
<file path=[Content_Types].xml><?xml version="1.0" encoding="utf-8"?>
<Types xmlns="http://schemas.openxmlformats.org/package/2006/content-types">
  <Default Extension="fntdata" ContentType="application/x-fontdata"/>
  <Default Extension="gif" ContentType="image/gif"/>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29"/>
  </p:notesMasterIdLst>
  <p:sldIdLst>
    <p:sldId id="260" r:id="rId2"/>
    <p:sldId id="320" r:id="rId3"/>
    <p:sldId id="319" r:id="rId4"/>
    <p:sldId id="280" r:id="rId5"/>
    <p:sldId id="295" r:id="rId6"/>
    <p:sldId id="322" r:id="rId7"/>
    <p:sldId id="324" r:id="rId8"/>
    <p:sldId id="326" r:id="rId9"/>
    <p:sldId id="327" r:id="rId10"/>
    <p:sldId id="328" r:id="rId11"/>
    <p:sldId id="321" r:id="rId12"/>
    <p:sldId id="329" r:id="rId13"/>
    <p:sldId id="330" r:id="rId14"/>
    <p:sldId id="331" r:id="rId15"/>
    <p:sldId id="332" r:id="rId16"/>
    <p:sldId id="333" r:id="rId17"/>
    <p:sldId id="334" r:id="rId18"/>
    <p:sldId id="335" r:id="rId19"/>
    <p:sldId id="336" r:id="rId20"/>
    <p:sldId id="342" r:id="rId21"/>
    <p:sldId id="343" r:id="rId22"/>
    <p:sldId id="344" r:id="rId23"/>
    <p:sldId id="345" r:id="rId24"/>
    <p:sldId id="341" r:id="rId25"/>
    <p:sldId id="346" r:id="rId26"/>
    <p:sldId id="347" r:id="rId27"/>
    <p:sldId id="348" r:id="rId28"/>
  </p:sldIdLst>
  <p:sldSz cx="9144000" cy="5143500" type="screen16x9"/>
  <p:notesSz cx="6858000" cy="9144000"/>
  <p:embeddedFontLst>
    <p:embeddedFont>
      <p:font typeface="Bebas Neue" panose="020B0606020202050201" pitchFamily="34" charset="0"/>
      <p:regular r:id="rId30"/>
    </p:embeddedFont>
    <p:embeddedFont>
      <p:font typeface="Bellota Text" panose="020B060402020202020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PT Sans" panose="020B0503020203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B2E"/>
    <a:srgbClr val="FD9889"/>
    <a:srgbClr val="4FBED2"/>
    <a:srgbClr val="FFE5E5"/>
    <a:srgbClr val="000000"/>
    <a:srgbClr val="FFF1EF"/>
    <a:srgbClr val="F7E3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7E8A44-2D9F-430D-983A-5C5D75F16872}">
  <a:tblStyle styleId="{3E7E8A44-2D9F-430D-983A-5C5D75F168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05" autoAdjust="0"/>
    <p:restoredTop sz="92153" autoAdjust="0"/>
  </p:normalViewPr>
  <p:slideViewPr>
    <p:cSldViewPr snapToGrid="0">
      <p:cViewPr varScale="1">
        <p:scale>
          <a:sx n="136" d="100"/>
          <a:sy n="136" d="100"/>
        </p:scale>
        <p:origin x="618" y="114"/>
      </p:cViewPr>
      <p:guideLst/>
    </p:cSldViewPr>
  </p:slideViewPr>
  <p:notesTextViewPr>
    <p:cViewPr>
      <p:scale>
        <a:sx n="1" d="1"/>
        <a:sy n="1" d="1"/>
      </p:scale>
      <p:origin x="0" y="0"/>
    </p:cViewPr>
  </p:notesTextViewPr>
  <p:sorterViewPr>
    <p:cViewPr>
      <p:scale>
        <a:sx n="100" d="100"/>
        <a:sy n="100" d="100"/>
      </p:scale>
      <p:origin x="0" y="-7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a:t>
            </a:r>
            <a:r>
              <a:rPr lang="en-US" baseline="0"/>
              <a:t> bấm vào con ếch để trở lại slide chọn câu hỏi.</a:t>
            </a:r>
            <a:endParaRPr lang="en-US"/>
          </a:p>
        </p:txBody>
      </p:sp>
    </p:spTree>
    <p:extLst>
      <p:ext uri="{BB962C8B-B14F-4D97-AF65-F5344CB8AC3E}">
        <p14:creationId xmlns:p14="http://schemas.microsoft.com/office/powerpoint/2010/main" val="41338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a:t>
            </a:r>
            <a:r>
              <a:rPr lang="en-US" baseline="0"/>
              <a:t> bấm vào con ếch để trở lại slide chọn câu hỏi.</a:t>
            </a:r>
            <a:endParaRPr lang="en-US"/>
          </a:p>
        </p:txBody>
      </p:sp>
    </p:spTree>
    <p:extLst>
      <p:ext uri="{BB962C8B-B14F-4D97-AF65-F5344CB8AC3E}">
        <p14:creationId xmlns:p14="http://schemas.microsoft.com/office/powerpoint/2010/main" val="126222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2676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4"/>
        <p:cNvGrpSpPr/>
        <p:nvPr/>
      </p:nvGrpSpPr>
      <p:grpSpPr>
        <a:xfrm>
          <a:off x="0" y="0"/>
          <a:ext cx="0" cy="0"/>
          <a:chOff x="0" y="0"/>
          <a:chExt cx="0" cy="0"/>
        </a:xfrm>
      </p:grpSpPr>
      <p:sp>
        <p:nvSpPr>
          <p:cNvPr id="3595" name="Google Shape;3595;gfdc4f99e88_0_2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6" name="Google Shape;3596;gfdc4f99e88_0_2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676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5653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fdc4f99e88_0_9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fdc4f99e88_0_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8"/>
        <p:cNvGrpSpPr/>
        <p:nvPr/>
      </p:nvGrpSpPr>
      <p:grpSpPr>
        <a:xfrm>
          <a:off x="0" y="0"/>
          <a:ext cx="0" cy="0"/>
          <a:chOff x="0" y="0"/>
          <a:chExt cx="0" cy="0"/>
        </a:xfrm>
      </p:grpSpPr>
      <p:sp>
        <p:nvSpPr>
          <p:cNvPr id="3089" name="Google Shape;3089;g120d190e1dd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0" name="Google Shape;3090;g120d190e1dd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8640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8"/>
        <p:cNvGrpSpPr/>
        <p:nvPr/>
      </p:nvGrpSpPr>
      <p:grpSpPr>
        <a:xfrm>
          <a:off x="0" y="0"/>
          <a:ext cx="0" cy="0"/>
          <a:chOff x="0" y="0"/>
          <a:chExt cx="0" cy="0"/>
        </a:xfrm>
      </p:grpSpPr>
      <p:sp>
        <p:nvSpPr>
          <p:cNvPr id="3089" name="Google Shape;3089;g120d190e1dd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0" name="Google Shape;3090;g120d190e1dd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951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a:t>GV</a:t>
            </a:r>
            <a:r>
              <a:rPr lang="en-US" baseline="0"/>
              <a:t> bấm lần lượt các vật trên đường đi để mở câu hỏi: cây kiếm -&gt; ngọn lửa -&gt; quái vật -&gt; mặt trời -&gt; phù thủy.</a:t>
            </a:r>
          </a:p>
          <a:p>
            <a:pPr marL="171450" indent="-171450">
              <a:buFontTx/>
              <a:buChar char="-"/>
            </a:pPr>
            <a:r>
              <a:rPr lang="en-US" baseline="0"/>
              <a:t>Bấm vào nàng tiên để kết thúc trò chơi.</a:t>
            </a:r>
            <a:endParaRPr lang="en-US"/>
          </a:p>
        </p:txBody>
      </p:sp>
      <p:sp>
        <p:nvSpPr>
          <p:cNvPr id="4" name="Slide Number Placeholder 3"/>
          <p:cNvSpPr>
            <a:spLocks noGrp="1"/>
          </p:cNvSpPr>
          <p:nvPr>
            <p:ph type="sldNum" sz="quarter" idx="10"/>
          </p:nvPr>
        </p:nvSpPr>
        <p:spPr/>
        <p:txBody>
          <a:bodyPr/>
          <a:lstStyle/>
          <a:p>
            <a:fld id="{25277FED-6F1B-8140-9046-81A7CFB35678}" type="slidenum">
              <a:rPr lang="en-VN" smtClean="0"/>
              <a:t>18</a:t>
            </a:fld>
            <a:endParaRPr lang="en-VN"/>
          </a:p>
        </p:txBody>
      </p:sp>
    </p:spTree>
    <p:extLst>
      <p:ext uri="{BB962C8B-B14F-4D97-AF65-F5344CB8AC3E}">
        <p14:creationId xmlns:p14="http://schemas.microsoft.com/office/powerpoint/2010/main" val="2231171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a:t>
            </a:r>
            <a:r>
              <a:rPr lang="en-US" baseline="0"/>
              <a:t> bấm vào con ếch để trở lại slide chọn câu hỏi.</a:t>
            </a:r>
            <a:endParaRPr lang="en-US"/>
          </a:p>
        </p:txBody>
      </p:sp>
    </p:spTree>
    <p:extLst>
      <p:ext uri="{BB962C8B-B14F-4D97-AF65-F5344CB8AC3E}">
        <p14:creationId xmlns:p14="http://schemas.microsoft.com/office/powerpoint/2010/main" val="956224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a:t>
            </a:r>
            <a:r>
              <a:rPr lang="en-US" baseline="0"/>
              <a:t> bấm vào con ếch để trở lại slide chọn câu hỏi.</a:t>
            </a:r>
            <a:endParaRPr lang="en-US"/>
          </a:p>
        </p:txBody>
      </p:sp>
    </p:spTree>
    <p:extLst>
      <p:ext uri="{BB962C8B-B14F-4D97-AF65-F5344CB8AC3E}">
        <p14:creationId xmlns:p14="http://schemas.microsoft.com/office/powerpoint/2010/main" val="186920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a:t>
            </a:r>
            <a:r>
              <a:rPr lang="en-US" baseline="0"/>
              <a:t> bấm vào con ếch để trở lại slide chọn câu hỏi.</a:t>
            </a:r>
            <a:endParaRPr lang="en-US"/>
          </a:p>
        </p:txBody>
      </p:sp>
    </p:spTree>
    <p:extLst>
      <p:ext uri="{BB962C8B-B14F-4D97-AF65-F5344CB8AC3E}">
        <p14:creationId xmlns:p14="http://schemas.microsoft.com/office/powerpoint/2010/main" val="1820401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grpSp>
        <p:nvGrpSpPr>
          <p:cNvPr id="184" name="Google Shape;184;p6"/>
          <p:cNvGrpSpPr/>
          <p:nvPr/>
        </p:nvGrpSpPr>
        <p:grpSpPr>
          <a:xfrm>
            <a:off x="128550" y="126893"/>
            <a:ext cx="8887995" cy="4890320"/>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147"/>
        <p:cNvGrpSpPr/>
        <p:nvPr/>
      </p:nvGrpSpPr>
      <p:grpSpPr>
        <a:xfrm>
          <a:off x="0" y="0"/>
          <a:ext cx="0" cy="0"/>
          <a:chOff x="0" y="0"/>
          <a:chExt cx="0" cy="0"/>
        </a:xfrm>
      </p:grpSpPr>
      <p:grpSp>
        <p:nvGrpSpPr>
          <p:cNvPr id="2148" name="Google Shape;2148;p51"/>
          <p:cNvGrpSpPr/>
          <p:nvPr/>
        </p:nvGrpSpPr>
        <p:grpSpPr>
          <a:xfrm>
            <a:off x="156375" y="126593"/>
            <a:ext cx="8887995" cy="4890320"/>
            <a:chOff x="372900" y="317225"/>
            <a:chExt cx="8399164" cy="4509701"/>
          </a:xfrm>
        </p:grpSpPr>
        <p:sp>
          <p:nvSpPr>
            <p:cNvPr id="2149" name="Google Shape;2149;p5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0" name="Google Shape;2150;p51"/>
            <p:cNvGrpSpPr/>
            <p:nvPr/>
          </p:nvGrpSpPr>
          <p:grpSpPr>
            <a:xfrm>
              <a:off x="372900" y="317424"/>
              <a:ext cx="8399164" cy="4509502"/>
              <a:chOff x="-75" y="-4650"/>
              <a:chExt cx="9155400" cy="5153127"/>
            </a:xfrm>
          </p:grpSpPr>
          <p:cxnSp>
            <p:nvCxnSpPr>
              <p:cNvPr id="2151" name="Google Shape;2151;p5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2" name="Google Shape;2152;p5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53" name="Google Shape;2153;p5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4" name="Google Shape;2154;p5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155" name="Google Shape;2155;p5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156" name="Google Shape;2156;p5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7" name="Google Shape;2157;p5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58" name="Google Shape;2158;p5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9" name="Google Shape;2159;p5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60" name="Google Shape;2160;p5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1" name="Google Shape;2161;p5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62" name="Google Shape;2162;p5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3" name="Google Shape;2163;p5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4" name="Google Shape;2164;p5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5" name="Google Shape;2165;p5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6" name="Google Shape;2166;p5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7" name="Google Shape;2167;p5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168" name="Google Shape;2168;p5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9" name="Google Shape;2169;p5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70" name="Google Shape;2170;p5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71" name="Google Shape;2171;p5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72" name="Google Shape;2172;p5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3" name="Google Shape;2173;p5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4" name="Google Shape;2174;p5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5" name="Google Shape;2175;p5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6" name="Google Shape;2176;p5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7" name="Google Shape;2177;p5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8" name="Google Shape;2178;p5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9" name="Google Shape;2179;p5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0" name="Google Shape;2180;p5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1" name="Google Shape;2181;p5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2" name="Google Shape;2182;p5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2183" name="Google Shape;2183;p51"/>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184" name="Google Shape;2184;p51"/>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185" name="Google Shape;2185;p51"/>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186" name="Google Shape;2186;p51"/>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187" name="Google Shape;2187;p51"/>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188" name="Google Shape;2188;p51"/>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13"/>
        <p:cNvGrpSpPr/>
        <p:nvPr/>
      </p:nvGrpSpPr>
      <p:grpSpPr>
        <a:xfrm>
          <a:off x="0" y="0"/>
          <a:ext cx="0" cy="0"/>
          <a:chOff x="0" y="0"/>
          <a:chExt cx="0" cy="0"/>
        </a:xfrm>
      </p:grpSpPr>
      <p:grpSp>
        <p:nvGrpSpPr>
          <p:cNvPr id="414" name="Google Shape;414;p13"/>
          <p:cNvGrpSpPr/>
          <p:nvPr/>
        </p:nvGrpSpPr>
        <p:grpSpPr>
          <a:xfrm>
            <a:off x="128550" y="126893"/>
            <a:ext cx="8887995" cy="4890320"/>
            <a:chOff x="372900" y="317225"/>
            <a:chExt cx="8399164" cy="4509701"/>
          </a:xfrm>
        </p:grpSpPr>
        <p:sp>
          <p:nvSpPr>
            <p:cNvPr id="415" name="Google Shape;415;p1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13"/>
            <p:cNvGrpSpPr/>
            <p:nvPr/>
          </p:nvGrpSpPr>
          <p:grpSpPr>
            <a:xfrm>
              <a:off x="372900" y="317424"/>
              <a:ext cx="8399164" cy="4509502"/>
              <a:chOff x="-75" y="-4650"/>
              <a:chExt cx="9155400" cy="5153127"/>
            </a:xfrm>
          </p:grpSpPr>
          <p:cxnSp>
            <p:nvCxnSpPr>
              <p:cNvPr id="417" name="Google Shape;417;p13"/>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18" name="Google Shape;418;p13"/>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19" name="Google Shape;419;p13"/>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20" name="Google Shape;420;p13"/>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421" name="Google Shape;421;p13"/>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422" name="Google Shape;422;p13"/>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23" name="Google Shape;423;p13"/>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24" name="Google Shape;424;p13"/>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25" name="Google Shape;425;p13"/>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26" name="Google Shape;426;p13"/>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27" name="Google Shape;427;p13"/>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28" name="Google Shape;428;p13"/>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29" name="Google Shape;429;p13"/>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30" name="Google Shape;430;p13"/>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31" name="Google Shape;431;p13"/>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32" name="Google Shape;432;p13"/>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33" name="Google Shape;433;p13"/>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434" name="Google Shape;434;p13"/>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35" name="Google Shape;435;p13"/>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36" name="Google Shape;436;p13"/>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37" name="Google Shape;437;p13"/>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38" name="Google Shape;438;p13"/>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9" name="Google Shape;439;p13"/>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0" name="Google Shape;440;p13"/>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1" name="Google Shape;441;p13"/>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2" name="Google Shape;442;p13"/>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3" name="Google Shape;443;p13"/>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4" name="Google Shape;444;p13"/>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5" name="Google Shape;445;p13"/>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6" name="Google Shape;446;p13"/>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7" name="Google Shape;447;p13"/>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8" name="Google Shape;448;p13"/>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49" name="Google Shape;449;p13"/>
          <p:cNvSpPr txBox="1">
            <a:spLocks noGrp="1"/>
          </p:cNvSpPr>
          <p:nvPr>
            <p:ph type="title"/>
          </p:nvPr>
        </p:nvSpPr>
        <p:spPr>
          <a:xfrm>
            <a:off x="1694125" y="1470350"/>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atin typeface="Arial" panose="020B0604020202020204" pitchFamily="34" charset="0"/>
                <a:cs typeface="Arial" panose="020B0604020202020204" pitchFamily="3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0" name="Google Shape;450;p13"/>
          <p:cNvSpPr txBox="1">
            <a:spLocks noGrp="1"/>
          </p:cNvSpPr>
          <p:nvPr>
            <p:ph type="title" idx="2" hasCustomPrompt="1"/>
          </p:nvPr>
        </p:nvSpPr>
        <p:spPr>
          <a:xfrm>
            <a:off x="740218" y="1423250"/>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1" name="Google Shape;451;p13"/>
          <p:cNvSpPr txBox="1">
            <a:spLocks noGrp="1"/>
          </p:cNvSpPr>
          <p:nvPr>
            <p:ph type="subTitle" idx="1"/>
          </p:nvPr>
        </p:nvSpPr>
        <p:spPr>
          <a:xfrm>
            <a:off x="169412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2" name="Google Shape;452;p13"/>
          <p:cNvSpPr txBox="1">
            <a:spLocks noGrp="1"/>
          </p:cNvSpPr>
          <p:nvPr>
            <p:ph type="title" idx="3"/>
          </p:nvPr>
        </p:nvSpPr>
        <p:spPr>
          <a:xfrm>
            <a:off x="5735775" y="1470350"/>
            <a:ext cx="24582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atin typeface="Arial" panose="020B0604020202020204" pitchFamily="34" charset="0"/>
                <a:cs typeface="Arial" panose="020B0604020202020204" pitchFamily="3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3" name="Google Shape;453;p13"/>
          <p:cNvSpPr txBox="1">
            <a:spLocks noGrp="1"/>
          </p:cNvSpPr>
          <p:nvPr>
            <p:ph type="title" idx="4" hasCustomPrompt="1"/>
          </p:nvPr>
        </p:nvSpPr>
        <p:spPr>
          <a:xfrm>
            <a:off x="4775783" y="1423250"/>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4" name="Google Shape;454;p13"/>
          <p:cNvSpPr txBox="1">
            <a:spLocks noGrp="1"/>
          </p:cNvSpPr>
          <p:nvPr>
            <p:ph type="subTitle" idx="5"/>
          </p:nvPr>
        </p:nvSpPr>
        <p:spPr>
          <a:xfrm>
            <a:off x="573577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5" name="Google Shape;455;p13"/>
          <p:cNvSpPr txBox="1">
            <a:spLocks noGrp="1"/>
          </p:cNvSpPr>
          <p:nvPr>
            <p:ph type="title" idx="6"/>
          </p:nvPr>
        </p:nvSpPr>
        <p:spPr>
          <a:xfrm>
            <a:off x="1689300" y="3015075"/>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atin typeface="Arial" panose="020B0604020202020204" pitchFamily="34" charset="0"/>
                <a:cs typeface="Arial" panose="020B0604020202020204" pitchFamily="3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6" name="Google Shape;456;p13"/>
          <p:cNvSpPr txBox="1">
            <a:spLocks noGrp="1"/>
          </p:cNvSpPr>
          <p:nvPr>
            <p:ph type="title" idx="7" hasCustomPrompt="1"/>
          </p:nvPr>
        </p:nvSpPr>
        <p:spPr>
          <a:xfrm>
            <a:off x="734025" y="296802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7" name="Google Shape;457;p13"/>
          <p:cNvSpPr txBox="1">
            <a:spLocks noGrp="1"/>
          </p:cNvSpPr>
          <p:nvPr>
            <p:ph type="subTitle" idx="8"/>
          </p:nvPr>
        </p:nvSpPr>
        <p:spPr>
          <a:xfrm>
            <a:off x="168930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8" name="Google Shape;458;p13"/>
          <p:cNvSpPr txBox="1">
            <a:spLocks noGrp="1"/>
          </p:cNvSpPr>
          <p:nvPr>
            <p:ph type="title" idx="9"/>
          </p:nvPr>
        </p:nvSpPr>
        <p:spPr>
          <a:xfrm>
            <a:off x="5730950" y="3015075"/>
            <a:ext cx="24630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atin typeface="Arial" panose="020B0604020202020204" pitchFamily="34" charset="0"/>
                <a:cs typeface="Arial" panose="020B0604020202020204" pitchFamily="3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9" name="Google Shape;459;p13"/>
          <p:cNvSpPr txBox="1">
            <a:spLocks noGrp="1"/>
          </p:cNvSpPr>
          <p:nvPr>
            <p:ph type="title" idx="13" hasCustomPrompt="1"/>
          </p:nvPr>
        </p:nvSpPr>
        <p:spPr>
          <a:xfrm>
            <a:off x="4769550" y="2968025"/>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0" name="Google Shape;460;p13"/>
          <p:cNvSpPr txBox="1">
            <a:spLocks noGrp="1"/>
          </p:cNvSpPr>
          <p:nvPr>
            <p:ph type="subTitle" idx="14"/>
          </p:nvPr>
        </p:nvSpPr>
        <p:spPr>
          <a:xfrm>
            <a:off x="573095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2" name="Google Shape;462;p13"/>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463" name="Google Shape;463;p13"/>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464" name="Google Shape;464;p13"/>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465" name="Google Shape;465;p13"/>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466" name="Google Shape;466;p13"/>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467" name="Google Shape;467;p13"/>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extLst>
      <p:ext uri="{BB962C8B-B14F-4D97-AF65-F5344CB8AC3E}">
        <p14:creationId xmlns:p14="http://schemas.microsoft.com/office/powerpoint/2010/main" val="2399549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31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extLst>
      <p:ext uri="{BB962C8B-B14F-4D97-AF65-F5344CB8AC3E}">
        <p14:creationId xmlns:p14="http://schemas.microsoft.com/office/powerpoint/2010/main" val="3890695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6"/>
        <p:cNvGrpSpPr/>
        <p:nvPr/>
      </p:nvGrpSpPr>
      <p:grpSpPr>
        <a:xfrm>
          <a:off x="0" y="0"/>
          <a:ext cx="0" cy="0"/>
          <a:chOff x="0" y="0"/>
          <a:chExt cx="0" cy="0"/>
        </a:xfrm>
      </p:grpSpPr>
      <p:grpSp>
        <p:nvGrpSpPr>
          <p:cNvPr id="277" name="Google Shape;277;p8"/>
          <p:cNvGrpSpPr/>
          <p:nvPr/>
        </p:nvGrpSpPr>
        <p:grpSpPr>
          <a:xfrm>
            <a:off x="372900" y="317225"/>
            <a:ext cx="8399164" cy="4509701"/>
            <a:chOff x="372900" y="317225"/>
            <a:chExt cx="8399164" cy="4509701"/>
          </a:xfrm>
        </p:grpSpPr>
        <p:sp>
          <p:nvSpPr>
            <p:cNvPr id="278" name="Google Shape;278;p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8"/>
            <p:cNvGrpSpPr/>
            <p:nvPr/>
          </p:nvGrpSpPr>
          <p:grpSpPr>
            <a:xfrm>
              <a:off x="372900" y="317424"/>
              <a:ext cx="8399164" cy="4509502"/>
              <a:chOff x="-75" y="-4650"/>
              <a:chExt cx="9155400" cy="5153127"/>
            </a:xfrm>
          </p:grpSpPr>
          <p:cxnSp>
            <p:nvCxnSpPr>
              <p:cNvPr id="280" name="Google Shape;280;p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81" name="Google Shape;281;p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2" name="Google Shape;282;p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83" name="Google Shape;283;p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84" name="Google Shape;284;p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85" name="Google Shape;285;p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86" name="Google Shape;286;p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87" name="Google Shape;287;p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88" name="Google Shape;288;p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89" name="Google Shape;289;p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0" name="Google Shape;290;p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91" name="Google Shape;291;p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2" name="Google Shape;292;p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93" name="Google Shape;293;p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4" name="Google Shape;294;p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95" name="Google Shape;295;p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6" name="Google Shape;296;p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97" name="Google Shape;297;p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98" name="Google Shape;298;p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9" name="Google Shape;299;p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00" name="Google Shape;300;p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01" name="Google Shape;301;p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02" name="Google Shape;302;p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03" name="Google Shape;303;p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04" name="Google Shape;304;p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05" name="Google Shape;305;p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06" name="Google Shape;306;p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07" name="Google Shape;307;p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08" name="Google Shape;308;p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09" name="Google Shape;309;p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10" name="Google Shape;310;p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11" name="Google Shape;311;p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312" name="Google Shape;31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600">
                <a:latin typeface="Arial" panose="020B0604020202020204" pitchFamily="34" charset="0"/>
                <a:cs typeface="Arial" panose="020B06040202020202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313" name="Google Shape;313;p8"/>
          <p:cNvPicPr preferRelativeResize="0"/>
          <p:nvPr/>
        </p:nvPicPr>
        <p:blipFill rotWithShape="1">
          <a:blip r:embed="rId2">
            <a:alphaModFix/>
          </a:blip>
          <a:srcRect l="88584" t="31186" b="55558"/>
          <a:stretch/>
        </p:blipFill>
        <p:spPr>
          <a:xfrm>
            <a:off x="1152675" y="3939224"/>
            <a:ext cx="261627" cy="303626"/>
          </a:xfrm>
          <a:prstGeom prst="rect">
            <a:avLst/>
          </a:prstGeom>
          <a:noFill/>
          <a:ln>
            <a:noFill/>
          </a:ln>
        </p:spPr>
      </p:pic>
      <p:pic>
        <p:nvPicPr>
          <p:cNvPr id="314" name="Google Shape;314;p8"/>
          <p:cNvPicPr preferRelativeResize="0"/>
          <p:nvPr/>
        </p:nvPicPr>
        <p:blipFill rotWithShape="1">
          <a:blip r:embed="rId2">
            <a:alphaModFix/>
          </a:blip>
          <a:srcRect t="23075" r="88584" b="62117"/>
          <a:stretch/>
        </p:blipFill>
        <p:spPr>
          <a:xfrm>
            <a:off x="1329025" y="3450800"/>
            <a:ext cx="261627" cy="339173"/>
          </a:xfrm>
          <a:prstGeom prst="rect">
            <a:avLst/>
          </a:prstGeom>
          <a:noFill/>
          <a:ln>
            <a:noFill/>
          </a:ln>
        </p:spPr>
      </p:pic>
      <p:pic>
        <p:nvPicPr>
          <p:cNvPr id="315" name="Google Shape;315;p8"/>
          <p:cNvPicPr preferRelativeResize="0"/>
          <p:nvPr/>
        </p:nvPicPr>
        <p:blipFill rotWithShape="1">
          <a:blip r:embed="rId3">
            <a:alphaModFix/>
          </a:blip>
          <a:srcRect l="86859" t="20960" b="68473"/>
          <a:stretch/>
        </p:blipFill>
        <p:spPr>
          <a:xfrm>
            <a:off x="1745075" y="4026275"/>
            <a:ext cx="293228" cy="2356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20"/>
        <p:cNvGrpSpPr/>
        <p:nvPr/>
      </p:nvGrpSpPr>
      <p:grpSpPr>
        <a:xfrm>
          <a:off x="0" y="0"/>
          <a:ext cx="0" cy="0"/>
          <a:chOff x="0" y="0"/>
          <a:chExt cx="0" cy="0"/>
        </a:xfrm>
      </p:grpSpPr>
      <p:grpSp>
        <p:nvGrpSpPr>
          <p:cNvPr id="521" name="Google Shape;521;p15"/>
          <p:cNvGrpSpPr/>
          <p:nvPr/>
        </p:nvGrpSpPr>
        <p:grpSpPr>
          <a:xfrm>
            <a:off x="372900" y="317225"/>
            <a:ext cx="8399164" cy="4509701"/>
            <a:chOff x="372900" y="317225"/>
            <a:chExt cx="8399164" cy="4509701"/>
          </a:xfrm>
        </p:grpSpPr>
        <p:sp>
          <p:nvSpPr>
            <p:cNvPr id="522" name="Google Shape;522;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15"/>
            <p:cNvGrpSpPr/>
            <p:nvPr/>
          </p:nvGrpSpPr>
          <p:grpSpPr>
            <a:xfrm>
              <a:off x="372900" y="317424"/>
              <a:ext cx="8399164" cy="4509502"/>
              <a:chOff x="-75" y="-4650"/>
              <a:chExt cx="9155400" cy="5153127"/>
            </a:xfrm>
          </p:grpSpPr>
          <p:cxnSp>
            <p:nvCxnSpPr>
              <p:cNvPr id="524" name="Google Shape;524;p15"/>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5" name="Google Shape;525;p15"/>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26" name="Google Shape;526;p15"/>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7" name="Google Shape;527;p15"/>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28" name="Google Shape;528;p15"/>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529" name="Google Shape;529;p15"/>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0" name="Google Shape;530;p15"/>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31" name="Google Shape;531;p15"/>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15"/>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15"/>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15"/>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15"/>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15"/>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15"/>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15"/>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15"/>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15"/>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15"/>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15"/>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15"/>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15"/>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15"/>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15"/>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15"/>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15"/>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9" name="Google Shape;549;p15"/>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50" name="Google Shape;550;p15"/>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51" name="Google Shape;551;p15"/>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52" name="Google Shape;552;p15"/>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53" name="Google Shape;553;p15"/>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54" name="Google Shape;554;p15"/>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55" name="Google Shape;555;p15"/>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56" name="Google Shape;556;p15"/>
          <p:cNvSpPr txBox="1">
            <a:spLocks noGrp="1"/>
          </p:cNvSpPr>
          <p:nvPr>
            <p:ph type="title"/>
          </p:nvPr>
        </p:nvSpPr>
        <p:spPr>
          <a:xfrm>
            <a:off x="2290075" y="317595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atin typeface="Arial" panose="020B0604020202020204" pitchFamily="34" charset="0"/>
                <a:cs typeface="Arial" panose="020B06040202020202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57" name="Google Shape;557;p15"/>
          <p:cNvSpPr txBox="1">
            <a:spLocks noGrp="1"/>
          </p:cNvSpPr>
          <p:nvPr>
            <p:ph type="subTitle" idx="1"/>
          </p:nvPr>
        </p:nvSpPr>
        <p:spPr>
          <a:xfrm>
            <a:off x="1458150" y="143565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558" name="Google Shape;558;p15"/>
          <p:cNvPicPr preferRelativeResize="0"/>
          <p:nvPr/>
        </p:nvPicPr>
        <p:blipFill rotWithShape="1">
          <a:blip r:embed="rId2">
            <a:alphaModFix/>
          </a:blip>
          <a:srcRect l="88584" t="31186" b="55558"/>
          <a:stretch/>
        </p:blipFill>
        <p:spPr>
          <a:xfrm>
            <a:off x="8039463" y="2388199"/>
            <a:ext cx="261627" cy="303626"/>
          </a:xfrm>
          <a:prstGeom prst="rect">
            <a:avLst/>
          </a:prstGeom>
          <a:noFill/>
          <a:ln>
            <a:noFill/>
          </a:ln>
        </p:spPr>
      </p:pic>
      <p:pic>
        <p:nvPicPr>
          <p:cNvPr id="559" name="Google Shape;559;p15"/>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560" name="Google Shape;560;p15"/>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561" name="Google Shape;561;p15"/>
          <p:cNvPicPr preferRelativeResize="0"/>
          <p:nvPr/>
        </p:nvPicPr>
        <p:blipFill rotWithShape="1">
          <a:blip r:embed="rId2">
            <a:alphaModFix/>
          </a:blip>
          <a:srcRect t="23075" r="88584" b="62117"/>
          <a:stretch/>
        </p:blipFill>
        <p:spPr>
          <a:xfrm>
            <a:off x="7800300" y="2895775"/>
            <a:ext cx="261627" cy="33917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736"/>
        <p:cNvGrpSpPr/>
        <p:nvPr/>
      </p:nvGrpSpPr>
      <p:grpSpPr>
        <a:xfrm>
          <a:off x="0" y="0"/>
          <a:ext cx="0" cy="0"/>
          <a:chOff x="0" y="0"/>
          <a:chExt cx="0" cy="0"/>
        </a:xfrm>
      </p:grpSpPr>
      <p:grpSp>
        <p:nvGrpSpPr>
          <p:cNvPr id="737" name="Google Shape;737;p20"/>
          <p:cNvGrpSpPr/>
          <p:nvPr/>
        </p:nvGrpSpPr>
        <p:grpSpPr>
          <a:xfrm>
            <a:off x="372900" y="317225"/>
            <a:ext cx="8399164" cy="4509701"/>
            <a:chOff x="372900" y="317225"/>
            <a:chExt cx="8399164" cy="4509701"/>
          </a:xfrm>
        </p:grpSpPr>
        <p:sp>
          <p:nvSpPr>
            <p:cNvPr id="738" name="Google Shape;738;p20"/>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20"/>
            <p:cNvGrpSpPr/>
            <p:nvPr/>
          </p:nvGrpSpPr>
          <p:grpSpPr>
            <a:xfrm>
              <a:off x="372900" y="317424"/>
              <a:ext cx="8399164" cy="4509502"/>
              <a:chOff x="-75" y="-4650"/>
              <a:chExt cx="9155400" cy="5153127"/>
            </a:xfrm>
          </p:grpSpPr>
          <p:cxnSp>
            <p:nvCxnSpPr>
              <p:cNvPr id="740" name="Google Shape;740;p20"/>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1" name="Google Shape;741;p20"/>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42" name="Google Shape;742;p20"/>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3" name="Google Shape;743;p20"/>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744" name="Google Shape;744;p20"/>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745" name="Google Shape;745;p20"/>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6" name="Google Shape;746;p20"/>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47" name="Google Shape;747;p20"/>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8" name="Google Shape;748;p20"/>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49" name="Google Shape;749;p20"/>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50" name="Google Shape;750;p20"/>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51" name="Google Shape;751;p20"/>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52" name="Google Shape;752;p20"/>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53" name="Google Shape;753;p20"/>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54" name="Google Shape;754;p20"/>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55" name="Google Shape;755;p20"/>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56" name="Google Shape;756;p20"/>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57" name="Google Shape;757;p20"/>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58" name="Google Shape;758;p20"/>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59" name="Google Shape;759;p20"/>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60" name="Google Shape;760;p20"/>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61" name="Google Shape;761;p20"/>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62" name="Google Shape;762;p20"/>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63" name="Google Shape;763;p20"/>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64" name="Google Shape;764;p20"/>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65" name="Google Shape;765;p20"/>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66" name="Google Shape;766;p20"/>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67" name="Google Shape;767;p20"/>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68" name="Google Shape;768;p20"/>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69" name="Google Shape;769;p20"/>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70" name="Google Shape;770;p20"/>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71" name="Google Shape;771;p20"/>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72" name="Google Shape;772;p20"/>
          <p:cNvSpPr txBox="1">
            <a:spLocks noGrp="1"/>
          </p:cNvSpPr>
          <p:nvPr>
            <p:ph type="title"/>
          </p:nvPr>
        </p:nvSpPr>
        <p:spPr>
          <a:xfrm>
            <a:off x="2376125" y="2359350"/>
            <a:ext cx="60531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73" name="Google Shape;773;p20"/>
          <p:cNvSpPr txBox="1">
            <a:spLocks noGrp="1"/>
          </p:cNvSpPr>
          <p:nvPr>
            <p:ph type="title" idx="2" hasCustomPrompt="1"/>
          </p:nvPr>
        </p:nvSpPr>
        <p:spPr>
          <a:xfrm>
            <a:off x="6769288" y="1517550"/>
            <a:ext cx="1659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b="1">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74" name="Google Shape;774;p20"/>
          <p:cNvSpPr txBox="1">
            <a:spLocks noGrp="1"/>
          </p:cNvSpPr>
          <p:nvPr>
            <p:ph type="subTitle" idx="1"/>
          </p:nvPr>
        </p:nvSpPr>
        <p:spPr>
          <a:xfrm>
            <a:off x="4068688" y="3201150"/>
            <a:ext cx="4360200" cy="4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775" name="Google Shape;775;p20"/>
          <p:cNvPicPr preferRelativeResize="0"/>
          <p:nvPr/>
        </p:nvPicPr>
        <p:blipFill rotWithShape="1">
          <a:blip r:embed="rId2">
            <a:alphaModFix/>
          </a:blip>
          <a:srcRect l="88584" t="31186" b="55558"/>
          <a:stretch/>
        </p:blipFill>
        <p:spPr>
          <a:xfrm>
            <a:off x="842525" y="1415199"/>
            <a:ext cx="261627" cy="303626"/>
          </a:xfrm>
          <a:prstGeom prst="rect">
            <a:avLst/>
          </a:prstGeom>
          <a:noFill/>
          <a:ln>
            <a:noFill/>
          </a:ln>
        </p:spPr>
      </p:pic>
      <p:pic>
        <p:nvPicPr>
          <p:cNvPr id="776" name="Google Shape;776;p20"/>
          <p:cNvPicPr preferRelativeResize="0"/>
          <p:nvPr/>
        </p:nvPicPr>
        <p:blipFill rotWithShape="1">
          <a:blip r:embed="rId2">
            <a:alphaModFix/>
          </a:blip>
          <a:srcRect t="23075" r="88584" b="62117"/>
          <a:stretch/>
        </p:blipFill>
        <p:spPr>
          <a:xfrm>
            <a:off x="1018875" y="926775"/>
            <a:ext cx="261627" cy="339173"/>
          </a:xfrm>
          <a:prstGeom prst="rect">
            <a:avLst/>
          </a:prstGeom>
          <a:noFill/>
          <a:ln>
            <a:noFill/>
          </a:ln>
        </p:spPr>
      </p:pic>
      <p:pic>
        <p:nvPicPr>
          <p:cNvPr id="777" name="Google Shape;777;p20"/>
          <p:cNvPicPr preferRelativeResize="0"/>
          <p:nvPr/>
        </p:nvPicPr>
        <p:blipFill rotWithShape="1">
          <a:blip r:embed="rId3">
            <a:alphaModFix/>
          </a:blip>
          <a:srcRect l="86859" t="20960" b="68473"/>
          <a:stretch/>
        </p:blipFill>
        <p:spPr>
          <a:xfrm>
            <a:off x="1434925" y="1502250"/>
            <a:ext cx="293228" cy="235651"/>
          </a:xfrm>
          <a:prstGeom prst="rect">
            <a:avLst/>
          </a:prstGeom>
          <a:noFill/>
          <a:ln>
            <a:noFill/>
          </a:ln>
        </p:spPr>
      </p:pic>
      <p:pic>
        <p:nvPicPr>
          <p:cNvPr id="778" name="Google Shape;778;p20"/>
          <p:cNvPicPr preferRelativeResize="0"/>
          <p:nvPr/>
        </p:nvPicPr>
        <p:blipFill rotWithShape="1">
          <a:blip r:embed="rId2">
            <a:alphaModFix/>
          </a:blip>
          <a:srcRect t="23075" r="88584" b="62117"/>
          <a:stretch/>
        </p:blipFill>
        <p:spPr>
          <a:xfrm>
            <a:off x="8008875" y="4137875"/>
            <a:ext cx="261627" cy="339173"/>
          </a:xfrm>
          <a:prstGeom prst="rect">
            <a:avLst/>
          </a:prstGeom>
          <a:noFill/>
          <a:ln>
            <a:noFill/>
          </a:ln>
        </p:spPr>
      </p:pic>
      <p:pic>
        <p:nvPicPr>
          <p:cNvPr id="779" name="Google Shape;779;p20"/>
          <p:cNvPicPr preferRelativeResize="0"/>
          <p:nvPr/>
        </p:nvPicPr>
        <p:blipFill rotWithShape="1">
          <a:blip r:embed="rId2">
            <a:alphaModFix/>
          </a:blip>
          <a:srcRect l="88584" t="31186" b="55558"/>
          <a:stretch/>
        </p:blipFill>
        <p:spPr>
          <a:xfrm>
            <a:off x="7407900" y="3881999"/>
            <a:ext cx="261627" cy="303626"/>
          </a:xfrm>
          <a:prstGeom prst="rect">
            <a:avLst/>
          </a:prstGeom>
          <a:noFill/>
          <a:ln>
            <a:noFill/>
          </a:ln>
        </p:spPr>
      </p:pic>
      <p:pic>
        <p:nvPicPr>
          <p:cNvPr id="780" name="Google Shape;780;p20"/>
          <p:cNvPicPr preferRelativeResize="0"/>
          <p:nvPr/>
        </p:nvPicPr>
        <p:blipFill rotWithShape="1">
          <a:blip r:embed="rId3">
            <a:alphaModFix/>
          </a:blip>
          <a:srcRect l="86859" t="20960" b="68473"/>
          <a:stretch/>
        </p:blipFill>
        <p:spPr>
          <a:xfrm>
            <a:off x="7160525" y="4372850"/>
            <a:ext cx="293228" cy="2356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4">
  <p:cSld name="SECTION_HEADER_2_1">
    <p:spTree>
      <p:nvGrpSpPr>
        <p:cNvPr id="1" name="Shape 781"/>
        <p:cNvGrpSpPr/>
        <p:nvPr/>
      </p:nvGrpSpPr>
      <p:grpSpPr>
        <a:xfrm>
          <a:off x="0" y="0"/>
          <a:ext cx="0" cy="0"/>
          <a:chOff x="0" y="0"/>
          <a:chExt cx="0" cy="0"/>
        </a:xfrm>
      </p:grpSpPr>
      <p:grpSp>
        <p:nvGrpSpPr>
          <p:cNvPr id="782" name="Google Shape;782;p21"/>
          <p:cNvGrpSpPr/>
          <p:nvPr/>
        </p:nvGrpSpPr>
        <p:grpSpPr>
          <a:xfrm>
            <a:off x="372900" y="317225"/>
            <a:ext cx="8399164" cy="4509701"/>
            <a:chOff x="372900" y="317225"/>
            <a:chExt cx="8399164" cy="4509701"/>
          </a:xfrm>
        </p:grpSpPr>
        <p:sp>
          <p:nvSpPr>
            <p:cNvPr id="783" name="Google Shape;783;p2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4" name="Google Shape;784;p21"/>
            <p:cNvGrpSpPr/>
            <p:nvPr/>
          </p:nvGrpSpPr>
          <p:grpSpPr>
            <a:xfrm>
              <a:off x="372900" y="317424"/>
              <a:ext cx="8399164" cy="4509502"/>
              <a:chOff x="-75" y="-4650"/>
              <a:chExt cx="9155400" cy="5153127"/>
            </a:xfrm>
          </p:grpSpPr>
          <p:cxnSp>
            <p:nvCxnSpPr>
              <p:cNvPr id="785" name="Google Shape;785;p2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86" name="Google Shape;786;p2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87" name="Google Shape;787;p2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88" name="Google Shape;788;p2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804" name="Google Shape;804;p2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805" name="Google Shape;805;p2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806" name="Google Shape;806;p2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7" name="Google Shape;807;p2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8" name="Google Shape;808;p2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9" name="Google Shape;809;p2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0" name="Google Shape;810;p2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1" name="Google Shape;811;p2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2" name="Google Shape;812;p2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3" name="Google Shape;813;p2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4" name="Google Shape;814;p2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5" name="Google Shape;815;p2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6" name="Google Shape;816;p2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817" name="Google Shape;817;p21"/>
          <p:cNvSpPr txBox="1">
            <a:spLocks noGrp="1"/>
          </p:cNvSpPr>
          <p:nvPr>
            <p:ph type="title"/>
          </p:nvPr>
        </p:nvSpPr>
        <p:spPr>
          <a:xfrm>
            <a:off x="4572000" y="2604625"/>
            <a:ext cx="38571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8" name="Google Shape;818;p21"/>
          <p:cNvSpPr txBox="1">
            <a:spLocks noGrp="1"/>
          </p:cNvSpPr>
          <p:nvPr>
            <p:ph type="title" idx="2" hasCustomPrompt="1"/>
          </p:nvPr>
        </p:nvSpPr>
        <p:spPr>
          <a:xfrm>
            <a:off x="6769288" y="1517550"/>
            <a:ext cx="1659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b="1">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19" name="Google Shape;819;p21"/>
          <p:cNvSpPr txBox="1">
            <a:spLocks noGrp="1"/>
          </p:cNvSpPr>
          <p:nvPr>
            <p:ph type="subTitle" idx="1"/>
          </p:nvPr>
        </p:nvSpPr>
        <p:spPr>
          <a:xfrm>
            <a:off x="4068688" y="3584775"/>
            <a:ext cx="4360200" cy="4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820" name="Google Shape;820;p21"/>
          <p:cNvPicPr preferRelativeResize="0"/>
          <p:nvPr/>
        </p:nvPicPr>
        <p:blipFill rotWithShape="1">
          <a:blip r:embed="rId2">
            <a:alphaModFix/>
          </a:blip>
          <a:srcRect l="88584" t="31186" b="55558"/>
          <a:stretch/>
        </p:blipFill>
        <p:spPr>
          <a:xfrm>
            <a:off x="842525" y="1415199"/>
            <a:ext cx="261627" cy="303626"/>
          </a:xfrm>
          <a:prstGeom prst="rect">
            <a:avLst/>
          </a:prstGeom>
          <a:noFill/>
          <a:ln>
            <a:noFill/>
          </a:ln>
        </p:spPr>
      </p:pic>
      <p:pic>
        <p:nvPicPr>
          <p:cNvPr id="821" name="Google Shape;821;p21"/>
          <p:cNvPicPr preferRelativeResize="0"/>
          <p:nvPr/>
        </p:nvPicPr>
        <p:blipFill rotWithShape="1">
          <a:blip r:embed="rId2">
            <a:alphaModFix/>
          </a:blip>
          <a:srcRect t="23075" r="88584" b="62117"/>
          <a:stretch/>
        </p:blipFill>
        <p:spPr>
          <a:xfrm>
            <a:off x="1018875" y="926775"/>
            <a:ext cx="261627" cy="339173"/>
          </a:xfrm>
          <a:prstGeom prst="rect">
            <a:avLst/>
          </a:prstGeom>
          <a:noFill/>
          <a:ln>
            <a:noFill/>
          </a:ln>
        </p:spPr>
      </p:pic>
      <p:pic>
        <p:nvPicPr>
          <p:cNvPr id="822" name="Google Shape;822;p21"/>
          <p:cNvPicPr preferRelativeResize="0"/>
          <p:nvPr/>
        </p:nvPicPr>
        <p:blipFill rotWithShape="1">
          <a:blip r:embed="rId3">
            <a:alphaModFix/>
          </a:blip>
          <a:srcRect l="86859" t="20960" b="68473"/>
          <a:stretch/>
        </p:blipFill>
        <p:spPr>
          <a:xfrm>
            <a:off x="1434925" y="1502250"/>
            <a:ext cx="293228" cy="235651"/>
          </a:xfrm>
          <a:prstGeom prst="rect">
            <a:avLst/>
          </a:prstGeom>
          <a:noFill/>
          <a:ln>
            <a:noFill/>
          </a:ln>
        </p:spPr>
      </p:pic>
      <p:pic>
        <p:nvPicPr>
          <p:cNvPr id="823" name="Google Shape;823;p21"/>
          <p:cNvPicPr preferRelativeResize="0"/>
          <p:nvPr/>
        </p:nvPicPr>
        <p:blipFill rotWithShape="1">
          <a:blip r:embed="rId2">
            <a:alphaModFix/>
          </a:blip>
          <a:srcRect t="23075" r="88584" b="62117"/>
          <a:stretch/>
        </p:blipFill>
        <p:spPr>
          <a:xfrm rot="10800000">
            <a:off x="713225" y="4013528"/>
            <a:ext cx="261627" cy="339173"/>
          </a:xfrm>
          <a:prstGeom prst="rect">
            <a:avLst/>
          </a:prstGeom>
          <a:noFill/>
          <a:ln>
            <a:noFill/>
          </a:ln>
        </p:spPr>
      </p:pic>
      <p:pic>
        <p:nvPicPr>
          <p:cNvPr id="824" name="Google Shape;824;p21"/>
          <p:cNvPicPr preferRelativeResize="0"/>
          <p:nvPr/>
        </p:nvPicPr>
        <p:blipFill rotWithShape="1">
          <a:blip r:embed="rId2">
            <a:alphaModFix/>
          </a:blip>
          <a:srcRect l="88584" t="31186" b="55558"/>
          <a:stretch/>
        </p:blipFill>
        <p:spPr>
          <a:xfrm rot="10800000">
            <a:off x="1314200" y="4304949"/>
            <a:ext cx="261627" cy="303626"/>
          </a:xfrm>
          <a:prstGeom prst="rect">
            <a:avLst/>
          </a:prstGeom>
          <a:noFill/>
          <a:ln>
            <a:noFill/>
          </a:ln>
        </p:spPr>
      </p:pic>
      <p:pic>
        <p:nvPicPr>
          <p:cNvPr id="825" name="Google Shape;825;p21"/>
          <p:cNvPicPr preferRelativeResize="0"/>
          <p:nvPr/>
        </p:nvPicPr>
        <p:blipFill rotWithShape="1">
          <a:blip r:embed="rId3">
            <a:alphaModFix/>
          </a:blip>
          <a:srcRect l="86859" t="20960" b="68473"/>
          <a:stretch/>
        </p:blipFill>
        <p:spPr>
          <a:xfrm rot="10800000">
            <a:off x="1529974" y="3882074"/>
            <a:ext cx="293228" cy="235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5_1">
    <p:spTree>
      <p:nvGrpSpPr>
        <p:cNvPr id="1" name="Shape 1246"/>
        <p:cNvGrpSpPr/>
        <p:nvPr/>
      </p:nvGrpSpPr>
      <p:grpSpPr>
        <a:xfrm>
          <a:off x="0" y="0"/>
          <a:ext cx="0" cy="0"/>
          <a:chOff x="0" y="0"/>
          <a:chExt cx="0" cy="0"/>
        </a:xfrm>
      </p:grpSpPr>
      <p:grpSp>
        <p:nvGrpSpPr>
          <p:cNvPr id="1247" name="Google Shape;1247;p31"/>
          <p:cNvGrpSpPr/>
          <p:nvPr/>
        </p:nvGrpSpPr>
        <p:grpSpPr>
          <a:xfrm>
            <a:off x="128550" y="126893"/>
            <a:ext cx="8887995" cy="4890320"/>
            <a:chOff x="372900" y="317225"/>
            <a:chExt cx="8399164" cy="4509701"/>
          </a:xfrm>
        </p:grpSpPr>
        <p:sp>
          <p:nvSpPr>
            <p:cNvPr id="1248" name="Google Shape;1248;p3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9" name="Google Shape;1249;p31"/>
            <p:cNvGrpSpPr/>
            <p:nvPr/>
          </p:nvGrpSpPr>
          <p:grpSpPr>
            <a:xfrm>
              <a:off x="372900" y="317424"/>
              <a:ext cx="8399164" cy="4509502"/>
              <a:chOff x="-75" y="-4650"/>
              <a:chExt cx="9155400" cy="5153127"/>
            </a:xfrm>
          </p:grpSpPr>
          <p:cxnSp>
            <p:nvCxnSpPr>
              <p:cNvPr id="1250" name="Google Shape;1250;p3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51" name="Google Shape;1251;p3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52" name="Google Shape;1252;p3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53" name="Google Shape;1253;p3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254" name="Google Shape;1254;p3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255" name="Google Shape;1255;p3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56" name="Google Shape;1256;p3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57" name="Google Shape;1257;p3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58" name="Google Shape;1258;p3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59" name="Google Shape;1259;p3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60" name="Google Shape;1260;p3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61" name="Google Shape;1261;p3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62" name="Google Shape;1262;p3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63" name="Google Shape;1263;p3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64" name="Google Shape;1264;p3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65" name="Google Shape;1265;p3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66" name="Google Shape;1266;p3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267" name="Google Shape;1267;p3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68" name="Google Shape;1268;p3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69" name="Google Shape;1269;p3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70" name="Google Shape;1270;p3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71" name="Google Shape;1271;p3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2" name="Google Shape;1272;p3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3" name="Google Shape;1273;p3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4" name="Google Shape;1274;p3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5" name="Google Shape;1275;p3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6" name="Google Shape;1276;p3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7" name="Google Shape;1277;p3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8" name="Google Shape;1278;p3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9" name="Google Shape;1279;p3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0" name="Google Shape;1280;p3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1" name="Google Shape;1281;p3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282" name="Google Shape;1282;p31"/>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283" name="Google Shape;1283;p31"/>
          <p:cNvPicPr preferRelativeResize="0"/>
          <p:nvPr/>
        </p:nvPicPr>
        <p:blipFill rotWithShape="1">
          <a:blip r:embed="rId2">
            <a:alphaModFix/>
          </a:blip>
          <a:srcRect l="88584" t="31186" b="55558"/>
          <a:stretch/>
        </p:blipFill>
        <p:spPr>
          <a:xfrm flipH="1">
            <a:off x="8611963" y="4587299"/>
            <a:ext cx="261627" cy="303626"/>
          </a:xfrm>
          <a:prstGeom prst="rect">
            <a:avLst/>
          </a:prstGeom>
          <a:noFill/>
          <a:ln>
            <a:noFill/>
          </a:ln>
        </p:spPr>
      </p:pic>
      <p:pic>
        <p:nvPicPr>
          <p:cNvPr id="1284" name="Google Shape;1284;p31"/>
          <p:cNvPicPr preferRelativeResize="0"/>
          <p:nvPr/>
        </p:nvPicPr>
        <p:blipFill rotWithShape="1">
          <a:blip r:embed="rId2">
            <a:alphaModFix/>
          </a:blip>
          <a:srcRect t="23075" r="88584" b="62117"/>
          <a:stretch/>
        </p:blipFill>
        <p:spPr>
          <a:xfrm flipH="1">
            <a:off x="8435613" y="4098875"/>
            <a:ext cx="261627" cy="339173"/>
          </a:xfrm>
          <a:prstGeom prst="rect">
            <a:avLst/>
          </a:prstGeom>
          <a:noFill/>
          <a:ln>
            <a:noFill/>
          </a:ln>
        </p:spPr>
      </p:pic>
      <p:pic>
        <p:nvPicPr>
          <p:cNvPr id="1285" name="Google Shape;1285;p31"/>
          <p:cNvPicPr preferRelativeResize="0"/>
          <p:nvPr/>
        </p:nvPicPr>
        <p:blipFill rotWithShape="1">
          <a:blip r:embed="rId3">
            <a:alphaModFix/>
          </a:blip>
          <a:srcRect l="86859" t="20960" b="68473"/>
          <a:stretch/>
        </p:blipFill>
        <p:spPr>
          <a:xfrm flipH="1">
            <a:off x="7987963" y="4674350"/>
            <a:ext cx="293228" cy="2356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1">
  <p:cSld name="CUSTOM_5_1_1">
    <p:spTree>
      <p:nvGrpSpPr>
        <p:cNvPr id="1" name="Shape 1372"/>
        <p:cNvGrpSpPr/>
        <p:nvPr/>
      </p:nvGrpSpPr>
      <p:grpSpPr>
        <a:xfrm>
          <a:off x="0" y="0"/>
          <a:ext cx="0" cy="0"/>
          <a:chOff x="0" y="0"/>
          <a:chExt cx="0" cy="0"/>
        </a:xfrm>
      </p:grpSpPr>
      <p:grpSp>
        <p:nvGrpSpPr>
          <p:cNvPr id="1373" name="Google Shape;1373;p34"/>
          <p:cNvGrpSpPr/>
          <p:nvPr/>
        </p:nvGrpSpPr>
        <p:grpSpPr>
          <a:xfrm>
            <a:off x="128550" y="126893"/>
            <a:ext cx="8887995" cy="4890320"/>
            <a:chOff x="372900" y="317225"/>
            <a:chExt cx="8399164" cy="4509701"/>
          </a:xfrm>
        </p:grpSpPr>
        <p:sp>
          <p:nvSpPr>
            <p:cNvPr id="1374" name="Google Shape;1374;p3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5" name="Google Shape;1375;p34"/>
            <p:cNvGrpSpPr/>
            <p:nvPr/>
          </p:nvGrpSpPr>
          <p:grpSpPr>
            <a:xfrm>
              <a:off x="372900" y="317424"/>
              <a:ext cx="8399164" cy="4509502"/>
              <a:chOff x="-75" y="-4650"/>
              <a:chExt cx="9155400" cy="5153127"/>
            </a:xfrm>
          </p:grpSpPr>
          <p:cxnSp>
            <p:nvCxnSpPr>
              <p:cNvPr id="1376" name="Google Shape;1376;p3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77" name="Google Shape;1377;p3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378" name="Google Shape;1378;p3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79" name="Google Shape;1379;p3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380" name="Google Shape;1380;p3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381" name="Google Shape;1381;p3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3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3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84" name="Google Shape;1384;p3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385" name="Google Shape;1385;p3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86" name="Google Shape;1386;p3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387" name="Google Shape;1387;p3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88" name="Google Shape;1388;p3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389" name="Google Shape;1389;p3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3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391" name="Google Shape;1391;p3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92" name="Google Shape;1392;p3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393" name="Google Shape;1393;p3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394" name="Google Shape;1394;p3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95" name="Google Shape;1395;p3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396" name="Google Shape;1396;p3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97" name="Google Shape;1397;p3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98" name="Google Shape;1398;p3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99" name="Google Shape;1399;p3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00" name="Google Shape;1400;p3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01" name="Google Shape;1401;p3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02" name="Google Shape;1402;p3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03" name="Google Shape;1403;p3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04" name="Google Shape;1404;p3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05" name="Google Shape;1405;p3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06" name="Google Shape;1406;p3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07" name="Google Shape;1407;p3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408" name="Google Shape;1408;p34"/>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409" name="Google Shape;1409;p34"/>
          <p:cNvPicPr preferRelativeResize="0"/>
          <p:nvPr/>
        </p:nvPicPr>
        <p:blipFill rotWithShape="1">
          <a:blip r:embed="rId2">
            <a:alphaModFix/>
          </a:blip>
          <a:srcRect l="88584" t="31186" b="55558"/>
          <a:stretch/>
        </p:blipFill>
        <p:spPr>
          <a:xfrm flipH="1">
            <a:off x="8611963" y="4587299"/>
            <a:ext cx="261627" cy="303626"/>
          </a:xfrm>
          <a:prstGeom prst="rect">
            <a:avLst/>
          </a:prstGeom>
          <a:noFill/>
          <a:ln>
            <a:noFill/>
          </a:ln>
        </p:spPr>
      </p:pic>
      <p:pic>
        <p:nvPicPr>
          <p:cNvPr id="1410" name="Google Shape;1410;p34"/>
          <p:cNvPicPr preferRelativeResize="0"/>
          <p:nvPr/>
        </p:nvPicPr>
        <p:blipFill rotWithShape="1">
          <a:blip r:embed="rId2">
            <a:alphaModFix/>
          </a:blip>
          <a:srcRect t="23075" r="88584" b="62117"/>
          <a:stretch/>
        </p:blipFill>
        <p:spPr>
          <a:xfrm flipH="1">
            <a:off x="8435613" y="4098875"/>
            <a:ext cx="261627" cy="339173"/>
          </a:xfrm>
          <a:prstGeom prst="rect">
            <a:avLst/>
          </a:prstGeom>
          <a:noFill/>
          <a:ln>
            <a:noFill/>
          </a:ln>
        </p:spPr>
      </p:pic>
      <p:pic>
        <p:nvPicPr>
          <p:cNvPr id="1411" name="Google Shape;1411;p34"/>
          <p:cNvPicPr preferRelativeResize="0"/>
          <p:nvPr/>
        </p:nvPicPr>
        <p:blipFill rotWithShape="1">
          <a:blip r:embed="rId3">
            <a:alphaModFix/>
          </a:blip>
          <a:srcRect l="86859" t="20960" b="68473"/>
          <a:stretch/>
        </p:blipFill>
        <p:spPr>
          <a:xfrm flipH="1">
            <a:off x="7987963" y="4674350"/>
            <a:ext cx="293228" cy="235651"/>
          </a:xfrm>
          <a:prstGeom prst="rect">
            <a:avLst/>
          </a:prstGeom>
          <a:noFill/>
          <a:ln>
            <a:noFill/>
          </a:ln>
        </p:spPr>
      </p:pic>
      <p:sp>
        <p:nvSpPr>
          <p:cNvPr id="1412" name="Google Shape;1412;p34"/>
          <p:cNvSpPr txBox="1">
            <a:spLocks noGrp="1"/>
          </p:cNvSpPr>
          <p:nvPr>
            <p:ph type="title" idx="2" hasCustomPrompt="1"/>
          </p:nvPr>
        </p:nvSpPr>
        <p:spPr>
          <a:xfrm>
            <a:off x="1253088" y="2176700"/>
            <a:ext cx="1100400" cy="4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500" b="1">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13" name="Google Shape;1413;p34"/>
          <p:cNvSpPr txBox="1">
            <a:spLocks noGrp="1"/>
          </p:cNvSpPr>
          <p:nvPr>
            <p:ph type="subTitle" idx="1"/>
          </p:nvPr>
        </p:nvSpPr>
        <p:spPr>
          <a:xfrm>
            <a:off x="716613" y="3808026"/>
            <a:ext cx="2173200" cy="53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14" name="Google Shape;1414;p34"/>
          <p:cNvSpPr txBox="1">
            <a:spLocks noGrp="1"/>
          </p:cNvSpPr>
          <p:nvPr>
            <p:ph type="subTitle" idx="3"/>
          </p:nvPr>
        </p:nvSpPr>
        <p:spPr>
          <a:xfrm>
            <a:off x="716613" y="3389613"/>
            <a:ext cx="2173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500" b="1">
                <a:solidFill>
                  <a:schemeClr val="accent3"/>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15" name="Google Shape;1415;p34"/>
          <p:cNvSpPr txBox="1">
            <a:spLocks noGrp="1"/>
          </p:cNvSpPr>
          <p:nvPr>
            <p:ph type="title" idx="4" hasCustomPrompt="1"/>
          </p:nvPr>
        </p:nvSpPr>
        <p:spPr>
          <a:xfrm>
            <a:off x="3876538" y="2176700"/>
            <a:ext cx="1397700" cy="4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500" b="1">
                <a:solidFill>
                  <a:schemeClr val="accen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16" name="Google Shape;1416;p34"/>
          <p:cNvSpPr txBox="1">
            <a:spLocks noGrp="1"/>
          </p:cNvSpPr>
          <p:nvPr>
            <p:ph type="subTitle" idx="5"/>
          </p:nvPr>
        </p:nvSpPr>
        <p:spPr>
          <a:xfrm>
            <a:off x="3488788" y="3808026"/>
            <a:ext cx="2173200" cy="53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rgbClr val="595959"/>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17" name="Google Shape;1417;p34"/>
          <p:cNvSpPr txBox="1">
            <a:spLocks noGrp="1"/>
          </p:cNvSpPr>
          <p:nvPr>
            <p:ph type="subTitle" idx="6"/>
          </p:nvPr>
        </p:nvSpPr>
        <p:spPr>
          <a:xfrm>
            <a:off x="3488788" y="3389613"/>
            <a:ext cx="2173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500" b="1">
                <a:solidFill>
                  <a:schemeClr val="accent1"/>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18" name="Google Shape;1418;p34"/>
          <p:cNvSpPr txBox="1">
            <a:spLocks noGrp="1"/>
          </p:cNvSpPr>
          <p:nvPr>
            <p:ph type="title" idx="7" hasCustomPrompt="1"/>
          </p:nvPr>
        </p:nvSpPr>
        <p:spPr>
          <a:xfrm>
            <a:off x="6641938" y="2176700"/>
            <a:ext cx="1397700" cy="4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500" b="1">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19" name="Google Shape;1419;p34"/>
          <p:cNvSpPr txBox="1">
            <a:spLocks noGrp="1"/>
          </p:cNvSpPr>
          <p:nvPr>
            <p:ph type="subTitle" idx="8"/>
          </p:nvPr>
        </p:nvSpPr>
        <p:spPr>
          <a:xfrm>
            <a:off x="6254188" y="3808026"/>
            <a:ext cx="2173200" cy="53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20" name="Google Shape;1420;p34"/>
          <p:cNvSpPr txBox="1">
            <a:spLocks noGrp="1"/>
          </p:cNvSpPr>
          <p:nvPr>
            <p:ph type="subTitle" idx="9"/>
          </p:nvPr>
        </p:nvSpPr>
        <p:spPr>
          <a:xfrm>
            <a:off x="6254188" y="3389613"/>
            <a:ext cx="2173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500" b="1">
                <a:solidFill>
                  <a:schemeClr val="dk2"/>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111"/>
        <p:cNvGrpSpPr/>
        <p:nvPr/>
      </p:nvGrpSpPr>
      <p:grpSpPr>
        <a:xfrm>
          <a:off x="0" y="0"/>
          <a:ext cx="0" cy="0"/>
          <a:chOff x="0" y="0"/>
          <a:chExt cx="0" cy="0"/>
        </a:xfrm>
      </p:grpSpPr>
      <p:grpSp>
        <p:nvGrpSpPr>
          <p:cNvPr id="2112" name="Google Shape;2112;p50"/>
          <p:cNvGrpSpPr/>
          <p:nvPr/>
        </p:nvGrpSpPr>
        <p:grpSpPr>
          <a:xfrm>
            <a:off x="372900" y="317225"/>
            <a:ext cx="8399164" cy="4509701"/>
            <a:chOff x="372900" y="317225"/>
            <a:chExt cx="8399164" cy="4509701"/>
          </a:xfrm>
        </p:grpSpPr>
        <p:sp>
          <p:nvSpPr>
            <p:cNvPr id="2113" name="Google Shape;2113;p50"/>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4" name="Google Shape;2114;p50"/>
            <p:cNvGrpSpPr/>
            <p:nvPr/>
          </p:nvGrpSpPr>
          <p:grpSpPr>
            <a:xfrm>
              <a:off x="372900" y="317424"/>
              <a:ext cx="8399164" cy="4509502"/>
              <a:chOff x="-75" y="-4650"/>
              <a:chExt cx="9155400" cy="5153127"/>
            </a:xfrm>
          </p:grpSpPr>
          <p:cxnSp>
            <p:nvCxnSpPr>
              <p:cNvPr id="2115" name="Google Shape;2115;p50"/>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16" name="Google Shape;2116;p50"/>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17" name="Google Shape;2117;p50"/>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18" name="Google Shape;2118;p50"/>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119" name="Google Shape;2119;p50"/>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120" name="Google Shape;2120;p50"/>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1" name="Google Shape;2121;p50"/>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2" name="Google Shape;2122;p50"/>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3" name="Google Shape;2123;p50"/>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4" name="Google Shape;2124;p50"/>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5" name="Google Shape;2125;p50"/>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6" name="Google Shape;2126;p50"/>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7" name="Google Shape;2127;p50"/>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28" name="Google Shape;2128;p50"/>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9" name="Google Shape;2129;p50"/>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0" name="Google Shape;2130;p50"/>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1" name="Google Shape;2131;p50"/>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132" name="Google Shape;2132;p50"/>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3" name="Google Shape;2133;p50"/>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4" name="Google Shape;2134;p50"/>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5" name="Google Shape;2135;p50"/>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6" name="Google Shape;2136;p50"/>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7" name="Google Shape;2137;p50"/>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8" name="Google Shape;2138;p50"/>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9" name="Google Shape;2139;p50"/>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0" name="Google Shape;2140;p50"/>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1" name="Google Shape;2141;p50"/>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2" name="Google Shape;2142;p50"/>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3" name="Google Shape;2143;p50"/>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4" name="Google Shape;2144;p50"/>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5" name="Google Shape;2145;p50"/>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6" name="Google Shape;2146;p50"/>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8" r:id="rId3"/>
    <p:sldLayoutId id="2147483661" r:id="rId4"/>
    <p:sldLayoutId id="2147483666" r:id="rId5"/>
    <p:sldLayoutId id="2147483667" r:id="rId6"/>
    <p:sldLayoutId id="2147483677" r:id="rId7"/>
    <p:sldLayoutId id="2147483680" r:id="rId8"/>
    <p:sldLayoutId id="2147483696" r:id="rId9"/>
    <p:sldLayoutId id="2147483697" r:id="rId10"/>
    <p:sldLayoutId id="2147483702" r:id="rId11"/>
    <p:sldLayoutId id="2147483703" r:id="rId12"/>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37.gif"/></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1.xml"/><Relationship Id="rId18" Type="http://schemas.openxmlformats.org/officeDocument/2006/relationships/image" Target="../media/image46.gif"/><Relationship Id="rId3" Type="http://schemas.openxmlformats.org/officeDocument/2006/relationships/slide" Target="slide24.xml"/><Relationship Id="rId7" Type="http://schemas.openxmlformats.org/officeDocument/2006/relationships/image" Target="../media/image35.png"/><Relationship Id="rId12" Type="http://schemas.openxmlformats.org/officeDocument/2006/relationships/image" Target="../media/image43.gif"/><Relationship Id="rId17" Type="http://schemas.openxmlformats.org/officeDocument/2006/relationships/slide" Target="slide19.xml"/><Relationship Id="rId2" Type="http://schemas.openxmlformats.org/officeDocument/2006/relationships/notesSlide" Target="../notesSlides/notesSlide6.xml"/><Relationship Id="rId16" Type="http://schemas.openxmlformats.org/officeDocument/2006/relationships/image" Target="../media/image45.gif"/><Relationship Id="rId20" Type="http://schemas.openxmlformats.org/officeDocument/2006/relationships/image" Target="../media/image47.gif"/><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slide" Target="slide22.xml"/><Relationship Id="rId5" Type="http://schemas.openxmlformats.org/officeDocument/2006/relationships/image" Target="../media/image40.png"/><Relationship Id="rId15" Type="http://schemas.openxmlformats.org/officeDocument/2006/relationships/slide" Target="slide20.xml"/><Relationship Id="rId10" Type="http://schemas.openxmlformats.org/officeDocument/2006/relationships/image" Target="../media/image42.gif"/><Relationship Id="rId19" Type="http://schemas.openxmlformats.org/officeDocument/2006/relationships/image" Target="../media/image37.gif"/><Relationship Id="rId4" Type="http://schemas.openxmlformats.org/officeDocument/2006/relationships/image" Target="../media/image39.gif"/><Relationship Id="rId9" Type="http://schemas.openxmlformats.org/officeDocument/2006/relationships/slide" Target="slide23.xml"/><Relationship Id="rId14" Type="http://schemas.openxmlformats.org/officeDocument/2006/relationships/image" Target="../media/image44.gi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slide" Target="slide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image" Target="../media/image48.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9.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slide" Target="slide18.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pic>
        <p:nvPicPr>
          <p:cNvPr id="2256" name="Google Shape;2256;p61"/>
          <p:cNvPicPr preferRelativeResize="0"/>
          <p:nvPr/>
        </p:nvPicPr>
        <p:blipFill>
          <a:blip r:embed="rId3">
            <a:alphaModFix/>
          </a:blip>
          <a:stretch>
            <a:fillRect/>
          </a:stretch>
        </p:blipFill>
        <p:spPr>
          <a:xfrm>
            <a:off x="7242629" y="3290652"/>
            <a:ext cx="1797795" cy="1797795"/>
          </a:xfrm>
          <a:prstGeom prst="rect">
            <a:avLst/>
          </a:prstGeom>
          <a:noFill/>
          <a:ln>
            <a:noFill/>
          </a:ln>
        </p:spPr>
      </p:pic>
      <p:pic>
        <p:nvPicPr>
          <p:cNvPr id="2257" name="Google Shape;2257;p61"/>
          <p:cNvPicPr preferRelativeResize="0"/>
          <p:nvPr/>
        </p:nvPicPr>
        <p:blipFill rotWithShape="1">
          <a:blip r:embed="rId4">
            <a:alphaModFix/>
          </a:blip>
          <a:srcRect l="19717" t="14663" b="14670"/>
          <a:stretch/>
        </p:blipFill>
        <p:spPr>
          <a:xfrm rot="398945">
            <a:off x="333567" y="220518"/>
            <a:ext cx="1945175" cy="1711417"/>
          </a:xfrm>
          <a:prstGeom prst="rect">
            <a:avLst/>
          </a:prstGeom>
          <a:noFill/>
          <a:ln>
            <a:noFill/>
          </a:ln>
        </p:spPr>
      </p:pic>
      <p:sp>
        <p:nvSpPr>
          <p:cNvPr id="8" name="TextBox 7"/>
          <p:cNvSpPr txBox="1"/>
          <p:nvPr/>
        </p:nvSpPr>
        <p:spPr>
          <a:xfrm>
            <a:off x="0" y="1565408"/>
            <a:ext cx="9144001" cy="1824923"/>
          </a:xfrm>
          <a:prstGeom prst="rect">
            <a:avLst/>
          </a:prstGeom>
          <a:noFill/>
        </p:spPr>
        <p:txBody>
          <a:bodyPr wrap="square" rtlCol="0">
            <a:spAutoFit/>
          </a:bodyPr>
          <a:lstStyle/>
          <a:p>
            <a:pPr algn="ctr">
              <a:lnSpc>
                <a:spcPct val="150000"/>
              </a:lnSpc>
            </a:pPr>
            <a:r>
              <a:rPr lang="en-US" sz="4000" b="1">
                <a:solidFill>
                  <a:schemeClr val="tx2">
                    <a:lumMod val="50000"/>
                  </a:schemeClr>
                </a:solidFill>
              </a:rPr>
              <a:t>CHÀO ĐÓN CÁC EM </a:t>
            </a:r>
          </a:p>
          <a:p>
            <a:pPr algn="ctr">
              <a:lnSpc>
                <a:spcPct val="150000"/>
              </a:lnSpc>
            </a:pPr>
            <a:r>
              <a:rPr lang="en-US" sz="4000" b="1">
                <a:solidFill>
                  <a:schemeClr val="tx2">
                    <a:lumMod val="50000"/>
                  </a:schemeClr>
                </a:solidFill>
              </a:rPr>
              <a:t>ĐẾN BÀI HỌC MỚI!</a:t>
            </a:r>
          </a:p>
        </p:txBody>
      </p:sp>
      <p:pic>
        <p:nvPicPr>
          <p:cNvPr id="5" name="Google Shape;268;p5"/>
          <p:cNvPicPr preferRelativeResize="0"/>
          <p:nvPr/>
        </p:nvPicPr>
        <p:blipFill rotWithShape="1">
          <a:blip r:embed="rId5">
            <a:alphaModFix/>
            <a:duotone>
              <a:schemeClr val="accent4">
                <a:shade val="45000"/>
                <a:satMod val="135000"/>
              </a:schemeClr>
              <a:prstClr val="white"/>
            </a:duotone>
          </a:blip>
          <a:srcRect/>
          <a:stretch/>
        </p:blipFill>
        <p:spPr>
          <a:xfrm>
            <a:off x="564468" y="4436322"/>
            <a:ext cx="1252186" cy="249663"/>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grpSp>
        <p:nvGrpSpPr>
          <p:cNvPr id="15" name="Group 14"/>
          <p:cNvGrpSpPr/>
          <p:nvPr/>
        </p:nvGrpSpPr>
        <p:grpSpPr>
          <a:xfrm>
            <a:off x="938168" y="1012590"/>
            <a:ext cx="7908796" cy="4194790"/>
            <a:chOff x="938168" y="1012590"/>
            <a:chExt cx="7908796" cy="4194790"/>
          </a:xfrm>
        </p:grpSpPr>
        <p:sp>
          <p:nvSpPr>
            <p:cNvPr id="48" name="Rounded Rectangle 47"/>
            <p:cNvSpPr/>
            <p:nvPr/>
          </p:nvSpPr>
          <p:spPr>
            <a:xfrm>
              <a:off x="938168" y="1133291"/>
              <a:ext cx="7304132" cy="2972511"/>
            </a:xfrm>
            <a:prstGeom prst="roundRect">
              <a:avLst>
                <a:gd name="adj" fmla="val 13447"/>
              </a:avLst>
            </a:prstGeom>
            <a:solidFill>
              <a:srgbClr val="EFFFF6"/>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3B027B6D-1066-4739-78A4-4254CD039454}"/>
                </a:ext>
              </a:extLst>
            </p:cNvPr>
            <p:cNvGrpSpPr/>
            <p:nvPr/>
          </p:nvGrpSpPr>
          <p:grpSpPr>
            <a:xfrm>
              <a:off x="3420961" y="1012590"/>
              <a:ext cx="2338546" cy="621778"/>
              <a:chOff x="826756" y="544158"/>
              <a:chExt cx="3519489" cy="621778"/>
            </a:xfrm>
          </p:grpSpPr>
          <p:sp>
            <p:nvSpPr>
              <p:cNvPr id="51" name="Rectangle: Rounded Corners 2">
                <a:extLst>
                  <a:ext uri="{FF2B5EF4-FFF2-40B4-BE49-F238E27FC236}">
                    <a16:creationId xmlns:a16="http://schemas.microsoft.com/office/drawing/2014/main" id="{1164D1FA-01F8-549C-524F-D78DA84E6784}"/>
                  </a:ext>
                </a:extLst>
              </p:cNvPr>
              <p:cNvSpPr/>
              <p:nvPr/>
            </p:nvSpPr>
            <p:spPr>
              <a:xfrm>
                <a:off x="826756" y="544158"/>
                <a:ext cx="3483138" cy="560792"/>
              </a:xfrm>
              <a:prstGeom prst="roundRect">
                <a:avLst>
                  <a:gd name="adj" fmla="val 50000"/>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FFFFFF"/>
                  </a:solidFill>
                </a:endParaRPr>
              </a:p>
            </p:txBody>
          </p:sp>
          <p:sp>
            <p:nvSpPr>
              <p:cNvPr id="52" name="Rectangle: Rounded Corners 1">
                <a:extLst>
                  <a:ext uri="{FF2B5EF4-FFF2-40B4-BE49-F238E27FC236}">
                    <a16:creationId xmlns:a16="http://schemas.microsoft.com/office/drawing/2014/main" id="{5E5AD644-2616-3086-BFED-F9E9EDB161C5}"/>
                  </a:ext>
                </a:extLst>
              </p:cNvPr>
              <p:cNvSpPr/>
              <p:nvPr/>
            </p:nvSpPr>
            <p:spPr>
              <a:xfrm>
                <a:off x="863108" y="605144"/>
                <a:ext cx="3483137" cy="560792"/>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FFFF"/>
                    </a:solidFill>
                  </a:rPr>
                  <a:t>GHI NHỚ</a:t>
                </a:r>
              </a:p>
            </p:txBody>
          </p:sp>
        </p:grpSp>
        <p:sp>
          <p:nvSpPr>
            <p:cNvPr id="50" name="TextBox 49"/>
            <p:cNvSpPr txBox="1"/>
            <p:nvPr/>
          </p:nvSpPr>
          <p:spPr>
            <a:xfrm>
              <a:off x="1261316" y="1694083"/>
              <a:ext cx="6633681" cy="2215991"/>
            </a:xfrm>
            <a:prstGeom prst="rect">
              <a:avLst/>
            </a:prstGeom>
            <a:noFill/>
          </p:spPr>
          <p:txBody>
            <a:bodyPr wrap="square" rtlCol="0">
              <a:spAutoFit/>
            </a:bodyPr>
            <a:lstStyle/>
            <a:p>
              <a:pPr algn="just">
                <a:lnSpc>
                  <a:spcPct val="150000"/>
                </a:lnSpc>
              </a:pPr>
              <a:r>
                <a:rPr lang="vi-VN" sz="2300"/>
                <a:t>• Em có thể tìm thấy trên Internet những video hướng dẫn tạo sản phẩm thủ công đơn giản. </a:t>
              </a:r>
              <a:endParaRPr lang="en-US" sz="2300"/>
            </a:p>
            <a:p>
              <a:pPr algn="just">
                <a:lnSpc>
                  <a:spcPct val="150000"/>
                </a:lnSpc>
              </a:pPr>
              <a:r>
                <a:rPr lang="vi-VN" sz="2300"/>
                <a:t>• Thực hiện theo hướng dẫn của video, em có thể tạo ra những sản phẩm thủ công hữu ích.</a:t>
              </a:r>
            </a:p>
          </p:txBody>
        </p:sp>
        <p:pic>
          <p:nvPicPr>
            <p:cNvPr id="2234" name="Google Shape;2234;p59"/>
            <p:cNvPicPr preferRelativeResize="0"/>
            <p:nvPr/>
          </p:nvPicPr>
          <p:blipFill rotWithShape="1">
            <a:blip r:embed="rId3">
              <a:alphaModFix/>
            </a:blip>
            <a:srcRect l="21938" t="18565" r="21938" b="18565"/>
            <a:stretch/>
          </p:blipFill>
          <p:spPr>
            <a:xfrm rot="611685">
              <a:off x="7311635" y="3487492"/>
              <a:ext cx="1535329" cy="1719888"/>
            </a:xfrm>
            <a:prstGeom prst="rect">
              <a:avLst/>
            </a:prstGeom>
            <a:noFill/>
            <a:ln>
              <a:noFill/>
            </a:ln>
          </p:spPr>
        </p:pic>
      </p:grpSp>
    </p:spTree>
    <p:extLst>
      <p:ext uri="{BB962C8B-B14F-4D97-AF65-F5344CB8AC3E}">
        <p14:creationId xmlns:p14="http://schemas.microsoft.com/office/powerpoint/2010/main" val="13228052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1"/>
        <p:cNvGrpSpPr/>
        <p:nvPr/>
      </p:nvGrpSpPr>
      <p:grpSpPr>
        <a:xfrm>
          <a:off x="0" y="0"/>
          <a:ext cx="0" cy="0"/>
          <a:chOff x="0" y="0"/>
          <a:chExt cx="0" cy="0"/>
        </a:xfrm>
      </p:grpSpPr>
      <p:pic>
        <p:nvPicPr>
          <p:cNvPr id="3095" name="Google Shape;3095;p96"/>
          <p:cNvPicPr preferRelativeResize="0"/>
          <p:nvPr/>
        </p:nvPicPr>
        <p:blipFill rotWithShape="1">
          <a:blip r:embed="rId3">
            <a:alphaModFix/>
          </a:blip>
          <a:srcRect t="13486" b="13493"/>
          <a:stretch/>
        </p:blipFill>
        <p:spPr>
          <a:xfrm>
            <a:off x="-242000" y="2882900"/>
            <a:ext cx="3172818" cy="2315676"/>
          </a:xfrm>
          <a:prstGeom prst="rect">
            <a:avLst/>
          </a:prstGeom>
          <a:noFill/>
          <a:ln>
            <a:noFill/>
          </a:ln>
        </p:spPr>
      </p:pic>
      <p:sp>
        <p:nvSpPr>
          <p:cNvPr id="9" name="Rectangle 8"/>
          <p:cNvSpPr/>
          <p:nvPr/>
        </p:nvSpPr>
        <p:spPr>
          <a:xfrm>
            <a:off x="5385774" y="1191278"/>
            <a:ext cx="705141" cy="705141"/>
          </a:xfrm>
          <a:prstGeom prst="rect">
            <a:avLst/>
          </a:prstGeom>
          <a:solidFill>
            <a:srgbClr val="FFB3C0"/>
          </a:solidFill>
          <a:ln>
            <a:solidFill>
              <a:srgbClr val="FFB3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0000"/>
                </a:solidFill>
              </a:rPr>
              <a:t>2</a:t>
            </a:r>
          </a:p>
        </p:txBody>
      </p:sp>
      <p:sp>
        <p:nvSpPr>
          <p:cNvPr id="10" name="TextBox 9"/>
          <p:cNvSpPr txBox="1"/>
          <p:nvPr/>
        </p:nvSpPr>
        <p:spPr>
          <a:xfrm>
            <a:off x="3134700" y="2095561"/>
            <a:ext cx="5213994" cy="1261820"/>
          </a:xfrm>
          <a:prstGeom prst="rect">
            <a:avLst/>
          </a:prstGeom>
          <a:noFill/>
        </p:spPr>
        <p:txBody>
          <a:bodyPr wrap="square" rtlCol="0">
            <a:spAutoFit/>
          </a:bodyPr>
          <a:lstStyle/>
          <a:p>
            <a:pPr algn="ctr">
              <a:lnSpc>
                <a:spcPct val="150000"/>
              </a:lnSpc>
            </a:pPr>
            <a:r>
              <a:rPr lang="vi-VN" sz="2700" b="1"/>
              <a:t>THỰC HÀNH LÀM SẢN PHẨM THỦ CÔNG THEO VIDEO</a:t>
            </a:r>
          </a:p>
        </p:txBody>
      </p:sp>
    </p:spTree>
    <p:extLst>
      <p:ext uri="{BB962C8B-B14F-4D97-AF65-F5344CB8AC3E}">
        <p14:creationId xmlns:p14="http://schemas.microsoft.com/office/powerpoint/2010/main" val="796965800"/>
      </p:ext>
    </p:extLst>
  </p:cSld>
  <p:clrMapOvr>
    <a:masterClrMapping/>
  </p:clrMapOvr>
  <p:transition spd="med">
    <p:blinds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15653"/>
            <a:ext cx="9144000" cy="477054"/>
          </a:xfrm>
          <a:prstGeom prst="rect">
            <a:avLst/>
          </a:prstGeom>
          <a:noFill/>
        </p:spPr>
        <p:txBody>
          <a:bodyPr wrap="square" rtlCol="0">
            <a:spAutoFit/>
          </a:bodyPr>
          <a:lstStyle/>
          <a:p>
            <a:pPr algn="ctr"/>
            <a:r>
              <a:rPr lang="en-US" sz="2500" b="1">
                <a:solidFill>
                  <a:srgbClr val="C00000"/>
                </a:solidFill>
              </a:rPr>
              <a:t>2. Thực hành làm sản phẩm thủ công theo video</a:t>
            </a:r>
          </a:p>
        </p:txBody>
      </p:sp>
      <p:grpSp>
        <p:nvGrpSpPr>
          <p:cNvPr id="18" name="Group 17">
            <a:extLst>
              <a:ext uri="{FF2B5EF4-FFF2-40B4-BE49-F238E27FC236}">
                <a16:creationId xmlns:a16="http://schemas.microsoft.com/office/drawing/2014/main" id="{34FC6C02-E984-34BF-34B8-EC556F76EAF7}"/>
              </a:ext>
            </a:extLst>
          </p:cNvPr>
          <p:cNvGrpSpPr/>
          <p:nvPr/>
        </p:nvGrpSpPr>
        <p:grpSpPr>
          <a:xfrm>
            <a:off x="849165" y="1619528"/>
            <a:ext cx="4191809" cy="2848061"/>
            <a:chOff x="381000" y="1290573"/>
            <a:chExt cx="9518286" cy="6467055"/>
          </a:xfrm>
        </p:grpSpPr>
        <p:sp>
          <p:nvSpPr>
            <p:cNvPr id="19" name="Rectangle: Diagonal Corners Rounded 11">
              <a:extLst>
                <a:ext uri="{FF2B5EF4-FFF2-40B4-BE49-F238E27FC236}">
                  <a16:creationId xmlns:a16="http://schemas.microsoft.com/office/drawing/2014/main" id="{BCDA7571-0312-E988-8D88-727D62A6F28C}"/>
                </a:ext>
              </a:extLst>
            </p:cNvPr>
            <p:cNvSpPr/>
            <p:nvPr/>
          </p:nvSpPr>
          <p:spPr>
            <a:xfrm>
              <a:off x="381000" y="2010263"/>
              <a:ext cx="9289687" cy="5505483"/>
            </a:xfrm>
            <a:prstGeom prst="round2DiagRect">
              <a:avLst/>
            </a:prstGeom>
            <a:noFill/>
            <a:ln>
              <a:solidFill>
                <a:srgbClr val="02562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Rounded 9">
              <a:extLst>
                <a:ext uri="{FF2B5EF4-FFF2-40B4-BE49-F238E27FC236}">
                  <a16:creationId xmlns:a16="http://schemas.microsoft.com/office/drawing/2014/main" id="{F7077F93-591F-45E8-F3ED-767AD0EF6179}"/>
                </a:ext>
              </a:extLst>
            </p:cNvPr>
            <p:cNvSpPr/>
            <p:nvPr/>
          </p:nvSpPr>
          <p:spPr>
            <a:xfrm>
              <a:off x="609599" y="2252145"/>
              <a:ext cx="9289687" cy="5505483"/>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202449F-02E2-A7AA-3D71-9E0893C5D608}"/>
                </a:ext>
              </a:extLst>
            </p:cNvPr>
            <p:cNvSpPr txBox="1"/>
            <p:nvPr/>
          </p:nvSpPr>
          <p:spPr>
            <a:xfrm>
              <a:off x="1247040" y="3865739"/>
              <a:ext cx="8014803" cy="3354549"/>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Em hãy tìm kiếm và xem video hướng dẫn để gấp một con hạc bằng giấy.</a:t>
              </a:r>
              <a:endParaRPr lang="en-US" sz="2000">
                <a:latin typeface="Arial" panose="020B0604020202020204" pitchFamily="34" charset="0"/>
                <a:cs typeface="Arial" panose="020B0604020202020204" pitchFamily="34" charset="0"/>
              </a:endParaRPr>
            </a:p>
          </p:txBody>
        </p:sp>
        <p:sp>
          <p:nvSpPr>
            <p:cNvPr id="22" name="Freeform 9">
              <a:extLst>
                <a:ext uri="{FF2B5EF4-FFF2-40B4-BE49-F238E27FC236}">
                  <a16:creationId xmlns:a16="http://schemas.microsoft.com/office/drawing/2014/main" id="{EF4AECA4-8C07-225F-12E6-9FE2A26880DE}"/>
                </a:ext>
              </a:extLst>
            </p:cNvPr>
            <p:cNvSpPr/>
            <p:nvPr/>
          </p:nvSpPr>
          <p:spPr>
            <a:xfrm>
              <a:off x="4138839" y="1290573"/>
              <a:ext cx="2231202" cy="2333283"/>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3" name="Group 2"/>
          <p:cNvGrpSpPr/>
          <p:nvPr/>
        </p:nvGrpSpPr>
        <p:grpSpPr>
          <a:xfrm>
            <a:off x="5576980" y="1652867"/>
            <a:ext cx="2435909" cy="2814722"/>
            <a:chOff x="5576980" y="1652867"/>
            <a:chExt cx="2435909" cy="2814722"/>
          </a:xfrm>
        </p:grpSpPr>
        <p:pic>
          <p:nvPicPr>
            <p:cNvPr id="2" name="Picture 1"/>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5576980" y="1652867"/>
              <a:ext cx="2435909" cy="2399224"/>
            </a:xfrm>
            <a:prstGeom prst="rect">
              <a:avLst/>
            </a:prstGeom>
          </p:spPr>
        </p:pic>
        <p:sp>
          <p:nvSpPr>
            <p:cNvPr id="23" name="TextBox 22"/>
            <p:cNvSpPr txBox="1"/>
            <p:nvPr/>
          </p:nvSpPr>
          <p:spPr>
            <a:xfrm>
              <a:off x="5930646" y="4052091"/>
              <a:ext cx="1728578" cy="415498"/>
            </a:xfrm>
            <a:prstGeom prst="rect">
              <a:avLst/>
            </a:prstGeom>
            <a:noFill/>
          </p:spPr>
          <p:txBody>
            <a:bodyPr wrap="square" rtlCol="0">
              <a:spAutoFit/>
            </a:bodyPr>
            <a:lstStyle/>
            <a:p>
              <a:pPr algn="ctr">
                <a:lnSpc>
                  <a:spcPct val="150000"/>
                </a:lnSpc>
              </a:pPr>
              <a:r>
                <a:rPr lang="en-US" i="1"/>
                <a:t>Hình 65. Hạc giấy</a:t>
              </a:r>
            </a:p>
          </p:txBody>
        </p:sp>
      </p:grpSp>
    </p:spTree>
    <p:extLst>
      <p:ext uri="{BB962C8B-B14F-4D97-AF65-F5344CB8AC3E}">
        <p14:creationId xmlns:p14="http://schemas.microsoft.com/office/powerpoint/2010/main" val="379460686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611194" y="808225"/>
            <a:ext cx="1921611" cy="557305"/>
          </a:xfrm>
          <a:prstGeom prst="roundRect">
            <a:avLst>
              <a:gd name="adj" fmla="val 18946"/>
            </a:avLst>
          </a:prstGeom>
          <a:solidFill>
            <a:srgbClr val="FED2D2"/>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200" b="1">
                <a:latin typeface="Arial" panose="020B0604020202020204" pitchFamily="34" charset="0"/>
                <a:cs typeface="Arial" panose="020B0604020202020204" pitchFamily="34" charset="0"/>
              </a:rPr>
              <a:t>Hướng dẫn</a:t>
            </a:r>
            <a:endParaRPr kumimoji="0" lang="en-US" sz="2200" b="1" i="0" u="none" strike="noStrike" kern="0" cap="none" spc="0" normalizeH="0" baseline="0" noProof="0">
              <a:ln>
                <a:noFill/>
              </a:ln>
              <a:solidFill>
                <a:srgbClr val="000000"/>
              </a:solidFill>
              <a:effectLst/>
              <a:uLnTx/>
              <a:uFillTx/>
              <a:cs typeface="Arial" panose="020B0604020202020204" pitchFamily="34" charset="0"/>
            </a:endParaRPr>
          </a:p>
        </p:txBody>
      </p:sp>
      <p:grpSp>
        <p:nvGrpSpPr>
          <p:cNvPr id="11" name="Group 10"/>
          <p:cNvGrpSpPr/>
          <p:nvPr/>
        </p:nvGrpSpPr>
        <p:grpSpPr>
          <a:xfrm>
            <a:off x="4241423" y="1526430"/>
            <a:ext cx="4435852" cy="2862322"/>
            <a:chOff x="605200" y="2456835"/>
            <a:chExt cx="4435852" cy="2862322"/>
          </a:xfrm>
        </p:grpSpPr>
        <p:sp>
          <p:nvSpPr>
            <p:cNvPr id="12" name="TextBox 11"/>
            <p:cNvSpPr txBox="1"/>
            <p:nvPr/>
          </p:nvSpPr>
          <p:spPr>
            <a:xfrm>
              <a:off x="605200" y="2456835"/>
              <a:ext cx="4435852" cy="2862322"/>
            </a:xfrm>
            <a:prstGeom prst="rect">
              <a:avLst/>
            </a:prstGeom>
            <a:noFill/>
          </p:spPr>
          <p:txBody>
            <a:bodyPr wrap="square" rtlCol="0">
              <a:spAutoFit/>
            </a:bodyPr>
            <a:lstStyle/>
            <a:p>
              <a:pPr lvl="1" algn="just">
                <a:lnSpc>
                  <a:spcPct val="150000"/>
                </a:lnSpc>
              </a:pPr>
              <a:r>
                <a:rPr lang="en-US" sz="2000"/>
                <a:t>    </a:t>
              </a:r>
              <a:r>
                <a:rPr lang="vi-VN" sz="2000" b="1"/>
                <a:t>Bước 1: Tìm kiếm và mở video.</a:t>
              </a:r>
            </a:p>
            <a:p>
              <a:pPr marL="342900" lvl="1" indent="-342900" algn="just">
                <a:lnSpc>
                  <a:spcPct val="150000"/>
                </a:lnSpc>
                <a:buFont typeface="Arial" panose="020B0604020202020204" pitchFamily="34" charset="0"/>
                <a:buChar char="•"/>
              </a:pPr>
              <a:r>
                <a:rPr lang="vi-VN" sz="2000"/>
                <a:t>Truy cập địa chỉ </a:t>
              </a:r>
              <a:r>
                <a:rPr lang="vi-VN" sz="2000">
                  <a:solidFill>
                    <a:srgbClr val="EB9B2E"/>
                  </a:solidFill>
                </a:rPr>
                <a:t>youtube.com</a:t>
              </a:r>
              <a:r>
                <a:rPr lang="vi-VN" sz="2000"/>
                <a:t>.</a:t>
              </a:r>
            </a:p>
            <a:p>
              <a:pPr marL="342900" lvl="1" indent="-342900" algn="just">
                <a:lnSpc>
                  <a:spcPct val="150000"/>
                </a:lnSpc>
                <a:buFont typeface="Arial" panose="020B0604020202020204" pitchFamily="34" charset="0"/>
                <a:buChar char="•"/>
              </a:pPr>
              <a:r>
                <a:rPr lang="vi-VN" sz="2000"/>
                <a:t>Sử dụng từ khóa “gấp hạc giấy” để tìm kiếm video.</a:t>
              </a:r>
            </a:p>
            <a:p>
              <a:pPr marL="342900" lvl="1" indent="-342900" algn="just">
                <a:lnSpc>
                  <a:spcPct val="150000"/>
                </a:lnSpc>
                <a:buFont typeface="Arial" panose="020B0604020202020204" pitchFamily="34" charset="0"/>
                <a:buChar char="•"/>
              </a:pPr>
              <a:r>
                <a:rPr lang="vi-VN" sz="2000"/>
                <a:t>Chọn và mở một video mà em có thể làm theo.</a:t>
              </a:r>
            </a:p>
          </p:txBody>
        </p:sp>
        <p:pic>
          <p:nvPicPr>
            <p:cNvPr id="13"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3"/>
          <a:stretch>
            <a:fillRect/>
          </a:stretch>
        </p:blipFill>
        <p:spPr>
          <a:xfrm>
            <a:off x="385054" y="1638805"/>
            <a:ext cx="3680327" cy="2377918"/>
          </a:xfrm>
          <a:prstGeom prst="rect">
            <a:avLst/>
          </a:prstGeom>
          <a:ln>
            <a:solidFill>
              <a:srgbClr val="000000"/>
            </a:solidFill>
          </a:ln>
        </p:spPr>
      </p:pic>
    </p:spTree>
    <p:extLst>
      <p:ext uri="{BB962C8B-B14F-4D97-AF65-F5344CB8AC3E}">
        <p14:creationId xmlns:p14="http://schemas.microsoft.com/office/powerpoint/2010/main" val="32064104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611194" y="808225"/>
            <a:ext cx="1921611" cy="557305"/>
          </a:xfrm>
          <a:prstGeom prst="roundRect">
            <a:avLst>
              <a:gd name="adj" fmla="val 18946"/>
            </a:avLst>
          </a:prstGeom>
          <a:solidFill>
            <a:srgbClr val="FED2D2"/>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200" b="1">
                <a:latin typeface="Arial" panose="020B0604020202020204" pitchFamily="34" charset="0"/>
                <a:cs typeface="Arial" panose="020B0604020202020204" pitchFamily="34" charset="0"/>
              </a:rPr>
              <a:t>Hướng dẫn</a:t>
            </a:r>
            <a:endParaRPr kumimoji="0" lang="en-US" sz="2200" b="1" i="0" u="none" strike="noStrike" kern="0" cap="none" spc="0" normalizeH="0" baseline="0" noProof="0">
              <a:ln>
                <a:noFill/>
              </a:ln>
              <a:solidFill>
                <a:srgbClr val="000000"/>
              </a:solidFill>
              <a:effectLst/>
              <a:uLnTx/>
              <a:uFillTx/>
              <a:cs typeface="Arial" panose="020B0604020202020204" pitchFamily="34" charset="0"/>
            </a:endParaRPr>
          </a:p>
        </p:txBody>
      </p:sp>
      <p:grpSp>
        <p:nvGrpSpPr>
          <p:cNvPr id="11" name="Group 10"/>
          <p:cNvGrpSpPr/>
          <p:nvPr/>
        </p:nvGrpSpPr>
        <p:grpSpPr>
          <a:xfrm>
            <a:off x="368110" y="1498351"/>
            <a:ext cx="8407777" cy="1015663"/>
            <a:chOff x="605199" y="2456835"/>
            <a:chExt cx="8407777" cy="1015663"/>
          </a:xfrm>
        </p:grpSpPr>
        <p:sp>
          <p:nvSpPr>
            <p:cNvPr id="12" name="TextBox 11"/>
            <p:cNvSpPr txBox="1"/>
            <p:nvPr/>
          </p:nvSpPr>
          <p:spPr>
            <a:xfrm>
              <a:off x="605199" y="2456835"/>
              <a:ext cx="8407777" cy="1015663"/>
            </a:xfrm>
            <a:prstGeom prst="rect">
              <a:avLst/>
            </a:prstGeom>
            <a:noFill/>
          </p:spPr>
          <p:txBody>
            <a:bodyPr wrap="square" rtlCol="0">
              <a:spAutoFit/>
            </a:bodyPr>
            <a:lstStyle/>
            <a:p>
              <a:pPr lvl="1" algn="just">
                <a:lnSpc>
                  <a:spcPct val="150000"/>
                </a:lnSpc>
              </a:pPr>
              <a:r>
                <a:rPr lang="en-US" sz="2000"/>
                <a:t>    </a:t>
              </a:r>
              <a:r>
                <a:rPr lang="vi-VN" sz="2000" b="1"/>
                <a:t>Bước 2: Xem video</a:t>
              </a:r>
              <a:r>
                <a:rPr lang="en-US" sz="2000" b="1"/>
                <a:t>:</a:t>
              </a:r>
              <a:r>
                <a:rPr lang="vi-VN" sz="2000" b="1"/>
                <a:t> </a:t>
              </a:r>
              <a:r>
                <a:rPr lang="vi-VN" sz="2000"/>
                <a:t>Xem một lượt để biết tổng thể nội dung và những vật dụng cần chuẩn bị.</a:t>
              </a:r>
            </a:p>
          </p:txBody>
        </p:sp>
        <p:pic>
          <p:nvPicPr>
            <p:cNvPr id="13"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368109" y="2514014"/>
            <a:ext cx="5601744" cy="2400657"/>
            <a:chOff x="605200" y="2456835"/>
            <a:chExt cx="5601744" cy="2400657"/>
          </a:xfrm>
        </p:grpSpPr>
        <p:sp>
          <p:nvSpPr>
            <p:cNvPr id="8" name="TextBox 7"/>
            <p:cNvSpPr txBox="1"/>
            <p:nvPr/>
          </p:nvSpPr>
          <p:spPr>
            <a:xfrm>
              <a:off x="605200" y="2456835"/>
              <a:ext cx="5601744" cy="2400657"/>
            </a:xfrm>
            <a:prstGeom prst="rect">
              <a:avLst/>
            </a:prstGeom>
            <a:noFill/>
          </p:spPr>
          <p:txBody>
            <a:bodyPr wrap="square" rtlCol="0">
              <a:spAutoFit/>
            </a:bodyPr>
            <a:lstStyle/>
            <a:p>
              <a:pPr lvl="1" algn="just">
                <a:lnSpc>
                  <a:spcPct val="150000"/>
                </a:lnSpc>
              </a:pPr>
              <a:r>
                <a:rPr lang="en-US" sz="2000"/>
                <a:t>    </a:t>
              </a:r>
              <a:r>
                <a:rPr lang="vi-VN" sz="2000" b="1"/>
                <a:t>Bước </a:t>
              </a:r>
              <a:r>
                <a:rPr lang="en-US" sz="2000" b="1"/>
                <a:t>3</a:t>
              </a:r>
              <a:r>
                <a:rPr lang="vi-VN" sz="2000" b="1"/>
                <a:t>: Xem từng bước và làm theo.</a:t>
              </a:r>
            </a:p>
            <a:p>
              <a:pPr lvl="1" algn="just">
                <a:lnSpc>
                  <a:spcPct val="150000"/>
                </a:lnSpc>
              </a:pPr>
              <a:r>
                <a:rPr lang="vi-VN" sz="2000"/>
                <a:t>•</a:t>
              </a:r>
              <a:r>
                <a:rPr lang="en-US" sz="2000"/>
                <a:t> </a:t>
              </a:r>
              <a:r>
                <a:rPr lang="vi-VN" sz="2000"/>
                <a:t>Thực hiện theo hướng dẫn trong video.</a:t>
              </a:r>
            </a:p>
            <a:p>
              <a:pPr lvl="1" algn="just">
                <a:lnSpc>
                  <a:spcPct val="150000"/>
                </a:lnSpc>
              </a:pPr>
              <a:r>
                <a:rPr lang="vi-VN" sz="2000"/>
                <a:t>•</a:t>
              </a:r>
              <a:r>
                <a:rPr lang="en-US" sz="2000"/>
                <a:t> </a:t>
              </a:r>
              <a:r>
                <a:rPr lang="vi-VN" sz="2000"/>
                <a:t>Sử dụng các n</a:t>
              </a:r>
              <a:r>
                <a:rPr lang="en-US" sz="2000"/>
                <a:t>út</a:t>
              </a:r>
              <a:r>
                <a:rPr lang="vi-VN" sz="2000"/>
                <a:t> điều khiển để tạm dừng, xem lại,… giúp em xem kĩ hơn và có đủ thời gian gấp giấy. </a:t>
              </a:r>
            </a:p>
          </p:txBody>
        </p:sp>
        <p:pic>
          <p:nvPicPr>
            <p:cNvPr id="9"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3"/>
          <a:stretch>
            <a:fillRect/>
          </a:stretch>
        </p:blipFill>
        <p:spPr>
          <a:xfrm>
            <a:off x="5969853" y="2452459"/>
            <a:ext cx="2565587" cy="1006356"/>
          </a:xfrm>
          <a:prstGeom prst="rect">
            <a:avLst/>
          </a:prstGeom>
        </p:spPr>
      </p:pic>
      <p:sp>
        <p:nvSpPr>
          <p:cNvPr id="14" name="TextBox 13"/>
          <p:cNvSpPr txBox="1"/>
          <p:nvPr/>
        </p:nvSpPr>
        <p:spPr>
          <a:xfrm>
            <a:off x="6222933" y="3558747"/>
            <a:ext cx="2057654" cy="738664"/>
          </a:xfrm>
          <a:prstGeom prst="rect">
            <a:avLst/>
          </a:prstGeom>
          <a:noFill/>
        </p:spPr>
        <p:txBody>
          <a:bodyPr wrap="square" rtlCol="0">
            <a:spAutoFit/>
          </a:bodyPr>
          <a:lstStyle/>
          <a:p>
            <a:pPr algn="ctr">
              <a:lnSpc>
                <a:spcPct val="150000"/>
              </a:lnSpc>
            </a:pPr>
            <a:r>
              <a:rPr lang="en-US" i="1"/>
              <a:t>Hình 66. Nút tạm dừng video</a:t>
            </a:r>
          </a:p>
        </p:txBody>
      </p:sp>
    </p:spTree>
    <p:extLst>
      <p:ext uri="{BB962C8B-B14F-4D97-AF65-F5344CB8AC3E}">
        <p14:creationId xmlns:p14="http://schemas.microsoft.com/office/powerpoint/2010/main" val="24106709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628943"/>
            <a:ext cx="9144000" cy="600164"/>
          </a:xfrm>
          <a:prstGeom prst="rect">
            <a:avLst/>
          </a:prstGeom>
          <a:noFill/>
        </p:spPr>
        <p:txBody>
          <a:bodyPr wrap="square" rtlCol="0">
            <a:spAutoFit/>
          </a:bodyPr>
          <a:lstStyle/>
          <a:p>
            <a:pPr algn="ctr"/>
            <a:r>
              <a:rPr lang="en-US" sz="3300" b="1">
                <a:solidFill>
                  <a:schemeClr val="tx2">
                    <a:lumMod val="50000"/>
                  </a:schemeClr>
                </a:solidFill>
              </a:rPr>
              <a:t>LUYỆN TẬP</a:t>
            </a:r>
          </a:p>
        </p:txBody>
      </p:sp>
      <p:sp>
        <p:nvSpPr>
          <p:cNvPr id="16" name="Rounded Rectangle 15"/>
          <p:cNvSpPr/>
          <p:nvPr/>
        </p:nvSpPr>
        <p:spPr>
          <a:xfrm>
            <a:off x="457200" y="1277572"/>
            <a:ext cx="8229600" cy="1092200"/>
          </a:xfrm>
          <a:prstGeom prst="roundRect">
            <a:avLst>
              <a:gd name="adj" fmla="val 14341"/>
            </a:avLst>
          </a:prstGeom>
          <a:solidFill>
            <a:srgbClr val="FFF1E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1. Trong khi video đang được phát, những biểu tượng nào hiển thị trên thanh điều khiển?</a:t>
            </a:r>
            <a:endParaRPr lang="en-US" sz="2000">
              <a:solidFill>
                <a:srgbClr val="000000"/>
              </a:solidFill>
            </a:endParaRPr>
          </a:p>
        </p:txBody>
      </p:sp>
      <p:sp>
        <p:nvSpPr>
          <p:cNvPr id="17" name="Rounded Rectangle 16"/>
          <p:cNvSpPr/>
          <p:nvPr/>
        </p:nvSpPr>
        <p:spPr>
          <a:xfrm>
            <a:off x="457200" y="3746500"/>
            <a:ext cx="8229600" cy="1092200"/>
          </a:xfrm>
          <a:prstGeom prst="roundRect">
            <a:avLst>
              <a:gd name="adj" fmla="val 14341"/>
            </a:avLst>
          </a:prstGeom>
          <a:solidFill>
            <a:srgbClr val="FFF1E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2. Em hãy tìm trên Internet một video hướng dẫn cách gấp giấy thành một hình mà em thích (ví dụ hình con ếch, con chó, máy bay,…).</a:t>
            </a:r>
            <a:endParaRPr lang="en-US" sz="2000">
              <a:solidFill>
                <a:srgbClr val="000000"/>
              </a:solidFill>
            </a:endParaRPr>
          </a:p>
        </p:txBody>
      </p:sp>
      <p:grpSp>
        <p:nvGrpSpPr>
          <p:cNvPr id="29" name="Group 28"/>
          <p:cNvGrpSpPr/>
          <p:nvPr/>
        </p:nvGrpSpPr>
        <p:grpSpPr>
          <a:xfrm>
            <a:off x="2332985" y="2613767"/>
            <a:ext cx="4398730" cy="953565"/>
            <a:chOff x="2332985" y="2613767"/>
            <a:chExt cx="4398730" cy="953565"/>
          </a:xfrm>
        </p:grpSpPr>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t="10832" r="82929"/>
            <a:stretch/>
          </p:blipFill>
          <p:spPr>
            <a:xfrm>
              <a:off x="2440129" y="2613767"/>
              <a:ext cx="495120" cy="508405"/>
            </a:xfrm>
            <a:prstGeom prst="rect">
              <a:avLst/>
            </a:prstGeom>
          </p:spPr>
        </p:pic>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83934"/>
            <a:stretch/>
          </p:blipFill>
          <p:spPr>
            <a:xfrm>
              <a:off x="6170889" y="2617768"/>
              <a:ext cx="412247" cy="504404"/>
            </a:xfrm>
            <a:prstGeom prst="rect">
              <a:avLst/>
            </a:prstGeom>
          </p:spPr>
        </p:pic>
        <p:pic>
          <p:nvPicPr>
            <p:cNvPr id="20" name="Picture 1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27525" t="7474" r="56566"/>
            <a:stretch/>
          </p:blipFill>
          <p:spPr>
            <a:xfrm>
              <a:off x="3712979" y="2617768"/>
              <a:ext cx="444684" cy="508406"/>
            </a:xfrm>
            <a:prstGeom prst="rect">
              <a:avLst/>
            </a:prstGeom>
          </p:spPr>
        </p:pic>
        <p:pic>
          <p:nvPicPr>
            <p:cNvPr id="21" name="Picture 20"/>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55303" t="9013" r="28409"/>
            <a:stretch/>
          </p:blipFill>
          <p:spPr>
            <a:xfrm>
              <a:off x="4935393" y="2619479"/>
              <a:ext cx="457766" cy="502693"/>
            </a:xfrm>
            <a:prstGeom prst="rect">
              <a:avLst/>
            </a:prstGeom>
          </p:spPr>
        </p:pic>
        <p:sp>
          <p:nvSpPr>
            <p:cNvPr id="22" name="TextBox 21"/>
            <p:cNvSpPr txBox="1"/>
            <p:nvPr/>
          </p:nvSpPr>
          <p:spPr>
            <a:xfrm>
              <a:off x="2332985" y="3166112"/>
              <a:ext cx="709407" cy="400110"/>
            </a:xfrm>
            <a:prstGeom prst="rect">
              <a:avLst/>
            </a:prstGeom>
            <a:noFill/>
          </p:spPr>
          <p:txBody>
            <a:bodyPr wrap="square" rtlCol="0">
              <a:spAutoFit/>
            </a:bodyPr>
            <a:lstStyle/>
            <a:p>
              <a:pPr algn="ctr"/>
              <a:r>
                <a:rPr lang="en-US" sz="2000" b="1"/>
                <a:t>A</a:t>
              </a:r>
              <a:endParaRPr lang="en-US" sz="2000" b="1" i="1"/>
            </a:p>
          </p:txBody>
        </p:sp>
        <p:sp>
          <p:nvSpPr>
            <p:cNvPr id="23" name="TextBox 22"/>
            <p:cNvSpPr txBox="1"/>
            <p:nvPr/>
          </p:nvSpPr>
          <p:spPr>
            <a:xfrm>
              <a:off x="3580617" y="3166112"/>
              <a:ext cx="709407" cy="400110"/>
            </a:xfrm>
            <a:prstGeom prst="rect">
              <a:avLst/>
            </a:prstGeom>
            <a:noFill/>
          </p:spPr>
          <p:txBody>
            <a:bodyPr wrap="square" rtlCol="0">
              <a:spAutoFit/>
            </a:bodyPr>
            <a:lstStyle/>
            <a:p>
              <a:pPr algn="ctr"/>
              <a:r>
                <a:rPr lang="en-US" sz="2000" b="1"/>
                <a:t>B</a:t>
              </a:r>
              <a:endParaRPr lang="en-US" sz="2000" b="1" i="1"/>
            </a:p>
          </p:txBody>
        </p:sp>
        <p:sp>
          <p:nvSpPr>
            <p:cNvPr id="24" name="TextBox 23"/>
            <p:cNvSpPr txBox="1"/>
            <p:nvPr/>
          </p:nvSpPr>
          <p:spPr>
            <a:xfrm>
              <a:off x="4809572" y="3166112"/>
              <a:ext cx="709407" cy="400110"/>
            </a:xfrm>
            <a:prstGeom prst="rect">
              <a:avLst/>
            </a:prstGeom>
            <a:noFill/>
          </p:spPr>
          <p:txBody>
            <a:bodyPr wrap="square" rtlCol="0">
              <a:spAutoFit/>
            </a:bodyPr>
            <a:lstStyle/>
            <a:p>
              <a:pPr algn="ctr"/>
              <a:r>
                <a:rPr lang="en-US" sz="2000" b="1"/>
                <a:t>C</a:t>
              </a:r>
              <a:endParaRPr lang="en-US" sz="2000" b="1" i="1"/>
            </a:p>
          </p:txBody>
        </p:sp>
        <p:sp>
          <p:nvSpPr>
            <p:cNvPr id="25" name="TextBox 24"/>
            <p:cNvSpPr txBox="1"/>
            <p:nvPr/>
          </p:nvSpPr>
          <p:spPr>
            <a:xfrm>
              <a:off x="6022308" y="3167222"/>
              <a:ext cx="709407" cy="400110"/>
            </a:xfrm>
            <a:prstGeom prst="rect">
              <a:avLst/>
            </a:prstGeom>
            <a:noFill/>
          </p:spPr>
          <p:txBody>
            <a:bodyPr wrap="square" rtlCol="0">
              <a:spAutoFit/>
            </a:bodyPr>
            <a:lstStyle/>
            <a:p>
              <a:pPr algn="ctr"/>
              <a:r>
                <a:rPr lang="en-US" sz="2000" b="1"/>
                <a:t>D</a:t>
              </a:r>
              <a:endParaRPr lang="en-US" sz="2000" b="1" i="1"/>
            </a:p>
          </p:txBody>
        </p:sp>
      </p:grpSp>
      <p:pic>
        <p:nvPicPr>
          <p:cNvPr id="2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8196" y="3122172"/>
            <a:ext cx="361454" cy="314611"/>
          </a:xfrm>
          <a:prstGeom prst="rect">
            <a:avLst/>
          </a:prstGeom>
        </p:spPr>
      </p:pic>
      <p:pic>
        <p:nvPicPr>
          <p:cNvPr id="27"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8252" y="3117278"/>
            <a:ext cx="361454" cy="314611"/>
          </a:xfrm>
          <a:prstGeom prst="rect">
            <a:avLst/>
          </a:prstGeom>
        </p:spPr>
      </p:pic>
      <p:pic>
        <p:nvPicPr>
          <p:cNvPr id="28"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70811" y="3114219"/>
            <a:ext cx="361454" cy="314611"/>
          </a:xfrm>
          <a:prstGeom prst="rect">
            <a:avLst/>
          </a:prstGeom>
        </p:spPr>
      </p:pic>
    </p:spTree>
    <p:extLst>
      <p:ext uri="{BB962C8B-B14F-4D97-AF65-F5344CB8AC3E}">
        <p14:creationId xmlns:p14="http://schemas.microsoft.com/office/powerpoint/2010/main" val="32618223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par>
                                <p:cTn id="27" presetID="53" presetClass="entr" presetSubtype="16"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par>
                                <p:cTn id="32" presetID="53" presetClass="entr" presetSubtype="16"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E5"/>
        </a:solidFill>
        <a:effectLst/>
      </p:bgPr>
    </p:bg>
    <p:spTree>
      <p:nvGrpSpPr>
        <p:cNvPr id="1" name=""/>
        <p:cNvGrpSpPr/>
        <p:nvPr/>
      </p:nvGrpSpPr>
      <p:grpSpPr>
        <a:xfrm>
          <a:off x="0" y="0"/>
          <a:ext cx="0" cy="0"/>
          <a:chOff x="0" y="0"/>
          <a:chExt cx="0" cy="0"/>
        </a:xfrm>
      </p:grpSpPr>
      <p:sp>
        <p:nvSpPr>
          <p:cNvPr id="2" name="Freeform 2"/>
          <p:cNvSpPr/>
          <p:nvPr/>
        </p:nvSpPr>
        <p:spPr>
          <a:xfrm>
            <a:off x="-899333" y="-161110"/>
            <a:ext cx="2486027" cy="2257169"/>
          </a:xfrm>
          <a:custGeom>
            <a:avLst/>
            <a:gdLst/>
            <a:ahLst/>
            <a:cxnLst/>
            <a:rect l="l" t="t" r="r" b="b"/>
            <a:pathLst>
              <a:path w="4972054" h="4514338">
                <a:moveTo>
                  <a:pt x="0" y="0"/>
                </a:moveTo>
                <a:lnTo>
                  <a:pt x="4972053" y="0"/>
                </a:lnTo>
                <a:lnTo>
                  <a:pt x="4972053" y="4514337"/>
                </a:lnTo>
                <a:lnTo>
                  <a:pt x="0" y="4514337"/>
                </a:lnTo>
                <a:lnTo>
                  <a:pt x="0" y="0"/>
                </a:lnTo>
                <a:close/>
              </a:path>
            </a:pathLst>
          </a:custGeom>
          <a:blipFill>
            <a:blip r:embed="rId2"/>
            <a:stretch>
              <a:fillRect/>
            </a:stretch>
          </a:blipFill>
        </p:spPr>
        <p:txBody>
          <a:bodyPr/>
          <a:lstStyle/>
          <a:p>
            <a:endParaRPr lang="en-US"/>
          </a:p>
        </p:txBody>
      </p:sp>
      <p:sp>
        <p:nvSpPr>
          <p:cNvPr id="3" name="Freeform 3"/>
          <p:cNvSpPr/>
          <p:nvPr/>
        </p:nvSpPr>
        <p:spPr>
          <a:xfrm>
            <a:off x="2222144" y="1568341"/>
            <a:ext cx="4821081" cy="1649768"/>
          </a:xfrm>
          <a:custGeom>
            <a:avLst/>
            <a:gdLst/>
            <a:ahLst/>
            <a:cxnLst/>
            <a:rect l="l" t="t" r="r" b="b"/>
            <a:pathLst>
              <a:path w="9128444" h="3649389">
                <a:moveTo>
                  <a:pt x="0" y="0"/>
                </a:moveTo>
                <a:lnTo>
                  <a:pt x="9128444" y="0"/>
                </a:lnTo>
                <a:lnTo>
                  <a:pt x="9128444" y="3649388"/>
                </a:lnTo>
                <a:lnTo>
                  <a:pt x="0" y="3649388"/>
                </a:lnTo>
                <a:lnTo>
                  <a:pt x="0" y="0"/>
                </a:lnTo>
                <a:close/>
              </a:path>
            </a:pathLst>
          </a:custGeom>
          <a:blipFill>
            <a:blip r:embed="rId3"/>
            <a:stretch>
              <a:fillRect/>
            </a:stretch>
          </a:blipFill>
        </p:spPr>
        <p:txBody>
          <a:bodyPr/>
          <a:lstStyle/>
          <a:p>
            <a:endParaRPr lang="en-US"/>
          </a:p>
        </p:txBody>
      </p:sp>
      <p:sp>
        <p:nvSpPr>
          <p:cNvPr id="4" name="Freeform 4"/>
          <p:cNvSpPr/>
          <p:nvPr/>
        </p:nvSpPr>
        <p:spPr>
          <a:xfrm flipH="1" flipV="1">
            <a:off x="6947175" y="3343275"/>
            <a:ext cx="2196825" cy="1824695"/>
          </a:xfrm>
          <a:custGeom>
            <a:avLst/>
            <a:gdLst/>
            <a:ahLst/>
            <a:cxnLst/>
            <a:rect l="l" t="t" r="r" b="b"/>
            <a:pathLst>
              <a:path w="4393650" h="5143500">
                <a:moveTo>
                  <a:pt x="4393650" y="5143500"/>
                </a:moveTo>
                <a:lnTo>
                  <a:pt x="0" y="5143500"/>
                </a:lnTo>
                <a:lnTo>
                  <a:pt x="0" y="0"/>
                </a:lnTo>
                <a:lnTo>
                  <a:pt x="4393650" y="0"/>
                </a:lnTo>
                <a:lnTo>
                  <a:pt x="4393650" y="5143500"/>
                </a:lnTo>
                <a:close/>
              </a:path>
            </a:pathLst>
          </a:custGeom>
          <a:blipFill>
            <a:blip r:embed="rId4"/>
            <a:stretch>
              <a:fillRect/>
            </a:stretch>
          </a:blipFill>
        </p:spPr>
        <p:txBody>
          <a:bodyPr/>
          <a:lstStyle/>
          <a:p>
            <a:endParaRPr lang="en-US"/>
          </a:p>
        </p:txBody>
      </p:sp>
      <p:sp>
        <p:nvSpPr>
          <p:cNvPr id="5" name="Freeform 5"/>
          <p:cNvSpPr/>
          <p:nvPr/>
        </p:nvSpPr>
        <p:spPr>
          <a:xfrm flipV="1">
            <a:off x="0" y="3343275"/>
            <a:ext cx="2196825" cy="1824695"/>
          </a:xfrm>
          <a:custGeom>
            <a:avLst/>
            <a:gdLst/>
            <a:ahLst/>
            <a:cxnLst/>
            <a:rect l="l" t="t" r="r" b="b"/>
            <a:pathLst>
              <a:path w="4393650" h="5143500">
                <a:moveTo>
                  <a:pt x="0" y="5143500"/>
                </a:moveTo>
                <a:lnTo>
                  <a:pt x="4393650" y="5143500"/>
                </a:lnTo>
                <a:lnTo>
                  <a:pt x="4393650" y="0"/>
                </a:lnTo>
                <a:lnTo>
                  <a:pt x="0" y="0"/>
                </a:lnTo>
                <a:lnTo>
                  <a:pt x="0" y="5143500"/>
                </a:lnTo>
                <a:close/>
              </a:path>
            </a:pathLst>
          </a:custGeom>
          <a:blipFill>
            <a:blip r:embed="rId5"/>
            <a:stretch>
              <a:fillRect/>
            </a:stretch>
          </a:blipFill>
        </p:spPr>
        <p:txBody>
          <a:bodyPr/>
          <a:lstStyle/>
          <a:p>
            <a:endParaRPr lang="en-US"/>
          </a:p>
        </p:txBody>
      </p:sp>
      <p:sp>
        <p:nvSpPr>
          <p:cNvPr id="6" name="Freeform 6"/>
          <p:cNvSpPr/>
          <p:nvPr/>
        </p:nvSpPr>
        <p:spPr>
          <a:xfrm>
            <a:off x="8206699" y="191631"/>
            <a:ext cx="1766575" cy="819048"/>
          </a:xfrm>
          <a:custGeom>
            <a:avLst/>
            <a:gdLst/>
            <a:ahLst/>
            <a:cxnLst/>
            <a:rect l="l" t="t" r="r" b="b"/>
            <a:pathLst>
              <a:path w="3533149" h="1638096">
                <a:moveTo>
                  <a:pt x="0" y="0"/>
                </a:moveTo>
                <a:lnTo>
                  <a:pt x="3533149" y="0"/>
                </a:lnTo>
                <a:lnTo>
                  <a:pt x="3533149" y="1638096"/>
                </a:lnTo>
                <a:lnTo>
                  <a:pt x="0" y="1638096"/>
                </a:lnTo>
                <a:lnTo>
                  <a:pt x="0" y="0"/>
                </a:lnTo>
                <a:close/>
              </a:path>
            </a:pathLst>
          </a:custGeom>
          <a:blipFill>
            <a:blip r:embed="rId6"/>
            <a:stretch>
              <a:fillRect/>
            </a:stretch>
          </a:blipFill>
        </p:spPr>
        <p:txBody>
          <a:bodyPr/>
          <a:lstStyle/>
          <a:p>
            <a:endParaRPr lang="en-US"/>
          </a:p>
        </p:txBody>
      </p:sp>
      <p:sp>
        <p:nvSpPr>
          <p:cNvPr id="7" name="Freeform 7"/>
          <p:cNvSpPr/>
          <p:nvPr/>
        </p:nvSpPr>
        <p:spPr>
          <a:xfrm>
            <a:off x="8311669" y="4038255"/>
            <a:ext cx="908840" cy="1155917"/>
          </a:xfrm>
          <a:custGeom>
            <a:avLst/>
            <a:gdLst/>
            <a:ahLst/>
            <a:cxnLst/>
            <a:rect l="l" t="t" r="r" b="b"/>
            <a:pathLst>
              <a:path w="1817679" h="2311833">
                <a:moveTo>
                  <a:pt x="0" y="0"/>
                </a:moveTo>
                <a:lnTo>
                  <a:pt x="1817678" y="0"/>
                </a:lnTo>
                <a:lnTo>
                  <a:pt x="1817678" y="2311833"/>
                </a:lnTo>
                <a:lnTo>
                  <a:pt x="0" y="2311833"/>
                </a:lnTo>
                <a:lnTo>
                  <a:pt x="0" y="0"/>
                </a:lnTo>
                <a:close/>
              </a:path>
            </a:pathLst>
          </a:custGeom>
          <a:blipFill>
            <a:blip r:embed="rId7"/>
            <a:stretch>
              <a:fillRect/>
            </a:stretch>
          </a:blipFill>
        </p:spPr>
        <p:txBody>
          <a:bodyPr/>
          <a:lstStyle/>
          <a:p>
            <a:endParaRPr lang="en-US"/>
          </a:p>
        </p:txBody>
      </p:sp>
      <p:sp>
        <p:nvSpPr>
          <p:cNvPr id="8" name="Freeform 8"/>
          <p:cNvSpPr/>
          <p:nvPr/>
        </p:nvSpPr>
        <p:spPr>
          <a:xfrm>
            <a:off x="979049" y="2925030"/>
            <a:ext cx="1801956" cy="1961312"/>
          </a:xfrm>
          <a:custGeom>
            <a:avLst/>
            <a:gdLst/>
            <a:ahLst/>
            <a:cxnLst/>
            <a:rect l="l" t="t" r="r" b="b"/>
            <a:pathLst>
              <a:path w="3029973" h="3297930">
                <a:moveTo>
                  <a:pt x="0" y="0"/>
                </a:moveTo>
                <a:lnTo>
                  <a:pt x="3029973" y="0"/>
                </a:lnTo>
                <a:lnTo>
                  <a:pt x="3029973" y="3297930"/>
                </a:lnTo>
                <a:lnTo>
                  <a:pt x="0" y="3297930"/>
                </a:lnTo>
                <a:lnTo>
                  <a:pt x="0" y="0"/>
                </a:lnTo>
                <a:close/>
              </a:path>
            </a:pathLst>
          </a:custGeom>
          <a:blipFill>
            <a:blip r:embed="rId8"/>
            <a:stretch>
              <a:fillRect/>
            </a:stretch>
          </a:blipFill>
        </p:spPr>
        <p:txBody>
          <a:bodyPr/>
          <a:lstStyle/>
          <a:p>
            <a:endParaRPr lang="en-US"/>
          </a:p>
        </p:txBody>
      </p:sp>
      <p:sp>
        <p:nvSpPr>
          <p:cNvPr id="9" name="Freeform 9"/>
          <p:cNvSpPr/>
          <p:nvPr/>
        </p:nvSpPr>
        <p:spPr>
          <a:xfrm>
            <a:off x="5975528" y="2530703"/>
            <a:ext cx="1485881" cy="2349220"/>
          </a:xfrm>
          <a:custGeom>
            <a:avLst/>
            <a:gdLst/>
            <a:ahLst/>
            <a:cxnLst/>
            <a:rect l="l" t="t" r="r" b="b"/>
            <a:pathLst>
              <a:path w="2552104" h="4034947">
                <a:moveTo>
                  <a:pt x="0" y="0"/>
                </a:moveTo>
                <a:lnTo>
                  <a:pt x="2552104" y="0"/>
                </a:lnTo>
                <a:lnTo>
                  <a:pt x="2552104" y="4034947"/>
                </a:lnTo>
                <a:lnTo>
                  <a:pt x="0" y="4034947"/>
                </a:lnTo>
                <a:lnTo>
                  <a:pt x="0" y="0"/>
                </a:lnTo>
                <a:close/>
              </a:path>
            </a:pathLst>
          </a:custGeom>
          <a:blipFill>
            <a:blip r:embed="rId9"/>
            <a:stretch>
              <a:fillRect/>
            </a:stretch>
          </a:blipFill>
        </p:spPr>
        <p:txBody>
          <a:bodyPr/>
          <a:lstStyle/>
          <a:p>
            <a:endParaRPr lang="en-US"/>
          </a:p>
        </p:txBody>
      </p:sp>
      <p:sp>
        <p:nvSpPr>
          <p:cNvPr id="10" name="Freeform 10"/>
          <p:cNvSpPr/>
          <p:nvPr/>
        </p:nvSpPr>
        <p:spPr>
          <a:xfrm>
            <a:off x="7211613" y="2452906"/>
            <a:ext cx="901733" cy="2504813"/>
          </a:xfrm>
          <a:custGeom>
            <a:avLst/>
            <a:gdLst/>
            <a:ahLst/>
            <a:cxnLst/>
            <a:rect l="l" t="t" r="r" b="b"/>
            <a:pathLst>
              <a:path w="1548787" h="4302186">
                <a:moveTo>
                  <a:pt x="0" y="0"/>
                </a:moveTo>
                <a:lnTo>
                  <a:pt x="1548787" y="0"/>
                </a:lnTo>
                <a:lnTo>
                  <a:pt x="1548787" y="4302186"/>
                </a:lnTo>
                <a:lnTo>
                  <a:pt x="0" y="4302186"/>
                </a:lnTo>
                <a:lnTo>
                  <a:pt x="0" y="0"/>
                </a:lnTo>
                <a:close/>
              </a:path>
            </a:pathLst>
          </a:custGeom>
          <a:blipFill>
            <a:blip r:embed="rId10"/>
            <a:stretch>
              <a:fillRect/>
            </a:stretch>
          </a:blipFill>
        </p:spPr>
        <p:txBody>
          <a:bodyPr/>
          <a:lstStyle/>
          <a:p>
            <a:endParaRPr lang="en-US"/>
          </a:p>
        </p:txBody>
      </p:sp>
      <p:pic>
        <p:nvPicPr>
          <p:cNvPr id="12" name="Picture 12"/>
          <p:cNvPicPr>
            <a:picLocks noChangeAspect="1"/>
          </p:cNvPicPr>
          <p:nvPr/>
        </p:nvPicPr>
        <p:blipFill>
          <a:blip r:embed="rId11"/>
          <a:srcRect/>
          <a:stretch>
            <a:fillRect/>
          </a:stretch>
        </p:blipFill>
        <p:spPr>
          <a:xfrm>
            <a:off x="343681" y="668112"/>
            <a:ext cx="2081618" cy="1795241"/>
          </a:xfrm>
          <a:prstGeom prst="rect">
            <a:avLst/>
          </a:prstGeom>
        </p:spPr>
      </p:pic>
      <p:sp>
        <p:nvSpPr>
          <p:cNvPr id="14" name="TextBox 9">
            <a:extLst>
              <a:ext uri="{FF2B5EF4-FFF2-40B4-BE49-F238E27FC236}">
                <a16:creationId xmlns:a16="http://schemas.microsoft.com/office/drawing/2014/main" id="{3BC13A5F-6E98-9655-763A-35A3BFEB8E00}"/>
              </a:ext>
            </a:extLst>
          </p:cNvPr>
          <p:cNvSpPr txBox="1"/>
          <p:nvPr/>
        </p:nvSpPr>
        <p:spPr>
          <a:xfrm>
            <a:off x="1" y="530184"/>
            <a:ext cx="9144000" cy="820738"/>
          </a:xfrm>
          <a:prstGeom prst="rect">
            <a:avLst/>
          </a:prstGeom>
        </p:spPr>
        <p:txBody>
          <a:bodyPr wrap="square" lIns="0" tIns="0" rIns="0" bIns="0" rtlCol="0" anchor="t">
            <a:spAutoFit/>
          </a:bodyPr>
          <a:lstStyle/>
          <a:p>
            <a:pPr algn="ctr">
              <a:lnSpc>
                <a:spcPts val="6440"/>
              </a:lnSpc>
            </a:pPr>
            <a:r>
              <a:rPr lang="en-US" sz="3600" b="1">
                <a:solidFill>
                  <a:srgbClr val="C00000"/>
                </a:solidFill>
                <a:latin typeface="Arial" panose="020B0604020202020204" pitchFamily="34" charset="0"/>
                <a:cs typeface="Arial" panose="020B0604020202020204" pitchFamily="34" charset="0"/>
              </a:rPr>
              <a:t>TRÒ CHƠI</a:t>
            </a:r>
            <a:endParaRPr lang="en-US" sz="3600" b="1" dirty="0">
              <a:solidFill>
                <a:srgbClr val="C00000"/>
              </a:solidFill>
              <a:latin typeface="Arial" panose="020B0604020202020204" pitchFamily="34" charset="0"/>
              <a:cs typeface="Arial" panose="020B0604020202020204" pitchFamily="34" charset="0"/>
            </a:endParaRPr>
          </a:p>
        </p:txBody>
      </p:sp>
      <p:sp>
        <p:nvSpPr>
          <p:cNvPr id="16" name="TextBox 9">
            <a:extLst>
              <a:ext uri="{FF2B5EF4-FFF2-40B4-BE49-F238E27FC236}">
                <a16:creationId xmlns:a16="http://schemas.microsoft.com/office/drawing/2014/main" id="{3BC13A5F-6E98-9655-763A-35A3BFEB8E00}"/>
              </a:ext>
            </a:extLst>
          </p:cNvPr>
          <p:cNvSpPr txBox="1"/>
          <p:nvPr/>
        </p:nvSpPr>
        <p:spPr>
          <a:xfrm>
            <a:off x="2222144" y="1847361"/>
            <a:ext cx="4821081" cy="820738"/>
          </a:xfrm>
          <a:prstGeom prst="rect">
            <a:avLst/>
          </a:prstGeom>
        </p:spPr>
        <p:txBody>
          <a:bodyPr wrap="square" lIns="0" tIns="0" rIns="0" bIns="0" rtlCol="0" anchor="t">
            <a:spAutoFit/>
          </a:bodyPr>
          <a:lstStyle/>
          <a:p>
            <a:pPr algn="ctr">
              <a:lnSpc>
                <a:spcPts val="6440"/>
              </a:lnSpc>
            </a:pPr>
            <a:r>
              <a:rPr lang="en-US" sz="3600" b="1">
                <a:latin typeface="Arial" panose="020B0604020202020204" pitchFamily="34" charset="0"/>
                <a:cs typeface="Arial" panose="020B0604020202020204" pitchFamily="34" charset="0"/>
              </a:rPr>
              <a:t>HOÀNG TỬ ẾCH</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08300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6">
                                            <p:txEl>
                                              <p:pRg st="0" end="0"/>
                                            </p:txEl>
                                          </p:spTgt>
                                        </p:tgtEl>
                                      </p:cBhvr>
                                    </p:animEffect>
                                    <p:animScale>
                                      <p:cBhvr>
                                        <p:cTn id="7" dur="250" autoRev="1" fill="hold"/>
                                        <p:tgtEl>
                                          <p:spTgt spid="16">
                                            <p:txEl>
                                              <p:pRg st="0" end="0"/>
                                            </p:txEl>
                                          </p:spTgt>
                                        </p:tgtEl>
                                      </p:cBhvr>
                                      <p:by x="105000" y="105000"/>
                                    </p:animScale>
                                  </p:childTnLst>
                                </p:cTn>
                              </p:par>
                              <p:par>
                                <p:cTn id="8" presetID="32" presetClass="emph" presetSubtype="0" repeatCount="indefinite" fill="hold" nodeType="withEffect">
                                  <p:stCondLst>
                                    <p:cond delay="0"/>
                                  </p:stCondLst>
                                  <p:childTnLst>
                                    <p:animRot by="120000">
                                      <p:cBhvr>
                                        <p:cTn id="9" dur="50" fill="hold">
                                          <p:stCondLst>
                                            <p:cond delay="0"/>
                                          </p:stCondLst>
                                        </p:cTn>
                                        <p:tgtEl>
                                          <p:spTgt spid="9"/>
                                        </p:tgtEl>
                                        <p:attrNameLst>
                                          <p:attrName>r</p:attrName>
                                        </p:attrNameLst>
                                      </p:cBhvr>
                                    </p:animRot>
                                    <p:animRot by="-240000">
                                      <p:cBhvr>
                                        <p:cTn id="10" dur="100" fill="hold">
                                          <p:stCondLst>
                                            <p:cond delay="100"/>
                                          </p:stCondLst>
                                        </p:cTn>
                                        <p:tgtEl>
                                          <p:spTgt spid="9"/>
                                        </p:tgtEl>
                                        <p:attrNameLst>
                                          <p:attrName>r</p:attrName>
                                        </p:attrNameLst>
                                      </p:cBhvr>
                                    </p:animRot>
                                    <p:animRot by="240000">
                                      <p:cBhvr>
                                        <p:cTn id="11" dur="100" fill="hold">
                                          <p:stCondLst>
                                            <p:cond delay="200"/>
                                          </p:stCondLst>
                                        </p:cTn>
                                        <p:tgtEl>
                                          <p:spTgt spid="9"/>
                                        </p:tgtEl>
                                        <p:attrNameLst>
                                          <p:attrName>r</p:attrName>
                                        </p:attrNameLst>
                                      </p:cBhvr>
                                    </p:animRot>
                                    <p:animRot by="-240000">
                                      <p:cBhvr>
                                        <p:cTn id="12" dur="100" fill="hold">
                                          <p:stCondLst>
                                            <p:cond delay="300"/>
                                          </p:stCondLst>
                                        </p:cTn>
                                        <p:tgtEl>
                                          <p:spTgt spid="9"/>
                                        </p:tgtEl>
                                        <p:attrNameLst>
                                          <p:attrName>r</p:attrName>
                                        </p:attrNameLst>
                                      </p:cBhvr>
                                    </p:animRot>
                                    <p:animRot by="120000">
                                      <p:cBhvr>
                                        <p:cTn id="13" dur="100" fill="hold">
                                          <p:stCondLst>
                                            <p:cond delay="400"/>
                                          </p:stCondLst>
                                        </p:cTn>
                                        <p:tgtEl>
                                          <p:spTgt spid="9"/>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 fill="hold">
                                          <p:stCondLst>
                                            <p:cond delay="0"/>
                                          </p:stCondLst>
                                        </p:cTn>
                                        <p:tgtEl>
                                          <p:spTgt spid="10"/>
                                        </p:tgtEl>
                                        <p:attrNameLst>
                                          <p:attrName>r</p:attrName>
                                        </p:attrNameLst>
                                      </p:cBhvr>
                                    </p:animRot>
                                    <p:animRot by="-240000">
                                      <p:cBhvr>
                                        <p:cTn id="16" dur="100" fill="hold">
                                          <p:stCondLst>
                                            <p:cond delay="100"/>
                                          </p:stCondLst>
                                        </p:cTn>
                                        <p:tgtEl>
                                          <p:spTgt spid="10"/>
                                        </p:tgtEl>
                                        <p:attrNameLst>
                                          <p:attrName>r</p:attrName>
                                        </p:attrNameLst>
                                      </p:cBhvr>
                                    </p:animRot>
                                    <p:animRot by="240000">
                                      <p:cBhvr>
                                        <p:cTn id="17" dur="100" fill="hold">
                                          <p:stCondLst>
                                            <p:cond delay="200"/>
                                          </p:stCondLst>
                                        </p:cTn>
                                        <p:tgtEl>
                                          <p:spTgt spid="10"/>
                                        </p:tgtEl>
                                        <p:attrNameLst>
                                          <p:attrName>r</p:attrName>
                                        </p:attrNameLst>
                                      </p:cBhvr>
                                    </p:animRot>
                                    <p:animRot by="-240000">
                                      <p:cBhvr>
                                        <p:cTn id="18" dur="100" fill="hold">
                                          <p:stCondLst>
                                            <p:cond delay="300"/>
                                          </p:stCondLst>
                                        </p:cTn>
                                        <p:tgtEl>
                                          <p:spTgt spid="10"/>
                                        </p:tgtEl>
                                        <p:attrNameLst>
                                          <p:attrName>r</p:attrName>
                                        </p:attrNameLst>
                                      </p:cBhvr>
                                    </p:animRot>
                                    <p:animRot by="120000">
                                      <p:cBhvr>
                                        <p:cTn id="19"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E5"/>
        </a:solidFill>
        <a:effectLst/>
      </p:bgPr>
    </p:bg>
    <p:spTree>
      <p:nvGrpSpPr>
        <p:cNvPr id="1" name=""/>
        <p:cNvGrpSpPr/>
        <p:nvPr/>
      </p:nvGrpSpPr>
      <p:grpSpPr>
        <a:xfrm>
          <a:off x="0" y="0"/>
          <a:ext cx="0" cy="0"/>
          <a:chOff x="0" y="0"/>
          <a:chExt cx="0" cy="0"/>
        </a:xfrm>
      </p:grpSpPr>
      <p:sp>
        <p:nvSpPr>
          <p:cNvPr id="3" name="Freeform 3"/>
          <p:cNvSpPr/>
          <p:nvPr/>
        </p:nvSpPr>
        <p:spPr>
          <a:xfrm>
            <a:off x="682905" y="476250"/>
            <a:ext cx="7523715" cy="4628407"/>
          </a:xfrm>
          <a:custGeom>
            <a:avLst/>
            <a:gdLst/>
            <a:ahLst/>
            <a:cxnLst/>
            <a:rect l="l" t="t" r="r" b="b"/>
            <a:pathLst>
              <a:path w="9128444" h="3649389">
                <a:moveTo>
                  <a:pt x="0" y="0"/>
                </a:moveTo>
                <a:lnTo>
                  <a:pt x="9128444" y="0"/>
                </a:lnTo>
                <a:lnTo>
                  <a:pt x="9128444" y="3649388"/>
                </a:lnTo>
                <a:lnTo>
                  <a:pt x="0" y="3649388"/>
                </a:lnTo>
                <a:lnTo>
                  <a:pt x="0" y="0"/>
                </a:lnTo>
                <a:close/>
              </a:path>
            </a:pathLst>
          </a:custGeom>
          <a:blipFill>
            <a:blip r:embed="rId2"/>
            <a:stretch>
              <a:fillRect/>
            </a:stretch>
          </a:blipFill>
        </p:spPr>
        <p:txBody>
          <a:bodyPr/>
          <a:lstStyle/>
          <a:p>
            <a:endParaRPr lang="en-US"/>
          </a:p>
        </p:txBody>
      </p:sp>
      <p:sp>
        <p:nvSpPr>
          <p:cNvPr id="4" name="Freeform 4"/>
          <p:cNvSpPr/>
          <p:nvPr/>
        </p:nvSpPr>
        <p:spPr>
          <a:xfrm flipH="1" flipV="1">
            <a:off x="6947175" y="3343275"/>
            <a:ext cx="2196825" cy="1824695"/>
          </a:xfrm>
          <a:custGeom>
            <a:avLst/>
            <a:gdLst/>
            <a:ahLst/>
            <a:cxnLst/>
            <a:rect l="l" t="t" r="r" b="b"/>
            <a:pathLst>
              <a:path w="4393650" h="5143500">
                <a:moveTo>
                  <a:pt x="4393650" y="5143500"/>
                </a:moveTo>
                <a:lnTo>
                  <a:pt x="0" y="5143500"/>
                </a:lnTo>
                <a:lnTo>
                  <a:pt x="0" y="0"/>
                </a:lnTo>
                <a:lnTo>
                  <a:pt x="4393650" y="0"/>
                </a:lnTo>
                <a:lnTo>
                  <a:pt x="4393650" y="5143500"/>
                </a:lnTo>
                <a:close/>
              </a:path>
            </a:pathLst>
          </a:custGeom>
          <a:blipFill>
            <a:blip r:embed="rId3"/>
            <a:stretch>
              <a:fillRect/>
            </a:stretch>
          </a:blipFill>
        </p:spPr>
        <p:txBody>
          <a:bodyPr/>
          <a:lstStyle/>
          <a:p>
            <a:endParaRPr lang="en-US"/>
          </a:p>
        </p:txBody>
      </p:sp>
      <p:sp>
        <p:nvSpPr>
          <p:cNvPr id="5" name="Freeform 5"/>
          <p:cNvSpPr/>
          <p:nvPr/>
        </p:nvSpPr>
        <p:spPr>
          <a:xfrm flipV="1">
            <a:off x="0" y="3343275"/>
            <a:ext cx="2196825" cy="1824695"/>
          </a:xfrm>
          <a:custGeom>
            <a:avLst/>
            <a:gdLst/>
            <a:ahLst/>
            <a:cxnLst/>
            <a:rect l="l" t="t" r="r" b="b"/>
            <a:pathLst>
              <a:path w="4393650" h="5143500">
                <a:moveTo>
                  <a:pt x="0" y="5143500"/>
                </a:moveTo>
                <a:lnTo>
                  <a:pt x="4393650" y="5143500"/>
                </a:lnTo>
                <a:lnTo>
                  <a:pt x="4393650" y="0"/>
                </a:lnTo>
                <a:lnTo>
                  <a:pt x="0" y="0"/>
                </a:lnTo>
                <a:lnTo>
                  <a:pt x="0" y="5143500"/>
                </a:lnTo>
                <a:close/>
              </a:path>
            </a:pathLst>
          </a:custGeom>
          <a:blipFill>
            <a:blip r:embed="rId4"/>
            <a:stretch>
              <a:fillRect/>
            </a:stretch>
          </a:blipFill>
        </p:spPr>
        <p:txBody>
          <a:bodyPr/>
          <a:lstStyle/>
          <a:p>
            <a:endParaRPr lang="en-US"/>
          </a:p>
        </p:txBody>
      </p:sp>
      <p:sp>
        <p:nvSpPr>
          <p:cNvPr id="6" name="Freeform 6"/>
          <p:cNvSpPr/>
          <p:nvPr/>
        </p:nvSpPr>
        <p:spPr>
          <a:xfrm>
            <a:off x="6999514" y="408302"/>
            <a:ext cx="1766575" cy="819048"/>
          </a:xfrm>
          <a:custGeom>
            <a:avLst/>
            <a:gdLst/>
            <a:ahLst/>
            <a:cxnLst/>
            <a:rect l="l" t="t" r="r" b="b"/>
            <a:pathLst>
              <a:path w="3533149" h="1638096">
                <a:moveTo>
                  <a:pt x="0" y="0"/>
                </a:moveTo>
                <a:lnTo>
                  <a:pt x="3533149" y="0"/>
                </a:lnTo>
                <a:lnTo>
                  <a:pt x="3533149" y="1638096"/>
                </a:lnTo>
                <a:lnTo>
                  <a:pt x="0" y="1638096"/>
                </a:lnTo>
                <a:lnTo>
                  <a:pt x="0" y="0"/>
                </a:lnTo>
                <a:close/>
              </a:path>
            </a:pathLst>
          </a:custGeom>
          <a:blipFill>
            <a:blip r:embed="rId5"/>
            <a:stretch>
              <a:fillRect/>
            </a:stretch>
          </a:blipFill>
        </p:spPr>
        <p:txBody>
          <a:bodyPr/>
          <a:lstStyle/>
          <a:p>
            <a:endParaRPr lang="en-US"/>
          </a:p>
        </p:txBody>
      </p:sp>
      <p:sp>
        <p:nvSpPr>
          <p:cNvPr id="7" name="Freeform 7"/>
          <p:cNvSpPr/>
          <p:nvPr/>
        </p:nvSpPr>
        <p:spPr>
          <a:xfrm>
            <a:off x="8311669" y="4038255"/>
            <a:ext cx="908840" cy="1155917"/>
          </a:xfrm>
          <a:custGeom>
            <a:avLst/>
            <a:gdLst/>
            <a:ahLst/>
            <a:cxnLst/>
            <a:rect l="l" t="t" r="r" b="b"/>
            <a:pathLst>
              <a:path w="1817679" h="2311833">
                <a:moveTo>
                  <a:pt x="0" y="0"/>
                </a:moveTo>
                <a:lnTo>
                  <a:pt x="1817678" y="0"/>
                </a:lnTo>
                <a:lnTo>
                  <a:pt x="1817678" y="2311833"/>
                </a:lnTo>
                <a:lnTo>
                  <a:pt x="0" y="2311833"/>
                </a:lnTo>
                <a:lnTo>
                  <a:pt x="0" y="0"/>
                </a:lnTo>
                <a:close/>
              </a:path>
            </a:pathLst>
          </a:custGeom>
          <a:blipFill>
            <a:blip r:embed="rId6"/>
            <a:stretch>
              <a:fillRect/>
            </a:stretch>
          </a:blipFill>
        </p:spPr>
        <p:txBody>
          <a:bodyPr/>
          <a:lstStyle/>
          <a:p>
            <a:endParaRPr lang="en-US"/>
          </a:p>
        </p:txBody>
      </p:sp>
      <p:sp>
        <p:nvSpPr>
          <p:cNvPr id="9" name="Freeform 9"/>
          <p:cNvSpPr/>
          <p:nvPr/>
        </p:nvSpPr>
        <p:spPr>
          <a:xfrm>
            <a:off x="121961" y="3367497"/>
            <a:ext cx="1036470" cy="1638688"/>
          </a:xfrm>
          <a:custGeom>
            <a:avLst/>
            <a:gdLst/>
            <a:ahLst/>
            <a:cxnLst/>
            <a:rect l="l" t="t" r="r" b="b"/>
            <a:pathLst>
              <a:path w="2552104" h="4034947">
                <a:moveTo>
                  <a:pt x="0" y="0"/>
                </a:moveTo>
                <a:lnTo>
                  <a:pt x="2552104" y="0"/>
                </a:lnTo>
                <a:lnTo>
                  <a:pt x="2552104" y="4034947"/>
                </a:lnTo>
                <a:lnTo>
                  <a:pt x="0" y="4034947"/>
                </a:lnTo>
                <a:lnTo>
                  <a:pt x="0" y="0"/>
                </a:lnTo>
                <a:close/>
              </a:path>
            </a:pathLst>
          </a:custGeom>
          <a:blipFill>
            <a:blip r:embed="rId7"/>
            <a:stretch>
              <a:fillRect/>
            </a:stretch>
          </a:blipFill>
        </p:spPr>
        <p:txBody>
          <a:bodyPr/>
          <a:lstStyle/>
          <a:p>
            <a:endParaRPr lang="en-US"/>
          </a:p>
        </p:txBody>
      </p:sp>
      <p:sp>
        <p:nvSpPr>
          <p:cNvPr id="10" name="Freeform 10"/>
          <p:cNvSpPr/>
          <p:nvPr/>
        </p:nvSpPr>
        <p:spPr>
          <a:xfrm>
            <a:off x="885002" y="3405350"/>
            <a:ext cx="629000" cy="1747221"/>
          </a:xfrm>
          <a:custGeom>
            <a:avLst/>
            <a:gdLst/>
            <a:ahLst/>
            <a:cxnLst/>
            <a:rect l="l" t="t" r="r" b="b"/>
            <a:pathLst>
              <a:path w="1548787" h="4302186">
                <a:moveTo>
                  <a:pt x="0" y="0"/>
                </a:moveTo>
                <a:lnTo>
                  <a:pt x="1548787" y="0"/>
                </a:lnTo>
                <a:lnTo>
                  <a:pt x="1548787" y="4302186"/>
                </a:lnTo>
                <a:lnTo>
                  <a:pt x="0" y="4302186"/>
                </a:lnTo>
                <a:lnTo>
                  <a:pt x="0" y="0"/>
                </a:lnTo>
                <a:close/>
              </a:path>
            </a:pathLst>
          </a:custGeom>
          <a:blipFill>
            <a:blip r:embed="rId8"/>
            <a:stretch>
              <a:fillRect/>
            </a:stretch>
          </a:blipFill>
        </p:spPr>
        <p:txBody>
          <a:bodyPr/>
          <a:lstStyle/>
          <a:p>
            <a:endParaRPr lang="en-US"/>
          </a:p>
        </p:txBody>
      </p:sp>
      <p:pic>
        <p:nvPicPr>
          <p:cNvPr id="16" name="Picture 2">
            <a:extLst>
              <a:ext uri="{FF2B5EF4-FFF2-40B4-BE49-F238E27FC236}">
                <a16:creationId xmlns:a16="http://schemas.microsoft.com/office/drawing/2014/main" id="{FF886779-E042-5CE8-F0AB-4CA06286F2BA}"/>
              </a:ext>
            </a:extLst>
          </p:cNvPr>
          <p:cNvPicPr>
            <a:picLocks noChangeAspect="1"/>
          </p:cNvPicPr>
          <p:nvPr/>
        </p:nvPicPr>
        <p:blipFill>
          <a:blip r:embed="rId9"/>
          <a:srcRect/>
          <a:stretch>
            <a:fillRect/>
          </a:stretch>
        </p:blipFill>
        <p:spPr>
          <a:xfrm>
            <a:off x="5121837" y="3028950"/>
            <a:ext cx="1573887" cy="1720095"/>
          </a:xfrm>
          <a:prstGeom prst="rect">
            <a:avLst/>
          </a:prstGeom>
        </p:spPr>
      </p:pic>
      <p:sp>
        <p:nvSpPr>
          <p:cNvPr id="17" name="TextBox 9">
            <a:extLst>
              <a:ext uri="{FF2B5EF4-FFF2-40B4-BE49-F238E27FC236}">
                <a16:creationId xmlns:a16="http://schemas.microsoft.com/office/drawing/2014/main" id="{4D69E25C-9095-9258-D1CF-D850DF6DD4C1}"/>
              </a:ext>
            </a:extLst>
          </p:cNvPr>
          <p:cNvSpPr txBox="1"/>
          <p:nvPr/>
        </p:nvSpPr>
        <p:spPr>
          <a:xfrm>
            <a:off x="3320399" y="668302"/>
            <a:ext cx="2514147" cy="692497"/>
          </a:xfrm>
          <a:prstGeom prst="rect">
            <a:avLst/>
          </a:prstGeom>
        </p:spPr>
        <p:txBody>
          <a:bodyPr wrap="square" lIns="0" tIns="0" rIns="0" bIns="0" rtlCol="0" anchor="t">
            <a:spAutoFit/>
          </a:bodyPr>
          <a:lstStyle/>
          <a:p>
            <a:pPr algn="ctr">
              <a:lnSpc>
                <a:spcPct val="150000"/>
              </a:lnSpc>
            </a:pPr>
            <a:r>
              <a:rPr lang="en-US" sz="3000" b="1">
                <a:latin typeface="Arial" panose="020B0604020202020204" pitchFamily="34" charset="0"/>
                <a:cs typeface="Arial" panose="020B0604020202020204" pitchFamily="34" charset="0"/>
              </a:rPr>
              <a:t>LUẬT CHƠI</a:t>
            </a:r>
            <a:endParaRPr lang="en-US" sz="30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3B6C4EA-83F5-9FD0-3E10-DC8CB22267A9}"/>
              </a:ext>
            </a:extLst>
          </p:cNvPr>
          <p:cNvSpPr txBox="1"/>
          <p:nvPr/>
        </p:nvSpPr>
        <p:spPr>
          <a:xfrm>
            <a:off x="1629329" y="1275263"/>
            <a:ext cx="5896288" cy="3139321"/>
          </a:xfrm>
          <a:prstGeom prst="rect">
            <a:avLst/>
          </a:prstGeom>
          <a:noFill/>
        </p:spPr>
        <p:txBody>
          <a:bodyPr wrap="square">
            <a:spAutoFit/>
          </a:bodyPr>
          <a:lstStyle/>
          <a:p>
            <a:pPr algn="just">
              <a:lnSpc>
                <a:spcPct val="150000"/>
              </a:lnSpc>
              <a:spcBef>
                <a:spcPts val="150"/>
              </a:spcBef>
              <a:spcAft>
                <a:spcPts val="150"/>
              </a:spcAft>
            </a:pPr>
            <a:r>
              <a:rPr lang="en-VN" sz="2200" dirty="0">
                <a:latin typeface="Arial" panose="020B0604020202020204" pitchFamily="34" charset="0"/>
                <a:ea typeface="Calibri" panose="020F0502020204030204" pitchFamily="34" charset="0"/>
                <a:cs typeface="Arial" panose="020B0604020202020204" pitchFamily="34" charset="0"/>
              </a:rPr>
              <a:t>Hoàng tử đang bị lời nguyền dưới hình dạng một con ếch. Hãy giúp hoàng tử tìm đường đến lâu đài để gặp công chúa và hoá giải lời nguyền. Trên đường đi sẽ gặp các quái vật, giúp hoàng tử vượt qua quái vật bằng cách trả lời đúng các câu hỏi.  </a:t>
            </a:r>
          </a:p>
        </p:txBody>
      </p:sp>
      <p:sp>
        <p:nvSpPr>
          <p:cNvPr id="12" name="Freeform 7"/>
          <p:cNvSpPr/>
          <p:nvPr/>
        </p:nvSpPr>
        <p:spPr>
          <a:xfrm rot="5787442">
            <a:off x="1605405" y="153952"/>
            <a:ext cx="792495" cy="1028700"/>
          </a:xfrm>
          <a:custGeom>
            <a:avLst/>
            <a:gdLst/>
            <a:ahLst/>
            <a:cxnLst/>
            <a:rect l="l" t="t" r="r" b="b"/>
            <a:pathLst>
              <a:path w="1584990" h="2057400">
                <a:moveTo>
                  <a:pt x="0" y="0"/>
                </a:moveTo>
                <a:lnTo>
                  <a:pt x="1584990" y="0"/>
                </a:lnTo>
                <a:lnTo>
                  <a:pt x="1584990" y="2057400"/>
                </a:lnTo>
                <a:lnTo>
                  <a:pt x="0" y="20574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215223655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E5"/>
        </a:solidFill>
        <a:effectLst/>
      </p:bgPr>
    </p:bg>
    <p:spTree>
      <p:nvGrpSpPr>
        <p:cNvPr id="1" name=""/>
        <p:cNvGrpSpPr/>
        <p:nvPr/>
      </p:nvGrpSpPr>
      <p:grpSpPr>
        <a:xfrm>
          <a:off x="0" y="0"/>
          <a:ext cx="0" cy="0"/>
          <a:chOff x="0" y="0"/>
          <a:chExt cx="0" cy="0"/>
        </a:xfrm>
      </p:grpSpPr>
      <p:pic>
        <p:nvPicPr>
          <p:cNvPr id="3" name="Picture 3">
            <a:hlinkClick r:id="rId3" action="ppaction://hlinksldjump"/>
          </p:cNvPr>
          <p:cNvPicPr>
            <a:picLocks noChangeAspect="1"/>
          </p:cNvPicPr>
          <p:nvPr/>
        </p:nvPicPr>
        <p:blipFill>
          <a:blip r:embed="rId4"/>
          <a:srcRect/>
          <a:stretch>
            <a:fillRect/>
          </a:stretch>
        </p:blipFill>
        <p:spPr>
          <a:xfrm>
            <a:off x="301214" y="27930"/>
            <a:ext cx="2337032" cy="2696284"/>
          </a:xfrm>
          <a:prstGeom prst="rect">
            <a:avLst/>
          </a:prstGeom>
        </p:spPr>
      </p:pic>
      <p:sp>
        <p:nvSpPr>
          <p:cNvPr id="11" name="lâu đài "/>
          <p:cNvSpPr/>
          <p:nvPr/>
        </p:nvSpPr>
        <p:spPr>
          <a:xfrm>
            <a:off x="7070318" y="76769"/>
            <a:ext cx="1016048" cy="1126335"/>
          </a:xfrm>
          <a:custGeom>
            <a:avLst/>
            <a:gdLst/>
            <a:ahLst/>
            <a:cxnLst/>
            <a:rect l="l" t="t" r="r" b="b"/>
            <a:pathLst>
              <a:path w="3245767" h="3598079">
                <a:moveTo>
                  <a:pt x="0" y="0"/>
                </a:moveTo>
                <a:lnTo>
                  <a:pt x="3245767" y="0"/>
                </a:lnTo>
                <a:lnTo>
                  <a:pt x="3245767" y="3598079"/>
                </a:lnTo>
                <a:lnTo>
                  <a:pt x="0" y="3598079"/>
                </a:lnTo>
                <a:lnTo>
                  <a:pt x="0" y="0"/>
                </a:lnTo>
                <a:close/>
              </a:path>
            </a:pathLst>
          </a:custGeom>
          <a:blipFill>
            <a:blip r:embed="rId5"/>
            <a:stretch>
              <a:fillRect/>
            </a:stretch>
          </a:blipFill>
        </p:spPr>
        <p:txBody>
          <a:bodyPr/>
          <a:lstStyle/>
          <a:p>
            <a:endParaRPr lang="en-US"/>
          </a:p>
        </p:txBody>
      </p:sp>
      <p:sp>
        <p:nvSpPr>
          <p:cNvPr id="12" name="Freeform 12"/>
          <p:cNvSpPr/>
          <p:nvPr/>
        </p:nvSpPr>
        <p:spPr>
          <a:xfrm>
            <a:off x="7949996" y="590709"/>
            <a:ext cx="774680" cy="1224790"/>
          </a:xfrm>
          <a:custGeom>
            <a:avLst/>
            <a:gdLst/>
            <a:ahLst/>
            <a:cxnLst/>
            <a:rect l="l" t="t" r="r" b="b"/>
            <a:pathLst>
              <a:path w="1581947" h="2501103">
                <a:moveTo>
                  <a:pt x="0" y="0"/>
                </a:moveTo>
                <a:lnTo>
                  <a:pt x="1581948" y="0"/>
                </a:lnTo>
                <a:lnTo>
                  <a:pt x="1581948" y="2501103"/>
                </a:lnTo>
                <a:lnTo>
                  <a:pt x="0" y="2501103"/>
                </a:lnTo>
                <a:lnTo>
                  <a:pt x="0" y="0"/>
                </a:lnTo>
                <a:close/>
              </a:path>
            </a:pathLst>
          </a:custGeom>
          <a:blipFill>
            <a:blip r:embed="rId6"/>
            <a:stretch>
              <a:fillRect/>
            </a:stretch>
          </a:blipFill>
        </p:spPr>
        <p:txBody>
          <a:bodyPr/>
          <a:lstStyle/>
          <a:p>
            <a:endParaRPr lang="en-VN" sz="700" dirty="0"/>
          </a:p>
        </p:txBody>
      </p:sp>
      <p:sp>
        <p:nvSpPr>
          <p:cNvPr id="13" name="hoàn tử"/>
          <p:cNvSpPr/>
          <p:nvPr/>
        </p:nvSpPr>
        <p:spPr>
          <a:xfrm>
            <a:off x="7176154" y="543122"/>
            <a:ext cx="475187" cy="1319965"/>
          </a:xfrm>
          <a:custGeom>
            <a:avLst/>
            <a:gdLst/>
            <a:ahLst/>
            <a:cxnLst/>
            <a:rect l="l" t="t" r="r" b="b"/>
            <a:pathLst>
              <a:path w="1137277" h="3159103">
                <a:moveTo>
                  <a:pt x="0" y="0"/>
                </a:moveTo>
                <a:lnTo>
                  <a:pt x="1137277" y="0"/>
                </a:lnTo>
                <a:lnTo>
                  <a:pt x="1137277" y="3159104"/>
                </a:lnTo>
                <a:lnTo>
                  <a:pt x="0" y="3159104"/>
                </a:lnTo>
                <a:lnTo>
                  <a:pt x="0" y="0"/>
                </a:lnTo>
                <a:close/>
              </a:path>
            </a:pathLst>
          </a:custGeom>
          <a:blipFill>
            <a:blip r:embed="rId7"/>
            <a:stretch>
              <a:fillRect/>
            </a:stretch>
          </a:blipFill>
        </p:spPr>
        <p:txBody>
          <a:bodyPr/>
          <a:lstStyle/>
          <a:p>
            <a:endParaRPr lang="en-VN" sz="700" dirty="0"/>
          </a:p>
        </p:txBody>
      </p:sp>
      <p:sp>
        <p:nvSpPr>
          <p:cNvPr id="15" name="Freeform 15"/>
          <p:cNvSpPr/>
          <p:nvPr/>
        </p:nvSpPr>
        <p:spPr>
          <a:xfrm>
            <a:off x="1649266" y="2756720"/>
            <a:ext cx="2877483" cy="2057400"/>
          </a:xfrm>
          <a:custGeom>
            <a:avLst/>
            <a:gdLst/>
            <a:ahLst/>
            <a:cxnLst/>
            <a:rect l="l" t="t" r="r" b="b"/>
            <a:pathLst>
              <a:path w="5754965" h="4114800">
                <a:moveTo>
                  <a:pt x="0" y="0"/>
                </a:moveTo>
                <a:lnTo>
                  <a:pt x="5754965" y="0"/>
                </a:lnTo>
                <a:lnTo>
                  <a:pt x="5754965" y="4114800"/>
                </a:lnTo>
                <a:lnTo>
                  <a:pt x="0" y="4114800"/>
                </a:lnTo>
                <a:lnTo>
                  <a:pt x="0" y="0"/>
                </a:lnTo>
                <a:close/>
              </a:path>
            </a:pathLst>
          </a:custGeom>
          <a:blipFill>
            <a:blip r:embed="rId8"/>
            <a:stretch>
              <a:fillRect/>
            </a:stretch>
          </a:blipFill>
        </p:spPr>
        <p:txBody>
          <a:bodyPr/>
          <a:lstStyle/>
          <a:p>
            <a:endParaRPr lang="en-US"/>
          </a:p>
        </p:txBody>
      </p:sp>
      <p:sp>
        <p:nvSpPr>
          <p:cNvPr id="16" name="Freeform 15">
            <a:extLst>
              <a:ext uri="{FF2B5EF4-FFF2-40B4-BE49-F238E27FC236}">
                <a16:creationId xmlns:a16="http://schemas.microsoft.com/office/drawing/2014/main" id="{D7163474-81EC-9B04-D385-7CD309F7B901}"/>
              </a:ext>
            </a:extLst>
          </p:cNvPr>
          <p:cNvSpPr/>
          <p:nvPr/>
        </p:nvSpPr>
        <p:spPr>
          <a:xfrm>
            <a:off x="4242719" y="882479"/>
            <a:ext cx="2877483" cy="2057400"/>
          </a:xfrm>
          <a:custGeom>
            <a:avLst/>
            <a:gdLst/>
            <a:ahLst/>
            <a:cxnLst/>
            <a:rect l="l" t="t" r="r" b="b"/>
            <a:pathLst>
              <a:path w="5754965" h="4114800">
                <a:moveTo>
                  <a:pt x="0" y="0"/>
                </a:moveTo>
                <a:lnTo>
                  <a:pt x="5754965" y="0"/>
                </a:lnTo>
                <a:lnTo>
                  <a:pt x="5754965" y="4114800"/>
                </a:lnTo>
                <a:lnTo>
                  <a:pt x="0" y="4114800"/>
                </a:lnTo>
                <a:lnTo>
                  <a:pt x="0" y="0"/>
                </a:lnTo>
                <a:close/>
              </a:path>
            </a:pathLst>
          </a:custGeom>
          <a:blipFill>
            <a:blip r:embed="rId8"/>
            <a:stretch>
              <a:fillRect/>
            </a:stretch>
          </a:blipFill>
        </p:spPr>
        <p:txBody>
          <a:bodyPr/>
          <a:lstStyle/>
          <a:p>
            <a:endParaRPr lang="en-US"/>
          </a:p>
        </p:txBody>
      </p:sp>
      <p:pic>
        <p:nvPicPr>
          <p:cNvPr id="5" name="5">
            <a:hlinkClick r:id="rId9" action="ppaction://hlinksldjump"/>
          </p:cNvPr>
          <p:cNvPicPr>
            <a:picLocks noChangeAspect="1"/>
          </p:cNvPicPr>
          <p:nvPr/>
        </p:nvPicPr>
        <p:blipFill>
          <a:blip r:embed="rId10"/>
          <a:srcRect/>
          <a:stretch>
            <a:fillRect/>
          </a:stretch>
        </p:blipFill>
        <p:spPr>
          <a:xfrm>
            <a:off x="5532592" y="639937"/>
            <a:ext cx="591282" cy="970803"/>
          </a:xfrm>
          <a:prstGeom prst="rect">
            <a:avLst/>
          </a:prstGeom>
        </p:spPr>
      </p:pic>
      <p:pic>
        <p:nvPicPr>
          <p:cNvPr id="9" name="4">
            <a:hlinkClick r:id="rId11" action="ppaction://hlinksldjump"/>
          </p:cNvPr>
          <p:cNvPicPr>
            <a:picLocks noChangeAspect="1"/>
          </p:cNvPicPr>
          <p:nvPr/>
        </p:nvPicPr>
        <p:blipFill>
          <a:blip r:embed="rId12"/>
          <a:srcRect/>
          <a:stretch>
            <a:fillRect/>
          </a:stretch>
        </p:blipFill>
        <p:spPr>
          <a:xfrm>
            <a:off x="4242719" y="1351880"/>
            <a:ext cx="636398" cy="831045"/>
          </a:xfrm>
          <a:prstGeom prst="rect">
            <a:avLst/>
          </a:prstGeom>
        </p:spPr>
      </p:pic>
      <p:pic>
        <p:nvPicPr>
          <p:cNvPr id="17" name="3">
            <a:hlinkClick r:id="rId13" action="ppaction://hlinksldjump"/>
            <a:extLst>
              <a:ext uri="{FF2B5EF4-FFF2-40B4-BE49-F238E27FC236}">
                <a16:creationId xmlns:a16="http://schemas.microsoft.com/office/drawing/2014/main" id="{641D840B-B94F-0399-E9D8-2FECFAD44569}"/>
              </a:ext>
            </a:extLst>
          </p:cNvPr>
          <p:cNvPicPr>
            <a:picLocks noChangeAspect="1"/>
          </p:cNvPicPr>
          <p:nvPr/>
        </p:nvPicPr>
        <p:blipFill>
          <a:blip r:embed="rId14"/>
          <a:srcRect/>
          <a:stretch>
            <a:fillRect/>
          </a:stretch>
        </p:blipFill>
        <p:spPr>
          <a:xfrm flipH="1">
            <a:off x="4267673" y="2861115"/>
            <a:ext cx="1413787" cy="946341"/>
          </a:xfrm>
          <a:prstGeom prst="rect">
            <a:avLst/>
          </a:prstGeom>
        </p:spPr>
      </p:pic>
      <p:pic>
        <p:nvPicPr>
          <p:cNvPr id="7" name="2">
            <a:hlinkClick r:id="rId15" action="ppaction://hlinksldjump"/>
          </p:cNvPr>
          <p:cNvPicPr>
            <a:picLocks noChangeAspect="1"/>
          </p:cNvPicPr>
          <p:nvPr/>
        </p:nvPicPr>
        <p:blipFill>
          <a:blip r:embed="rId16"/>
          <a:srcRect/>
          <a:stretch>
            <a:fillRect/>
          </a:stretch>
        </p:blipFill>
        <p:spPr>
          <a:xfrm>
            <a:off x="2321386" y="2755053"/>
            <a:ext cx="1171161" cy="1158465"/>
          </a:xfrm>
          <a:prstGeom prst="rect">
            <a:avLst/>
          </a:prstGeom>
        </p:spPr>
      </p:pic>
      <p:pic>
        <p:nvPicPr>
          <p:cNvPr id="6" name="1">
            <a:hlinkClick r:id="rId17" action="ppaction://hlinksldjump"/>
            <a:extLst>
              <a:ext uri="{FF2B5EF4-FFF2-40B4-BE49-F238E27FC236}">
                <a16:creationId xmlns:a16="http://schemas.microsoft.com/office/drawing/2014/main" id="{11BEB241-E544-82AC-1EAC-F31E8541336E}"/>
              </a:ext>
            </a:extLst>
          </p:cNvPr>
          <p:cNvPicPr>
            <a:picLocks noChangeAspect="1"/>
          </p:cNvPicPr>
          <p:nvPr/>
        </p:nvPicPr>
        <p:blipFill>
          <a:blip r:embed="rId18"/>
          <a:srcRect/>
          <a:stretch>
            <a:fillRect/>
          </a:stretch>
        </p:blipFill>
        <p:spPr>
          <a:xfrm flipH="1">
            <a:off x="1807112" y="4334624"/>
            <a:ext cx="889055" cy="662655"/>
          </a:xfrm>
          <a:prstGeom prst="rect">
            <a:avLst/>
          </a:prstGeom>
        </p:spPr>
      </p:pic>
      <p:pic>
        <p:nvPicPr>
          <p:cNvPr id="10" name="ếch ">
            <a:extLst>
              <a:ext uri="{FF2B5EF4-FFF2-40B4-BE49-F238E27FC236}">
                <a16:creationId xmlns:a16="http://schemas.microsoft.com/office/drawing/2014/main" id="{C3C8ACCA-F486-56AD-8BB4-7B1544C0AE6A}"/>
              </a:ext>
            </a:extLst>
          </p:cNvPr>
          <p:cNvPicPr>
            <a:picLocks noChangeAspect="1"/>
          </p:cNvPicPr>
          <p:nvPr/>
        </p:nvPicPr>
        <p:blipFill>
          <a:blip r:embed="rId19"/>
          <a:srcRect/>
          <a:stretch>
            <a:fillRect/>
          </a:stretch>
        </p:blipFill>
        <p:spPr>
          <a:xfrm>
            <a:off x="110722" y="3509875"/>
            <a:ext cx="1309750" cy="1431421"/>
          </a:xfrm>
          <a:prstGeom prst="rect">
            <a:avLst/>
          </a:prstGeom>
        </p:spPr>
      </p:pic>
      <p:pic>
        <p:nvPicPr>
          <p:cNvPr id="20" name="Picture 2">
            <a:extLst>
              <a:ext uri="{FF2B5EF4-FFF2-40B4-BE49-F238E27FC236}">
                <a16:creationId xmlns:a16="http://schemas.microsoft.com/office/drawing/2014/main" id="{E981EA41-66C1-C53B-12F7-1309412C4215}"/>
              </a:ext>
            </a:extLst>
          </p:cNvPr>
          <p:cNvPicPr>
            <a:picLocks noChangeAspect="1"/>
          </p:cNvPicPr>
          <p:nvPr/>
        </p:nvPicPr>
        <p:blipFill>
          <a:blip r:embed="rId20"/>
          <a:srcRect/>
          <a:stretch>
            <a:fillRect/>
          </a:stretch>
        </p:blipFill>
        <p:spPr>
          <a:xfrm>
            <a:off x="5303279" y="-146221"/>
            <a:ext cx="4114800" cy="4114800"/>
          </a:xfrm>
          <a:prstGeom prst="rect">
            <a:avLst/>
          </a:prstGeom>
        </p:spPr>
      </p:pic>
    </p:spTree>
    <p:extLst>
      <p:ext uri="{BB962C8B-B14F-4D97-AF65-F5344CB8AC3E}">
        <p14:creationId xmlns:p14="http://schemas.microsoft.com/office/powerpoint/2010/main" val="1639103963"/>
      </p:ext>
    </p:extLst>
  </p:cSld>
  <p:clrMapOvr>
    <a:masterClrMapping/>
  </p:clrMapOvr>
  <p:transition spd="med">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467 0.04892 L 0.17023 0.08565 " pathEditMode="relative" ptsTypes="AA">
                                      <p:cBhvr>
                                        <p:cTn id="6" dur="2000" fill="hold"/>
                                        <p:tgtEl>
                                          <p:spTgt spid="10"/>
                                        </p:tgtEl>
                                        <p:attrNameLst>
                                          <p:attrName>ppt_x</p:attrName>
                                          <p:attrName>ppt_y</p:attrName>
                                        </p:attrNameLst>
                                      </p:cBhvr>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6"/>
                                        </p:tgtEl>
                                        <p:attrNameLst>
                                          <p:attrName>ppt_w</p:attrName>
                                        </p:attrNameLst>
                                      </p:cBhvr>
                                      <p:tavLst>
                                        <p:tav tm="0">
                                          <p:val>
                                            <p:strVal val="ppt_w"/>
                                          </p:val>
                                        </p:tav>
                                        <p:tav tm="100000">
                                          <p:val>
                                            <p:fltVal val="0"/>
                                          </p:val>
                                        </p:tav>
                                      </p:tavLst>
                                    </p:anim>
                                    <p:anim calcmode="lin" valueType="num">
                                      <p:cBhvr>
                                        <p:cTn id="10" dur="500"/>
                                        <p:tgtEl>
                                          <p:spTgt spid="6"/>
                                        </p:tgtEl>
                                        <p:attrNameLst>
                                          <p:attrName>ppt_h</p:attrName>
                                        </p:attrNameLst>
                                      </p:cBhvr>
                                      <p:tavLst>
                                        <p:tav tm="0">
                                          <p:val>
                                            <p:strVal val="ppt_h"/>
                                          </p:val>
                                        </p:tav>
                                        <p:tav tm="100000">
                                          <p:val>
                                            <p:fltVal val="0"/>
                                          </p:val>
                                        </p:tav>
                                      </p:tavLst>
                                    </p:anim>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20486 0.08565 L 0.28472 -0.08441 " pathEditMode="relative" rAng="0" ptsTypes="AA">
                                      <p:cBhvr>
                                        <p:cTn id="17" dur="2000" fill="hold"/>
                                        <p:tgtEl>
                                          <p:spTgt spid="10"/>
                                        </p:tgtEl>
                                        <p:attrNameLst>
                                          <p:attrName>ppt_x</p:attrName>
                                          <p:attrName>ppt_y</p:attrName>
                                        </p:attrNameLst>
                                      </p:cBhvr>
                                      <p:rCtr x="3993" y="-8503"/>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fltVal val="0"/>
                                          </p:val>
                                        </p:tav>
                                      </p:tavLst>
                                    </p:anim>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27057 -0.10664 L 0.35799 -0.22546 " pathEditMode="relative" rAng="0" ptsTypes="AA">
                                      <p:cBhvr>
                                        <p:cTn id="28" dur="2000" fill="hold"/>
                                        <p:tgtEl>
                                          <p:spTgt spid="10"/>
                                        </p:tgtEl>
                                        <p:attrNameLst>
                                          <p:attrName>ppt_x</p:attrName>
                                          <p:attrName>ppt_y</p:attrName>
                                        </p:attrNameLst>
                                      </p:cBhvr>
                                      <p:rCtr x="4366" y="-5941"/>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33715 -0.26512 L 0.52135 -0.3767 " pathEditMode="relative" rAng="0" ptsTypes="AA">
                                      <p:cBhvr>
                                        <p:cTn id="39" dur="2000" fill="hold"/>
                                        <p:tgtEl>
                                          <p:spTgt spid="10"/>
                                        </p:tgtEl>
                                        <p:attrNameLst>
                                          <p:attrName>ppt_x</p:attrName>
                                          <p:attrName>ppt_y</p:attrName>
                                        </p:attrNameLst>
                                      </p:cBhvr>
                                      <p:rCtr x="9210" y="-5586"/>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9"/>
                                        </p:tgtEl>
                                        <p:attrNameLst>
                                          <p:attrName>ppt_w</p:attrName>
                                        </p:attrNameLst>
                                      </p:cBhvr>
                                      <p:tavLst>
                                        <p:tav tm="0">
                                          <p:val>
                                            <p:strVal val="ppt_w"/>
                                          </p:val>
                                        </p:tav>
                                        <p:tav tm="100000">
                                          <p:val>
                                            <p:fltVal val="0"/>
                                          </p:val>
                                        </p:tav>
                                      </p:tavLst>
                                    </p:anim>
                                    <p:anim calcmode="lin" valueType="num">
                                      <p:cBhvr>
                                        <p:cTn id="43" dur="500"/>
                                        <p:tgtEl>
                                          <p:spTgt spid="9"/>
                                        </p:tgtEl>
                                        <p:attrNameLst>
                                          <p:attrName>ppt_h</p:attrName>
                                        </p:attrNameLst>
                                      </p:cBhvr>
                                      <p:tavLst>
                                        <p:tav tm="0">
                                          <p:val>
                                            <p:strVal val="ppt_h"/>
                                          </p:val>
                                        </p:tav>
                                        <p:tav tm="100000">
                                          <p:val>
                                            <p:fltVal val="0"/>
                                          </p:val>
                                        </p:tav>
                                      </p:tavLst>
                                    </p:anim>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54471 -0.33626 L 0.67049 -0.50833 " pathEditMode="relative" ptsTypes="AA">
                                      <p:cBhvr>
                                        <p:cTn id="50" dur="2000" fill="hold"/>
                                        <p:tgtEl>
                                          <p:spTgt spid="10"/>
                                        </p:tgtEl>
                                        <p:attrNameLst>
                                          <p:attrName>ppt_x</p:attrName>
                                          <p:attrName>ppt_y</p:attrName>
                                        </p:attrNameLst>
                                      </p:cBhvr>
                                    </p:animMotion>
                                  </p:childTnLst>
                                </p:cTn>
                              </p:par>
                              <p:par>
                                <p:cTn id="51" presetID="53" presetClass="exit" presetSubtype="32" fill="hold" nodeType="withEffect">
                                  <p:stCondLst>
                                    <p:cond delay="0"/>
                                  </p:stCondLst>
                                  <p:childTnLst>
                                    <p:anim calcmode="lin" valueType="num">
                                      <p:cBhvr>
                                        <p:cTn id="52" dur="500"/>
                                        <p:tgtEl>
                                          <p:spTgt spid="5"/>
                                        </p:tgtEl>
                                        <p:attrNameLst>
                                          <p:attrName>ppt_w</p:attrName>
                                        </p:attrNameLst>
                                      </p:cBhvr>
                                      <p:tavLst>
                                        <p:tav tm="0">
                                          <p:val>
                                            <p:strVal val="ppt_w"/>
                                          </p:val>
                                        </p:tav>
                                        <p:tav tm="100000">
                                          <p:val>
                                            <p:fltVal val="0"/>
                                          </p:val>
                                        </p:tav>
                                      </p:tavLst>
                                    </p:anim>
                                    <p:anim calcmode="lin" valueType="num">
                                      <p:cBhvr>
                                        <p:cTn id="53" dur="500"/>
                                        <p:tgtEl>
                                          <p:spTgt spid="5"/>
                                        </p:tgtEl>
                                        <p:attrNameLst>
                                          <p:attrName>ppt_h</p:attrName>
                                        </p:attrNameLst>
                                      </p:cBhvr>
                                      <p:tavLst>
                                        <p:tav tm="0">
                                          <p:val>
                                            <p:strVal val="ppt_h"/>
                                          </p:val>
                                        </p:tav>
                                        <p:tav tm="100000">
                                          <p:val>
                                            <p:fltVal val="0"/>
                                          </p:val>
                                        </p:tav>
                                      </p:tavLst>
                                    </p:anim>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500"/>
                                        <p:tgtEl>
                                          <p:spTgt spid="10"/>
                                        </p:tgtEl>
                                        <p:attrNameLst>
                                          <p:attrName>ppt_w</p:attrName>
                                        </p:attrNameLst>
                                      </p:cBhvr>
                                      <p:tavLst>
                                        <p:tav tm="0">
                                          <p:val>
                                            <p:strVal val="ppt_w"/>
                                          </p:val>
                                        </p:tav>
                                        <p:tav tm="100000">
                                          <p:val>
                                            <p:fltVal val="0"/>
                                          </p:val>
                                        </p:tav>
                                      </p:tavLst>
                                    </p:anim>
                                    <p:anim calcmode="lin" valueType="num">
                                      <p:cBhvr>
                                        <p:cTn id="59" dur="500"/>
                                        <p:tgtEl>
                                          <p:spTgt spid="10"/>
                                        </p:tgtEl>
                                        <p:attrNameLst>
                                          <p:attrName>ppt_h</p:attrName>
                                        </p:attrNameLst>
                                      </p:cBhvr>
                                      <p:tavLst>
                                        <p:tav tm="0">
                                          <p:val>
                                            <p:strVal val="ppt_h"/>
                                          </p:val>
                                        </p:tav>
                                        <p:tav tm="100000">
                                          <p:val>
                                            <p:fltVal val="0"/>
                                          </p:val>
                                        </p:tav>
                                      </p:tavLst>
                                    </p:anim>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par>
                          <p:cTn id="62" fill="hold">
                            <p:stCondLst>
                              <p:cond delay="2500"/>
                            </p:stCondLst>
                            <p:childTnLst>
                              <p:par>
                                <p:cTn id="63" presetID="53" presetClass="entr" presetSubtype="16"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animEffect transition="in" filter="fade">
                                      <p:cBhvr>
                                        <p:cTn id="67" dur="500"/>
                                        <p:tgtEl>
                                          <p:spTgt spid="13"/>
                                        </p:tgtEl>
                                      </p:cBhvr>
                                    </p:animEffect>
                                  </p:childTnLst>
                                </p:cTn>
                              </p:par>
                            </p:childTnLst>
                          </p:cTn>
                        </p:par>
                        <p:par>
                          <p:cTn id="68" fill="hold">
                            <p:stCondLst>
                              <p:cond delay="3000"/>
                            </p:stCondLst>
                            <p:childTnLst>
                              <p:par>
                                <p:cTn id="69" presetID="53" presetClass="entr" presetSubtype="16" fill="hold" nodeType="after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Effect transition="in" filter="fade">
                                      <p:cBhvr>
                                        <p:cTn id="73" dur="500"/>
                                        <p:tgtEl>
                                          <p:spTgt spid="20"/>
                                        </p:tgtEl>
                                      </p:cBhvr>
                                    </p:animEffect>
                                  </p:childTnLst>
                                </p:cTn>
                              </p:par>
                            </p:childTnLst>
                          </p:cTn>
                        </p:par>
                      </p:childTnLst>
                    </p:cTn>
                  </p:par>
                </p:childTnLst>
              </p:cTn>
              <p:nextCondLst>
                <p:cond evt="onClick" delay="0">
                  <p:tgtEl>
                    <p:spTgt spid="5"/>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E5"/>
        </a:solidFill>
        <a:effectLst/>
      </p:bgPr>
    </p:bg>
    <p:spTree>
      <p:nvGrpSpPr>
        <p:cNvPr id="1" name=""/>
        <p:cNvGrpSpPr/>
        <p:nvPr/>
      </p:nvGrpSpPr>
      <p:grpSpPr>
        <a:xfrm>
          <a:off x="0" y="0"/>
          <a:ext cx="0" cy="0"/>
          <a:chOff x="0" y="0"/>
          <a:chExt cx="0" cy="0"/>
        </a:xfrm>
      </p:grpSpPr>
      <p:sp>
        <p:nvSpPr>
          <p:cNvPr id="5" name="Freeform 5"/>
          <p:cNvSpPr/>
          <p:nvPr/>
        </p:nvSpPr>
        <p:spPr>
          <a:xfrm>
            <a:off x="-4100" y="-47357"/>
            <a:ext cx="1842048" cy="2243435"/>
          </a:xfrm>
          <a:custGeom>
            <a:avLst/>
            <a:gdLst/>
            <a:ahLst/>
            <a:cxnLst/>
            <a:rect l="l" t="t" r="r" b="b"/>
            <a:pathLst>
              <a:path w="4393650" h="5143500">
                <a:moveTo>
                  <a:pt x="0" y="0"/>
                </a:moveTo>
                <a:lnTo>
                  <a:pt x="4393650" y="0"/>
                </a:lnTo>
                <a:lnTo>
                  <a:pt x="4393650" y="5143500"/>
                </a:lnTo>
                <a:lnTo>
                  <a:pt x="0" y="5143500"/>
                </a:lnTo>
                <a:lnTo>
                  <a:pt x="0" y="0"/>
                </a:lnTo>
                <a:close/>
              </a:path>
            </a:pathLst>
          </a:custGeom>
          <a:blipFill>
            <a:blip r:embed="rId3"/>
            <a:stretch>
              <a:fillRect/>
            </a:stretch>
          </a:blipFill>
        </p:spPr>
        <p:txBody>
          <a:bodyPr/>
          <a:lstStyle/>
          <a:p>
            <a:endParaRPr lang="en-VN" sz="700" dirty="0"/>
          </a:p>
        </p:txBody>
      </p:sp>
      <p:sp>
        <p:nvSpPr>
          <p:cNvPr id="6" name="Freeform 6"/>
          <p:cNvSpPr/>
          <p:nvPr/>
        </p:nvSpPr>
        <p:spPr>
          <a:xfrm flipH="1">
            <a:off x="7023683" y="0"/>
            <a:ext cx="2196825" cy="2079720"/>
          </a:xfrm>
          <a:custGeom>
            <a:avLst/>
            <a:gdLst/>
            <a:ahLst/>
            <a:cxnLst/>
            <a:rect l="l" t="t" r="r" b="b"/>
            <a:pathLst>
              <a:path w="4393650" h="5143500">
                <a:moveTo>
                  <a:pt x="4393650" y="0"/>
                </a:moveTo>
                <a:lnTo>
                  <a:pt x="0" y="0"/>
                </a:lnTo>
                <a:lnTo>
                  <a:pt x="0" y="5143500"/>
                </a:lnTo>
                <a:lnTo>
                  <a:pt x="4393650" y="5143500"/>
                </a:lnTo>
                <a:lnTo>
                  <a:pt x="4393650" y="0"/>
                </a:lnTo>
                <a:close/>
              </a:path>
            </a:pathLst>
          </a:custGeom>
          <a:blipFill>
            <a:blip r:embed="rId4"/>
            <a:stretch>
              <a:fillRect/>
            </a:stretch>
          </a:blipFill>
        </p:spPr>
        <p:txBody>
          <a:bodyPr/>
          <a:lstStyle/>
          <a:p>
            <a:endParaRPr lang="en-US"/>
          </a:p>
        </p:txBody>
      </p:sp>
      <p:sp>
        <p:nvSpPr>
          <p:cNvPr id="7" name="Freeform 7"/>
          <p:cNvSpPr/>
          <p:nvPr/>
        </p:nvSpPr>
        <p:spPr>
          <a:xfrm flipH="1" flipV="1">
            <a:off x="7277100" y="3343275"/>
            <a:ext cx="1866900" cy="1800225"/>
          </a:xfrm>
          <a:custGeom>
            <a:avLst/>
            <a:gdLst/>
            <a:ahLst/>
            <a:cxnLst/>
            <a:rect l="l" t="t" r="r" b="b"/>
            <a:pathLst>
              <a:path w="4393650" h="5143500">
                <a:moveTo>
                  <a:pt x="4393650" y="5143500"/>
                </a:moveTo>
                <a:lnTo>
                  <a:pt x="0" y="5143500"/>
                </a:lnTo>
                <a:lnTo>
                  <a:pt x="0" y="0"/>
                </a:lnTo>
                <a:lnTo>
                  <a:pt x="4393650" y="0"/>
                </a:lnTo>
                <a:lnTo>
                  <a:pt x="4393650" y="5143500"/>
                </a:lnTo>
                <a:close/>
              </a:path>
            </a:pathLst>
          </a:custGeom>
          <a:blipFill>
            <a:blip r:embed="rId3"/>
            <a:stretch>
              <a:fillRect/>
            </a:stretch>
          </a:blipFill>
        </p:spPr>
        <p:txBody>
          <a:bodyPr/>
          <a:lstStyle/>
          <a:p>
            <a:endParaRPr lang="en-US"/>
          </a:p>
        </p:txBody>
      </p:sp>
      <p:sp>
        <p:nvSpPr>
          <p:cNvPr id="8" name="Freeform 8"/>
          <p:cNvSpPr/>
          <p:nvPr/>
        </p:nvSpPr>
        <p:spPr>
          <a:xfrm flipV="1">
            <a:off x="0" y="3343275"/>
            <a:ext cx="2196825" cy="1800225"/>
          </a:xfrm>
          <a:custGeom>
            <a:avLst/>
            <a:gdLst/>
            <a:ahLst/>
            <a:cxnLst/>
            <a:rect l="l" t="t" r="r" b="b"/>
            <a:pathLst>
              <a:path w="4393650" h="5143500">
                <a:moveTo>
                  <a:pt x="0" y="5143500"/>
                </a:moveTo>
                <a:lnTo>
                  <a:pt x="4393650" y="5143500"/>
                </a:lnTo>
                <a:lnTo>
                  <a:pt x="4393650" y="0"/>
                </a:lnTo>
                <a:lnTo>
                  <a:pt x="0" y="0"/>
                </a:lnTo>
                <a:lnTo>
                  <a:pt x="0" y="5143500"/>
                </a:lnTo>
                <a:close/>
              </a:path>
            </a:pathLst>
          </a:custGeom>
          <a:blipFill>
            <a:blip r:embed="rId4"/>
            <a:stretch>
              <a:fillRect/>
            </a:stretch>
          </a:blipFill>
        </p:spPr>
        <p:txBody>
          <a:bodyPr/>
          <a:lstStyle/>
          <a:p>
            <a:endParaRPr lang="en-US"/>
          </a:p>
        </p:txBody>
      </p:sp>
      <p:grpSp>
        <p:nvGrpSpPr>
          <p:cNvPr id="2" name="Group 2"/>
          <p:cNvGrpSpPr/>
          <p:nvPr/>
        </p:nvGrpSpPr>
        <p:grpSpPr>
          <a:xfrm>
            <a:off x="277623" y="331097"/>
            <a:ext cx="8584654" cy="4433948"/>
            <a:chOff x="0" y="0"/>
            <a:chExt cx="4018861" cy="2024400"/>
          </a:xfrm>
        </p:grpSpPr>
        <p:sp>
          <p:nvSpPr>
            <p:cNvPr id="3" name="Freeform 3"/>
            <p:cNvSpPr/>
            <p:nvPr/>
          </p:nvSpPr>
          <p:spPr>
            <a:xfrm>
              <a:off x="0" y="0"/>
              <a:ext cx="4018861" cy="2024400"/>
            </a:xfrm>
            <a:custGeom>
              <a:avLst/>
              <a:gdLst/>
              <a:ahLst/>
              <a:cxnLst/>
              <a:rect l="l" t="t" r="r" b="b"/>
              <a:pathLst>
                <a:path w="4018861" h="2024400">
                  <a:moveTo>
                    <a:pt x="25876" y="0"/>
                  </a:moveTo>
                  <a:lnTo>
                    <a:pt x="3992986" y="0"/>
                  </a:lnTo>
                  <a:cubicBezTo>
                    <a:pt x="4007276" y="0"/>
                    <a:pt x="4018861" y="11585"/>
                    <a:pt x="4018861" y="25876"/>
                  </a:cubicBezTo>
                  <a:lnTo>
                    <a:pt x="4018861" y="1998524"/>
                  </a:lnTo>
                  <a:cubicBezTo>
                    <a:pt x="4018861" y="2012815"/>
                    <a:pt x="4007276" y="2024400"/>
                    <a:pt x="3992986" y="2024400"/>
                  </a:cubicBezTo>
                  <a:lnTo>
                    <a:pt x="25876" y="2024400"/>
                  </a:lnTo>
                  <a:cubicBezTo>
                    <a:pt x="11585" y="2024400"/>
                    <a:pt x="0" y="2012815"/>
                    <a:pt x="0" y="1998524"/>
                  </a:cubicBezTo>
                  <a:lnTo>
                    <a:pt x="0" y="25876"/>
                  </a:lnTo>
                  <a:cubicBezTo>
                    <a:pt x="0" y="11585"/>
                    <a:pt x="11585" y="0"/>
                    <a:pt x="25876" y="0"/>
                  </a:cubicBezTo>
                  <a:close/>
                </a:path>
              </a:pathLst>
            </a:custGeom>
            <a:solidFill>
              <a:srgbClr val="FFFFFF"/>
            </a:solidFill>
          </p:spPr>
          <p:txBody>
            <a:bodyPr/>
            <a:lstStyle/>
            <a:p>
              <a:endParaRPr lang="en-US"/>
            </a:p>
          </p:txBody>
        </p:sp>
        <p:sp>
          <p:nvSpPr>
            <p:cNvPr id="4" name="TextBox 4"/>
            <p:cNvSpPr txBox="1"/>
            <p:nvPr/>
          </p:nvSpPr>
          <p:spPr>
            <a:xfrm>
              <a:off x="0" y="-38100"/>
              <a:ext cx="4018861" cy="2062500"/>
            </a:xfrm>
            <a:prstGeom prst="rect">
              <a:avLst/>
            </a:prstGeom>
          </p:spPr>
          <p:txBody>
            <a:bodyPr lIns="25400" tIns="25400" rIns="25400" bIns="25400" rtlCol="0" anchor="ctr"/>
            <a:lstStyle/>
            <a:p>
              <a:pPr algn="ctr">
                <a:lnSpc>
                  <a:spcPts val="1592"/>
                </a:lnSpc>
              </a:pPr>
              <a:endParaRPr sz="700"/>
            </a:p>
          </p:txBody>
        </p:sp>
      </p:grpSp>
      <p:sp>
        <p:nvSpPr>
          <p:cNvPr id="62" name="Google Shape;283;p3"/>
          <p:cNvSpPr/>
          <p:nvPr/>
        </p:nvSpPr>
        <p:spPr>
          <a:xfrm>
            <a:off x="0" y="556739"/>
            <a:ext cx="9220508" cy="695799"/>
          </a:xfrm>
          <a:prstGeom prst="rect">
            <a:avLst/>
          </a:prstGeom>
          <a:noFill/>
          <a:ln>
            <a:noFill/>
          </a:ln>
        </p:spPr>
        <p:txBody>
          <a:bodyPr spcFirstLastPara="1" wrap="square" lIns="68569" tIns="34275" rIns="68569" bIns="34275" anchor="ctr" anchorCtr="0">
            <a:noAutofit/>
          </a:bodyPr>
          <a:lstStyle/>
          <a:p>
            <a:pPr algn="ctr">
              <a:lnSpc>
                <a:spcPct val="150000"/>
              </a:lnSpc>
              <a:buSzPts val="3200"/>
            </a:pPr>
            <a:r>
              <a:rPr lang="vi-VN" sz="2200" b="1">
                <a:solidFill>
                  <a:srgbClr val="C00000"/>
                </a:solidFill>
              </a:rPr>
              <a:t>Câu 1. Em có thể xem video trên website nào dưới đây?</a:t>
            </a:r>
            <a:endParaRPr sz="2200">
              <a:solidFill>
                <a:srgbClr val="C00000"/>
              </a:solidFill>
            </a:endParaRPr>
          </a:p>
        </p:txBody>
      </p:sp>
      <p:sp>
        <p:nvSpPr>
          <p:cNvPr id="63" name="Google Shape;284;p3"/>
          <p:cNvSpPr/>
          <p:nvPr/>
        </p:nvSpPr>
        <p:spPr>
          <a:xfrm>
            <a:off x="503510" y="1479431"/>
            <a:ext cx="3941878" cy="1072059"/>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A. youtube.website.</a:t>
            </a:r>
            <a:endParaRPr sz="2200"/>
          </a:p>
        </p:txBody>
      </p:sp>
      <p:sp>
        <p:nvSpPr>
          <p:cNvPr id="64" name="Google Shape;285;p3"/>
          <p:cNvSpPr/>
          <p:nvPr/>
        </p:nvSpPr>
        <p:spPr>
          <a:xfrm>
            <a:off x="503511" y="2934156"/>
            <a:ext cx="3941878" cy="1072059"/>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B. you.tube.</a:t>
            </a:r>
            <a:endParaRPr sz="2200"/>
          </a:p>
        </p:txBody>
      </p:sp>
      <p:sp>
        <p:nvSpPr>
          <p:cNvPr id="65" name="Google Shape;286;p3"/>
          <p:cNvSpPr/>
          <p:nvPr/>
        </p:nvSpPr>
        <p:spPr>
          <a:xfrm>
            <a:off x="4682894" y="1479431"/>
            <a:ext cx="3941878" cy="1072059"/>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C. youtube.com.</a:t>
            </a:r>
            <a:endParaRPr sz="2200"/>
          </a:p>
        </p:txBody>
      </p:sp>
      <p:sp>
        <p:nvSpPr>
          <p:cNvPr id="66" name="Google Shape;287;p3"/>
          <p:cNvSpPr/>
          <p:nvPr/>
        </p:nvSpPr>
        <p:spPr>
          <a:xfrm>
            <a:off x="4682894" y="2934156"/>
            <a:ext cx="3941878" cy="1072059"/>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D. you.com.tube.</a:t>
            </a:r>
            <a:endParaRPr sz="2200"/>
          </a:p>
        </p:txBody>
      </p:sp>
      <p:sp>
        <p:nvSpPr>
          <p:cNvPr id="67" name="Google Shape;288;p3"/>
          <p:cNvSpPr/>
          <p:nvPr/>
        </p:nvSpPr>
        <p:spPr>
          <a:xfrm>
            <a:off x="4677085" y="1478180"/>
            <a:ext cx="3953496" cy="1077521"/>
          </a:xfrm>
          <a:prstGeom prst="roundRect">
            <a:avLst>
              <a:gd name="adj" fmla="val 16667"/>
            </a:avLst>
          </a:prstGeom>
          <a:solidFill>
            <a:srgbClr val="FFB39B"/>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C. youtube.com.</a:t>
            </a:r>
          </a:p>
        </p:txBody>
      </p:sp>
      <p:sp>
        <p:nvSpPr>
          <p:cNvPr id="13" name="Freeform 10">
            <a:hlinkClick r:id="rId5" action="ppaction://hlinksldjump"/>
            <a:extLst>
              <a:ext uri="{FF2B5EF4-FFF2-40B4-BE49-F238E27FC236}">
                <a16:creationId xmlns:a16="http://schemas.microsoft.com/office/drawing/2014/main" id="{B5AB724E-A933-C171-FD6C-D5E9ECE58ED4}"/>
              </a:ext>
            </a:extLst>
          </p:cNvPr>
          <p:cNvSpPr/>
          <p:nvPr/>
        </p:nvSpPr>
        <p:spPr>
          <a:xfrm>
            <a:off x="8239574" y="4196576"/>
            <a:ext cx="749808" cy="816117"/>
          </a:xfrm>
          <a:custGeom>
            <a:avLst/>
            <a:gdLst/>
            <a:ahLst/>
            <a:cxnLst/>
            <a:rect l="l" t="t" r="r" b="b"/>
            <a:pathLst>
              <a:path w="2320775" h="2526013">
                <a:moveTo>
                  <a:pt x="0" y="0"/>
                </a:moveTo>
                <a:lnTo>
                  <a:pt x="2320775" y="0"/>
                </a:lnTo>
                <a:lnTo>
                  <a:pt x="2320775" y="2526013"/>
                </a:lnTo>
                <a:lnTo>
                  <a:pt x="0" y="2526013"/>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663299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randombar(horizontal)">
                                      <p:cBhvr>
                                        <p:cTn id="7" dur="500"/>
                                        <p:tgtEl>
                                          <p:spTgt spid="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randombar(horizontal)">
                                      <p:cBhvr>
                                        <p:cTn id="10" dur="500"/>
                                        <p:tgtEl>
                                          <p:spTgt spid="6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randombar(horizontal)">
                                      <p:cBhvr>
                                        <p:cTn id="13" dur="500"/>
                                        <p:tgtEl>
                                          <p:spTgt spid="6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randombar(horizontal)">
                                      <p:cBhvr>
                                        <p:cTn id="16" dur="500"/>
                                        <p:tgtEl>
                                          <p:spTgt spid="6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randombar(horizontal)">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left)">
                                      <p:cBhvr>
                                        <p:cTn id="2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animBg="1"/>
      <p:bldP spid="64" grpId="0" animBg="1"/>
      <p:bldP spid="65" grpId="0" animBg="1"/>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52668"/>
            <a:ext cx="9144000" cy="600164"/>
          </a:xfrm>
          <a:prstGeom prst="rect">
            <a:avLst/>
          </a:prstGeom>
          <a:noFill/>
        </p:spPr>
        <p:txBody>
          <a:bodyPr wrap="square" rtlCol="0">
            <a:spAutoFit/>
          </a:bodyPr>
          <a:lstStyle/>
          <a:p>
            <a:pPr algn="ctr"/>
            <a:r>
              <a:rPr lang="en-US" sz="3300" b="1">
                <a:solidFill>
                  <a:srgbClr val="EB9B2E"/>
                </a:solidFill>
              </a:rPr>
              <a:t>KHỞI ĐỘNG</a:t>
            </a:r>
          </a:p>
        </p:txBody>
      </p:sp>
      <p:sp>
        <p:nvSpPr>
          <p:cNvPr id="5" name="TextBox 4"/>
          <p:cNvSpPr txBox="1"/>
          <p:nvPr/>
        </p:nvSpPr>
        <p:spPr>
          <a:xfrm>
            <a:off x="0" y="1452832"/>
            <a:ext cx="9144000" cy="496996"/>
          </a:xfrm>
          <a:prstGeom prst="rect">
            <a:avLst/>
          </a:prstGeom>
          <a:noFill/>
        </p:spPr>
        <p:txBody>
          <a:bodyPr wrap="square" rtlCol="0">
            <a:spAutoFit/>
          </a:bodyPr>
          <a:lstStyle/>
          <a:p>
            <a:pPr algn="ctr">
              <a:lnSpc>
                <a:spcPct val="150000"/>
              </a:lnSpc>
            </a:pPr>
            <a:r>
              <a:rPr lang="en-US" sz="2000"/>
              <a:t>Quan sát video và thực hiện gấp con bướm giấy theo hướng dẫn.</a:t>
            </a:r>
            <a:endParaRPr lang="en-US" sz="2000" i="1"/>
          </a:p>
        </p:txBody>
      </p:sp>
      <p:pic>
        <p:nvPicPr>
          <p:cNvPr id="6" name="y2mate.com - DIY IDEAS  Origami Butterfly  Paper Butterfly  Gấp Con Bướm Bằng Giấy Siêu Đơn Giản  Origami_720pHF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3294" y="2133600"/>
            <a:ext cx="4334934" cy="24384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814" r="47334" b="59197"/>
          <a:stretch/>
        </p:blipFill>
        <p:spPr>
          <a:xfrm rot="20596815">
            <a:off x="6007100" y="2406725"/>
            <a:ext cx="2184400" cy="1943867"/>
          </a:xfrm>
          <a:prstGeom prst="rect">
            <a:avLst/>
          </a:prstGeom>
        </p:spPr>
      </p:pic>
    </p:spTree>
    <p:extLst>
      <p:ext uri="{BB962C8B-B14F-4D97-AF65-F5344CB8AC3E}">
        <p14:creationId xmlns:p14="http://schemas.microsoft.com/office/powerpoint/2010/main" val="1209585715"/>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fullScrn="1">
              <p:cMediaNode vol="80000">
                <p:cTn id="12"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E5"/>
        </a:solidFill>
        <a:effectLst/>
      </p:bgPr>
    </p:bg>
    <p:spTree>
      <p:nvGrpSpPr>
        <p:cNvPr id="1" name=""/>
        <p:cNvGrpSpPr/>
        <p:nvPr/>
      </p:nvGrpSpPr>
      <p:grpSpPr>
        <a:xfrm>
          <a:off x="0" y="0"/>
          <a:ext cx="0" cy="0"/>
          <a:chOff x="0" y="0"/>
          <a:chExt cx="0" cy="0"/>
        </a:xfrm>
      </p:grpSpPr>
      <p:sp>
        <p:nvSpPr>
          <p:cNvPr id="5" name="Freeform 5"/>
          <p:cNvSpPr/>
          <p:nvPr/>
        </p:nvSpPr>
        <p:spPr>
          <a:xfrm>
            <a:off x="-4100" y="-47357"/>
            <a:ext cx="1842048" cy="2243435"/>
          </a:xfrm>
          <a:custGeom>
            <a:avLst/>
            <a:gdLst/>
            <a:ahLst/>
            <a:cxnLst/>
            <a:rect l="l" t="t" r="r" b="b"/>
            <a:pathLst>
              <a:path w="4393650" h="5143500">
                <a:moveTo>
                  <a:pt x="0" y="0"/>
                </a:moveTo>
                <a:lnTo>
                  <a:pt x="4393650" y="0"/>
                </a:lnTo>
                <a:lnTo>
                  <a:pt x="4393650" y="5143500"/>
                </a:lnTo>
                <a:lnTo>
                  <a:pt x="0" y="5143500"/>
                </a:lnTo>
                <a:lnTo>
                  <a:pt x="0" y="0"/>
                </a:lnTo>
                <a:close/>
              </a:path>
            </a:pathLst>
          </a:custGeom>
          <a:blipFill>
            <a:blip r:embed="rId3"/>
            <a:stretch>
              <a:fillRect/>
            </a:stretch>
          </a:blipFill>
        </p:spPr>
        <p:txBody>
          <a:bodyPr/>
          <a:lstStyle/>
          <a:p>
            <a:endParaRPr lang="en-VN" sz="700" dirty="0"/>
          </a:p>
        </p:txBody>
      </p:sp>
      <p:sp>
        <p:nvSpPr>
          <p:cNvPr id="6" name="Freeform 6"/>
          <p:cNvSpPr/>
          <p:nvPr/>
        </p:nvSpPr>
        <p:spPr>
          <a:xfrm flipH="1">
            <a:off x="7023683" y="0"/>
            <a:ext cx="2196825" cy="2079720"/>
          </a:xfrm>
          <a:custGeom>
            <a:avLst/>
            <a:gdLst/>
            <a:ahLst/>
            <a:cxnLst/>
            <a:rect l="l" t="t" r="r" b="b"/>
            <a:pathLst>
              <a:path w="4393650" h="5143500">
                <a:moveTo>
                  <a:pt x="4393650" y="0"/>
                </a:moveTo>
                <a:lnTo>
                  <a:pt x="0" y="0"/>
                </a:lnTo>
                <a:lnTo>
                  <a:pt x="0" y="5143500"/>
                </a:lnTo>
                <a:lnTo>
                  <a:pt x="4393650" y="5143500"/>
                </a:lnTo>
                <a:lnTo>
                  <a:pt x="4393650" y="0"/>
                </a:lnTo>
                <a:close/>
              </a:path>
            </a:pathLst>
          </a:custGeom>
          <a:blipFill>
            <a:blip r:embed="rId4"/>
            <a:stretch>
              <a:fillRect/>
            </a:stretch>
          </a:blipFill>
        </p:spPr>
        <p:txBody>
          <a:bodyPr/>
          <a:lstStyle/>
          <a:p>
            <a:endParaRPr lang="en-US"/>
          </a:p>
        </p:txBody>
      </p:sp>
      <p:sp>
        <p:nvSpPr>
          <p:cNvPr id="7" name="Freeform 7"/>
          <p:cNvSpPr/>
          <p:nvPr/>
        </p:nvSpPr>
        <p:spPr>
          <a:xfrm flipH="1" flipV="1">
            <a:off x="7277100" y="3343275"/>
            <a:ext cx="1866900" cy="1800225"/>
          </a:xfrm>
          <a:custGeom>
            <a:avLst/>
            <a:gdLst/>
            <a:ahLst/>
            <a:cxnLst/>
            <a:rect l="l" t="t" r="r" b="b"/>
            <a:pathLst>
              <a:path w="4393650" h="5143500">
                <a:moveTo>
                  <a:pt x="4393650" y="5143500"/>
                </a:moveTo>
                <a:lnTo>
                  <a:pt x="0" y="5143500"/>
                </a:lnTo>
                <a:lnTo>
                  <a:pt x="0" y="0"/>
                </a:lnTo>
                <a:lnTo>
                  <a:pt x="4393650" y="0"/>
                </a:lnTo>
                <a:lnTo>
                  <a:pt x="4393650" y="5143500"/>
                </a:lnTo>
                <a:close/>
              </a:path>
            </a:pathLst>
          </a:custGeom>
          <a:blipFill>
            <a:blip r:embed="rId3"/>
            <a:stretch>
              <a:fillRect/>
            </a:stretch>
          </a:blipFill>
        </p:spPr>
        <p:txBody>
          <a:bodyPr/>
          <a:lstStyle/>
          <a:p>
            <a:endParaRPr lang="en-US"/>
          </a:p>
        </p:txBody>
      </p:sp>
      <p:sp>
        <p:nvSpPr>
          <p:cNvPr id="8" name="Freeform 8"/>
          <p:cNvSpPr/>
          <p:nvPr/>
        </p:nvSpPr>
        <p:spPr>
          <a:xfrm flipV="1">
            <a:off x="0" y="3343275"/>
            <a:ext cx="2196825" cy="1800225"/>
          </a:xfrm>
          <a:custGeom>
            <a:avLst/>
            <a:gdLst/>
            <a:ahLst/>
            <a:cxnLst/>
            <a:rect l="l" t="t" r="r" b="b"/>
            <a:pathLst>
              <a:path w="4393650" h="5143500">
                <a:moveTo>
                  <a:pt x="0" y="5143500"/>
                </a:moveTo>
                <a:lnTo>
                  <a:pt x="4393650" y="5143500"/>
                </a:lnTo>
                <a:lnTo>
                  <a:pt x="4393650" y="0"/>
                </a:lnTo>
                <a:lnTo>
                  <a:pt x="0" y="0"/>
                </a:lnTo>
                <a:lnTo>
                  <a:pt x="0" y="5143500"/>
                </a:lnTo>
                <a:close/>
              </a:path>
            </a:pathLst>
          </a:custGeom>
          <a:blipFill>
            <a:blip r:embed="rId4"/>
            <a:stretch>
              <a:fillRect/>
            </a:stretch>
          </a:blipFill>
        </p:spPr>
        <p:txBody>
          <a:bodyPr/>
          <a:lstStyle/>
          <a:p>
            <a:endParaRPr lang="en-US"/>
          </a:p>
        </p:txBody>
      </p:sp>
      <p:grpSp>
        <p:nvGrpSpPr>
          <p:cNvPr id="2" name="Group 2"/>
          <p:cNvGrpSpPr/>
          <p:nvPr/>
        </p:nvGrpSpPr>
        <p:grpSpPr>
          <a:xfrm>
            <a:off x="277623" y="331097"/>
            <a:ext cx="8584654" cy="4433948"/>
            <a:chOff x="0" y="0"/>
            <a:chExt cx="4018861" cy="2024400"/>
          </a:xfrm>
        </p:grpSpPr>
        <p:sp>
          <p:nvSpPr>
            <p:cNvPr id="3" name="Freeform 3"/>
            <p:cNvSpPr/>
            <p:nvPr/>
          </p:nvSpPr>
          <p:spPr>
            <a:xfrm>
              <a:off x="0" y="0"/>
              <a:ext cx="4018861" cy="2024400"/>
            </a:xfrm>
            <a:custGeom>
              <a:avLst/>
              <a:gdLst/>
              <a:ahLst/>
              <a:cxnLst/>
              <a:rect l="l" t="t" r="r" b="b"/>
              <a:pathLst>
                <a:path w="4018861" h="2024400">
                  <a:moveTo>
                    <a:pt x="25876" y="0"/>
                  </a:moveTo>
                  <a:lnTo>
                    <a:pt x="3992986" y="0"/>
                  </a:lnTo>
                  <a:cubicBezTo>
                    <a:pt x="4007276" y="0"/>
                    <a:pt x="4018861" y="11585"/>
                    <a:pt x="4018861" y="25876"/>
                  </a:cubicBezTo>
                  <a:lnTo>
                    <a:pt x="4018861" y="1998524"/>
                  </a:lnTo>
                  <a:cubicBezTo>
                    <a:pt x="4018861" y="2012815"/>
                    <a:pt x="4007276" y="2024400"/>
                    <a:pt x="3992986" y="2024400"/>
                  </a:cubicBezTo>
                  <a:lnTo>
                    <a:pt x="25876" y="2024400"/>
                  </a:lnTo>
                  <a:cubicBezTo>
                    <a:pt x="11585" y="2024400"/>
                    <a:pt x="0" y="2012815"/>
                    <a:pt x="0" y="1998524"/>
                  </a:cubicBezTo>
                  <a:lnTo>
                    <a:pt x="0" y="25876"/>
                  </a:lnTo>
                  <a:cubicBezTo>
                    <a:pt x="0" y="11585"/>
                    <a:pt x="11585" y="0"/>
                    <a:pt x="25876" y="0"/>
                  </a:cubicBezTo>
                  <a:close/>
                </a:path>
              </a:pathLst>
            </a:custGeom>
            <a:solidFill>
              <a:srgbClr val="FFFFFF"/>
            </a:solidFill>
          </p:spPr>
          <p:txBody>
            <a:bodyPr/>
            <a:lstStyle/>
            <a:p>
              <a:endParaRPr lang="en-US"/>
            </a:p>
          </p:txBody>
        </p:sp>
        <p:sp>
          <p:nvSpPr>
            <p:cNvPr id="4" name="TextBox 4"/>
            <p:cNvSpPr txBox="1"/>
            <p:nvPr/>
          </p:nvSpPr>
          <p:spPr>
            <a:xfrm>
              <a:off x="0" y="-38100"/>
              <a:ext cx="4018861" cy="2062500"/>
            </a:xfrm>
            <a:prstGeom prst="rect">
              <a:avLst/>
            </a:prstGeom>
          </p:spPr>
          <p:txBody>
            <a:bodyPr lIns="25400" tIns="25400" rIns="25400" bIns="25400" rtlCol="0" anchor="ctr"/>
            <a:lstStyle/>
            <a:p>
              <a:pPr algn="ctr">
                <a:lnSpc>
                  <a:spcPts val="1592"/>
                </a:lnSpc>
              </a:pPr>
              <a:endParaRPr sz="700"/>
            </a:p>
          </p:txBody>
        </p:sp>
      </p:grpSp>
      <p:sp>
        <p:nvSpPr>
          <p:cNvPr id="63" name="Google Shape;284;p3"/>
          <p:cNvSpPr/>
          <p:nvPr/>
        </p:nvSpPr>
        <p:spPr>
          <a:xfrm>
            <a:off x="503510" y="1732465"/>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A. Điều chỉnh âm thanh.</a:t>
            </a:r>
            <a:endParaRPr sz="2200"/>
          </a:p>
        </p:txBody>
      </p:sp>
      <p:sp>
        <p:nvSpPr>
          <p:cNvPr id="64" name="Google Shape;285;p3"/>
          <p:cNvSpPr/>
          <p:nvPr/>
        </p:nvSpPr>
        <p:spPr>
          <a:xfrm>
            <a:off x="503510" y="3255446"/>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B. Đến video tiếp theo.</a:t>
            </a:r>
            <a:endParaRPr sz="2200"/>
          </a:p>
        </p:txBody>
      </p:sp>
      <p:sp>
        <p:nvSpPr>
          <p:cNvPr id="65" name="Google Shape;286;p3"/>
          <p:cNvSpPr/>
          <p:nvPr/>
        </p:nvSpPr>
        <p:spPr>
          <a:xfrm>
            <a:off x="4682894" y="1732465"/>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C. Chế độ trung bình.</a:t>
            </a:r>
          </a:p>
        </p:txBody>
      </p:sp>
      <p:sp>
        <p:nvSpPr>
          <p:cNvPr id="66" name="Google Shape;287;p3"/>
          <p:cNvSpPr/>
          <p:nvPr/>
        </p:nvSpPr>
        <p:spPr>
          <a:xfrm>
            <a:off x="4682893" y="3255446"/>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D. Tạm dừng video. </a:t>
            </a:r>
            <a:endParaRPr sz="2200"/>
          </a:p>
        </p:txBody>
      </p:sp>
      <p:sp>
        <p:nvSpPr>
          <p:cNvPr id="67" name="Google Shape;288;p3"/>
          <p:cNvSpPr/>
          <p:nvPr/>
        </p:nvSpPr>
        <p:spPr>
          <a:xfrm>
            <a:off x="4682893" y="3255445"/>
            <a:ext cx="3953496" cy="1201689"/>
          </a:xfrm>
          <a:prstGeom prst="roundRect">
            <a:avLst>
              <a:gd name="adj" fmla="val 16667"/>
            </a:avLst>
          </a:prstGeom>
          <a:solidFill>
            <a:srgbClr val="FFB39B"/>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D. Tạm dừng video. </a:t>
            </a:r>
          </a:p>
        </p:txBody>
      </p:sp>
      <p:grpSp>
        <p:nvGrpSpPr>
          <p:cNvPr id="9" name="Group 8"/>
          <p:cNvGrpSpPr/>
          <p:nvPr/>
        </p:nvGrpSpPr>
        <p:grpSpPr>
          <a:xfrm>
            <a:off x="0" y="547287"/>
            <a:ext cx="9220508" cy="776056"/>
            <a:chOff x="0" y="547287"/>
            <a:chExt cx="9220508" cy="776056"/>
          </a:xfrm>
        </p:grpSpPr>
        <p:sp>
          <p:nvSpPr>
            <p:cNvPr id="62" name="Google Shape;283;p3"/>
            <p:cNvSpPr/>
            <p:nvPr/>
          </p:nvSpPr>
          <p:spPr>
            <a:xfrm>
              <a:off x="0" y="627544"/>
              <a:ext cx="9220508" cy="695799"/>
            </a:xfrm>
            <a:prstGeom prst="rect">
              <a:avLst/>
            </a:prstGeom>
            <a:noFill/>
            <a:ln>
              <a:noFill/>
            </a:ln>
          </p:spPr>
          <p:txBody>
            <a:bodyPr spcFirstLastPara="1" wrap="square" lIns="68569" tIns="34275" rIns="68569" bIns="34275" anchor="ctr" anchorCtr="0">
              <a:noAutofit/>
            </a:bodyPr>
            <a:lstStyle/>
            <a:p>
              <a:pPr algn="ctr">
                <a:lnSpc>
                  <a:spcPct val="150000"/>
                </a:lnSpc>
                <a:buSzPts val="3200"/>
              </a:pPr>
              <a:r>
                <a:rPr lang="vi-VN" sz="2200" b="1">
                  <a:solidFill>
                    <a:srgbClr val="C00000"/>
                  </a:solidFill>
                </a:rPr>
                <a:t>Câu 2. Biểu tượng   </a:t>
              </a:r>
              <a:r>
                <a:rPr lang="en-US" sz="2200" b="1">
                  <a:solidFill>
                    <a:srgbClr val="C00000"/>
                  </a:solidFill>
                </a:rPr>
                <a:t>    </a:t>
              </a:r>
              <a:r>
                <a:rPr lang="vi-VN" sz="2200" b="1">
                  <a:solidFill>
                    <a:srgbClr val="C00000"/>
                  </a:solidFill>
                </a:rPr>
                <a:t>trên thanh điều khiển của video </a:t>
              </a:r>
              <a:endParaRPr lang="en-US" sz="2200" b="1">
                <a:solidFill>
                  <a:srgbClr val="C00000"/>
                </a:solidFill>
              </a:endParaRPr>
            </a:p>
            <a:p>
              <a:pPr algn="ctr">
                <a:lnSpc>
                  <a:spcPct val="150000"/>
                </a:lnSpc>
                <a:buSzPts val="3200"/>
              </a:pPr>
              <a:r>
                <a:rPr lang="vi-VN" sz="2200" b="1">
                  <a:solidFill>
                    <a:srgbClr val="C00000"/>
                  </a:solidFill>
                </a:rPr>
                <a:t>đang được phát trên Youtube dùng để làm gì?</a:t>
              </a:r>
              <a:endParaRPr sz="2200">
                <a:solidFill>
                  <a:srgbClr val="C00000"/>
                </a:solidFill>
              </a:endParaRPr>
            </a:p>
          </p:txBody>
        </p:sp>
        <p:pic>
          <p:nvPicPr>
            <p:cNvPr id="16" name="Picture 15"/>
            <p:cNvPicPr/>
            <p:nvPr/>
          </p:nvPicPr>
          <p:blipFill>
            <a:blip r:embed="rId5"/>
            <a:stretch>
              <a:fillRect/>
            </a:stretch>
          </p:blipFill>
          <p:spPr>
            <a:xfrm>
              <a:off x="3558544" y="547287"/>
              <a:ext cx="305431" cy="338339"/>
            </a:xfrm>
            <a:prstGeom prst="rect">
              <a:avLst/>
            </a:prstGeom>
          </p:spPr>
        </p:pic>
      </p:grpSp>
      <p:sp>
        <p:nvSpPr>
          <p:cNvPr id="17" name="Freeform 10">
            <a:hlinkClick r:id="rId6" action="ppaction://hlinksldjump"/>
            <a:extLst>
              <a:ext uri="{FF2B5EF4-FFF2-40B4-BE49-F238E27FC236}">
                <a16:creationId xmlns:a16="http://schemas.microsoft.com/office/drawing/2014/main" id="{B5AB724E-A933-C171-FD6C-D5E9ECE58ED4}"/>
              </a:ext>
            </a:extLst>
          </p:cNvPr>
          <p:cNvSpPr/>
          <p:nvPr/>
        </p:nvSpPr>
        <p:spPr>
          <a:xfrm>
            <a:off x="8239574" y="4196576"/>
            <a:ext cx="749808" cy="816117"/>
          </a:xfrm>
          <a:custGeom>
            <a:avLst/>
            <a:gdLst/>
            <a:ahLst/>
            <a:cxnLst/>
            <a:rect l="l" t="t" r="r" b="b"/>
            <a:pathLst>
              <a:path w="2320775" h="2526013">
                <a:moveTo>
                  <a:pt x="0" y="0"/>
                </a:moveTo>
                <a:lnTo>
                  <a:pt x="2320775" y="0"/>
                </a:lnTo>
                <a:lnTo>
                  <a:pt x="2320775" y="2526013"/>
                </a:lnTo>
                <a:lnTo>
                  <a:pt x="0" y="2526013"/>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8127139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randombar(horizontal)">
                                      <p:cBhvr>
                                        <p:cTn id="13" dur="500"/>
                                        <p:tgtEl>
                                          <p:spTgt spid="6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randombar(horizontal)">
                                      <p:cBhvr>
                                        <p:cTn id="16" dur="500"/>
                                        <p:tgtEl>
                                          <p:spTgt spid="6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randombar(horizont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left)">
                                      <p:cBhvr>
                                        <p:cTn id="2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5E5"/>
        </a:solidFill>
        <a:effectLst/>
      </p:bgPr>
    </p:bg>
    <p:spTree>
      <p:nvGrpSpPr>
        <p:cNvPr id="1" name=""/>
        <p:cNvGrpSpPr/>
        <p:nvPr/>
      </p:nvGrpSpPr>
      <p:grpSpPr>
        <a:xfrm>
          <a:off x="0" y="0"/>
          <a:ext cx="0" cy="0"/>
          <a:chOff x="0" y="0"/>
          <a:chExt cx="0" cy="0"/>
        </a:xfrm>
      </p:grpSpPr>
      <p:sp>
        <p:nvSpPr>
          <p:cNvPr id="5" name="Freeform 5"/>
          <p:cNvSpPr/>
          <p:nvPr/>
        </p:nvSpPr>
        <p:spPr>
          <a:xfrm>
            <a:off x="-4100" y="-47357"/>
            <a:ext cx="1842048" cy="2243435"/>
          </a:xfrm>
          <a:custGeom>
            <a:avLst/>
            <a:gdLst/>
            <a:ahLst/>
            <a:cxnLst/>
            <a:rect l="l" t="t" r="r" b="b"/>
            <a:pathLst>
              <a:path w="4393650" h="5143500">
                <a:moveTo>
                  <a:pt x="0" y="0"/>
                </a:moveTo>
                <a:lnTo>
                  <a:pt x="4393650" y="0"/>
                </a:lnTo>
                <a:lnTo>
                  <a:pt x="4393650" y="5143500"/>
                </a:lnTo>
                <a:lnTo>
                  <a:pt x="0" y="5143500"/>
                </a:lnTo>
                <a:lnTo>
                  <a:pt x="0" y="0"/>
                </a:lnTo>
                <a:close/>
              </a:path>
            </a:pathLst>
          </a:custGeom>
          <a:blipFill>
            <a:blip r:embed="rId3"/>
            <a:stretch>
              <a:fillRect/>
            </a:stretch>
          </a:blipFill>
        </p:spPr>
        <p:txBody>
          <a:bodyPr/>
          <a:lstStyle/>
          <a:p>
            <a:endParaRPr lang="en-VN" sz="700" dirty="0"/>
          </a:p>
        </p:txBody>
      </p:sp>
      <p:sp>
        <p:nvSpPr>
          <p:cNvPr id="6" name="Freeform 6"/>
          <p:cNvSpPr/>
          <p:nvPr/>
        </p:nvSpPr>
        <p:spPr>
          <a:xfrm flipH="1">
            <a:off x="7023683" y="0"/>
            <a:ext cx="2196825" cy="2079720"/>
          </a:xfrm>
          <a:custGeom>
            <a:avLst/>
            <a:gdLst/>
            <a:ahLst/>
            <a:cxnLst/>
            <a:rect l="l" t="t" r="r" b="b"/>
            <a:pathLst>
              <a:path w="4393650" h="5143500">
                <a:moveTo>
                  <a:pt x="4393650" y="0"/>
                </a:moveTo>
                <a:lnTo>
                  <a:pt x="0" y="0"/>
                </a:lnTo>
                <a:lnTo>
                  <a:pt x="0" y="5143500"/>
                </a:lnTo>
                <a:lnTo>
                  <a:pt x="4393650" y="5143500"/>
                </a:lnTo>
                <a:lnTo>
                  <a:pt x="4393650" y="0"/>
                </a:lnTo>
                <a:close/>
              </a:path>
            </a:pathLst>
          </a:custGeom>
          <a:blipFill>
            <a:blip r:embed="rId4"/>
            <a:stretch>
              <a:fillRect/>
            </a:stretch>
          </a:blipFill>
        </p:spPr>
        <p:txBody>
          <a:bodyPr/>
          <a:lstStyle/>
          <a:p>
            <a:endParaRPr lang="en-US"/>
          </a:p>
        </p:txBody>
      </p:sp>
      <p:sp>
        <p:nvSpPr>
          <p:cNvPr id="7" name="Freeform 7"/>
          <p:cNvSpPr/>
          <p:nvPr/>
        </p:nvSpPr>
        <p:spPr>
          <a:xfrm flipH="1" flipV="1">
            <a:off x="7277100" y="3343275"/>
            <a:ext cx="1866900" cy="1800225"/>
          </a:xfrm>
          <a:custGeom>
            <a:avLst/>
            <a:gdLst/>
            <a:ahLst/>
            <a:cxnLst/>
            <a:rect l="l" t="t" r="r" b="b"/>
            <a:pathLst>
              <a:path w="4393650" h="5143500">
                <a:moveTo>
                  <a:pt x="4393650" y="5143500"/>
                </a:moveTo>
                <a:lnTo>
                  <a:pt x="0" y="5143500"/>
                </a:lnTo>
                <a:lnTo>
                  <a:pt x="0" y="0"/>
                </a:lnTo>
                <a:lnTo>
                  <a:pt x="4393650" y="0"/>
                </a:lnTo>
                <a:lnTo>
                  <a:pt x="4393650" y="5143500"/>
                </a:lnTo>
                <a:close/>
              </a:path>
            </a:pathLst>
          </a:custGeom>
          <a:blipFill>
            <a:blip r:embed="rId3"/>
            <a:stretch>
              <a:fillRect/>
            </a:stretch>
          </a:blipFill>
        </p:spPr>
        <p:txBody>
          <a:bodyPr/>
          <a:lstStyle/>
          <a:p>
            <a:endParaRPr lang="en-US"/>
          </a:p>
        </p:txBody>
      </p:sp>
      <p:sp>
        <p:nvSpPr>
          <p:cNvPr id="8" name="Freeform 8"/>
          <p:cNvSpPr/>
          <p:nvPr/>
        </p:nvSpPr>
        <p:spPr>
          <a:xfrm flipV="1">
            <a:off x="0" y="3343275"/>
            <a:ext cx="2196825" cy="1800225"/>
          </a:xfrm>
          <a:custGeom>
            <a:avLst/>
            <a:gdLst/>
            <a:ahLst/>
            <a:cxnLst/>
            <a:rect l="l" t="t" r="r" b="b"/>
            <a:pathLst>
              <a:path w="4393650" h="5143500">
                <a:moveTo>
                  <a:pt x="0" y="5143500"/>
                </a:moveTo>
                <a:lnTo>
                  <a:pt x="4393650" y="5143500"/>
                </a:lnTo>
                <a:lnTo>
                  <a:pt x="4393650" y="0"/>
                </a:lnTo>
                <a:lnTo>
                  <a:pt x="0" y="0"/>
                </a:lnTo>
                <a:lnTo>
                  <a:pt x="0" y="5143500"/>
                </a:lnTo>
                <a:close/>
              </a:path>
            </a:pathLst>
          </a:custGeom>
          <a:blipFill>
            <a:blip r:embed="rId4"/>
            <a:stretch>
              <a:fillRect/>
            </a:stretch>
          </a:blipFill>
        </p:spPr>
        <p:txBody>
          <a:bodyPr/>
          <a:lstStyle/>
          <a:p>
            <a:endParaRPr lang="en-US"/>
          </a:p>
        </p:txBody>
      </p:sp>
      <p:grpSp>
        <p:nvGrpSpPr>
          <p:cNvPr id="2" name="Group 2"/>
          <p:cNvGrpSpPr/>
          <p:nvPr/>
        </p:nvGrpSpPr>
        <p:grpSpPr>
          <a:xfrm>
            <a:off x="277623" y="331097"/>
            <a:ext cx="8584654" cy="4433948"/>
            <a:chOff x="0" y="0"/>
            <a:chExt cx="4018861" cy="2024400"/>
          </a:xfrm>
        </p:grpSpPr>
        <p:sp>
          <p:nvSpPr>
            <p:cNvPr id="3" name="Freeform 3"/>
            <p:cNvSpPr/>
            <p:nvPr/>
          </p:nvSpPr>
          <p:spPr>
            <a:xfrm>
              <a:off x="0" y="0"/>
              <a:ext cx="4018861" cy="2024400"/>
            </a:xfrm>
            <a:custGeom>
              <a:avLst/>
              <a:gdLst/>
              <a:ahLst/>
              <a:cxnLst/>
              <a:rect l="l" t="t" r="r" b="b"/>
              <a:pathLst>
                <a:path w="4018861" h="2024400">
                  <a:moveTo>
                    <a:pt x="25876" y="0"/>
                  </a:moveTo>
                  <a:lnTo>
                    <a:pt x="3992986" y="0"/>
                  </a:lnTo>
                  <a:cubicBezTo>
                    <a:pt x="4007276" y="0"/>
                    <a:pt x="4018861" y="11585"/>
                    <a:pt x="4018861" y="25876"/>
                  </a:cubicBezTo>
                  <a:lnTo>
                    <a:pt x="4018861" y="1998524"/>
                  </a:lnTo>
                  <a:cubicBezTo>
                    <a:pt x="4018861" y="2012815"/>
                    <a:pt x="4007276" y="2024400"/>
                    <a:pt x="3992986" y="2024400"/>
                  </a:cubicBezTo>
                  <a:lnTo>
                    <a:pt x="25876" y="2024400"/>
                  </a:lnTo>
                  <a:cubicBezTo>
                    <a:pt x="11585" y="2024400"/>
                    <a:pt x="0" y="2012815"/>
                    <a:pt x="0" y="1998524"/>
                  </a:cubicBezTo>
                  <a:lnTo>
                    <a:pt x="0" y="25876"/>
                  </a:lnTo>
                  <a:cubicBezTo>
                    <a:pt x="0" y="11585"/>
                    <a:pt x="11585" y="0"/>
                    <a:pt x="25876" y="0"/>
                  </a:cubicBezTo>
                  <a:close/>
                </a:path>
              </a:pathLst>
            </a:custGeom>
            <a:solidFill>
              <a:srgbClr val="FFFFFF"/>
            </a:solidFill>
          </p:spPr>
          <p:txBody>
            <a:bodyPr/>
            <a:lstStyle/>
            <a:p>
              <a:endParaRPr lang="en-US"/>
            </a:p>
          </p:txBody>
        </p:sp>
        <p:sp>
          <p:nvSpPr>
            <p:cNvPr id="4" name="TextBox 4"/>
            <p:cNvSpPr txBox="1"/>
            <p:nvPr/>
          </p:nvSpPr>
          <p:spPr>
            <a:xfrm>
              <a:off x="0" y="-38100"/>
              <a:ext cx="4018861" cy="2062500"/>
            </a:xfrm>
            <a:prstGeom prst="rect">
              <a:avLst/>
            </a:prstGeom>
          </p:spPr>
          <p:txBody>
            <a:bodyPr lIns="25400" tIns="25400" rIns="25400" bIns="25400" rtlCol="0" anchor="ctr"/>
            <a:lstStyle/>
            <a:p>
              <a:pPr algn="ctr">
                <a:lnSpc>
                  <a:spcPts val="1592"/>
                </a:lnSpc>
              </a:pPr>
              <a:endParaRPr sz="700"/>
            </a:p>
          </p:txBody>
        </p:sp>
      </p:grpSp>
      <p:sp>
        <p:nvSpPr>
          <p:cNvPr id="62" name="Google Shape;283;p3"/>
          <p:cNvSpPr/>
          <p:nvPr/>
        </p:nvSpPr>
        <p:spPr>
          <a:xfrm>
            <a:off x="0" y="683882"/>
            <a:ext cx="9220508" cy="695799"/>
          </a:xfrm>
          <a:prstGeom prst="rect">
            <a:avLst/>
          </a:prstGeom>
          <a:noFill/>
          <a:ln>
            <a:noFill/>
          </a:ln>
        </p:spPr>
        <p:txBody>
          <a:bodyPr spcFirstLastPara="1" wrap="square" lIns="68569" tIns="34275" rIns="68569" bIns="34275" anchor="ctr" anchorCtr="0">
            <a:noAutofit/>
          </a:bodyPr>
          <a:lstStyle/>
          <a:p>
            <a:pPr algn="ctr">
              <a:lnSpc>
                <a:spcPct val="150000"/>
              </a:lnSpc>
              <a:buSzPts val="3200"/>
            </a:pPr>
            <a:r>
              <a:rPr lang="vi-VN" sz="2000" b="1">
                <a:solidFill>
                  <a:srgbClr val="C00000"/>
                </a:solidFill>
              </a:rPr>
              <a:t>Câu 3. Trong khi video đang được phát, nếu muốn phát </a:t>
            </a:r>
            <a:endParaRPr lang="en-US" sz="2000" b="1">
              <a:solidFill>
                <a:srgbClr val="C00000"/>
              </a:solidFill>
            </a:endParaRPr>
          </a:p>
          <a:p>
            <a:pPr algn="ctr">
              <a:lnSpc>
                <a:spcPct val="150000"/>
              </a:lnSpc>
              <a:buSzPts val="3200"/>
            </a:pPr>
            <a:r>
              <a:rPr lang="vi-VN" sz="2000" b="1">
                <a:solidFill>
                  <a:srgbClr val="C00000"/>
                </a:solidFill>
              </a:rPr>
              <a:t>video tiếp theo thì nhấn biểu tượng nào trên thanh điều khiển?</a:t>
            </a:r>
            <a:endParaRPr sz="2000">
              <a:solidFill>
                <a:srgbClr val="C00000"/>
              </a:solidFill>
            </a:endParaRPr>
          </a:p>
        </p:txBody>
      </p:sp>
      <p:grpSp>
        <p:nvGrpSpPr>
          <p:cNvPr id="10" name="Group 9"/>
          <p:cNvGrpSpPr/>
          <p:nvPr/>
        </p:nvGrpSpPr>
        <p:grpSpPr>
          <a:xfrm>
            <a:off x="503510" y="1732465"/>
            <a:ext cx="3941878" cy="1201688"/>
            <a:chOff x="503510" y="1732465"/>
            <a:chExt cx="3941878" cy="1201688"/>
          </a:xfrm>
        </p:grpSpPr>
        <p:sp>
          <p:nvSpPr>
            <p:cNvPr id="63" name="Google Shape;284;p3"/>
            <p:cNvSpPr/>
            <p:nvPr/>
          </p:nvSpPr>
          <p:spPr>
            <a:xfrm>
              <a:off x="503510" y="1732465"/>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A. </a:t>
              </a:r>
              <a:r>
                <a:rPr lang="en-US" sz="2000"/>
                <a:t>	</a:t>
              </a:r>
              <a:endParaRPr sz="2000"/>
            </a:p>
          </p:txBody>
        </p:sp>
        <p:pic>
          <p:nvPicPr>
            <p:cNvPr id="16" name="Picture 15"/>
            <p:cNvPicPr/>
            <p:nvPr/>
          </p:nvPicPr>
          <p:blipFill>
            <a:blip r:embed="rId5"/>
            <a:stretch>
              <a:fillRect/>
            </a:stretch>
          </p:blipFill>
          <p:spPr>
            <a:xfrm>
              <a:off x="2350528" y="2190982"/>
              <a:ext cx="353460" cy="284653"/>
            </a:xfrm>
            <a:prstGeom prst="rect">
              <a:avLst/>
            </a:prstGeom>
          </p:spPr>
        </p:pic>
      </p:grpSp>
      <p:grpSp>
        <p:nvGrpSpPr>
          <p:cNvPr id="14" name="Group 13"/>
          <p:cNvGrpSpPr/>
          <p:nvPr/>
        </p:nvGrpSpPr>
        <p:grpSpPr>
          <a:xfrm>
            <a:off x="503510" y="3255446"/>
            <a:ext cx="3941878" cy="1201688"/>
            <a:chOff x="503510" y="3255446"/>
            <a:chExt cx="3941878" cy="1201688"/>
          </a:xfrm>
        </p:grpSpPr>
        <p:sp>
          <p:nvSpPr>
            <p:cNvPr id="64" name="Google Shape;285;p3"/>
            <p:cNvSpPr/>
            <p:nvPr/>
          </p:nvSpPr>
          <p:spPr>
            <a:xfrm>
              <a:off x="503510" y="3255446"/>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B.</a:t>
              </a:r>
              <a:r>
                <a:rPr lang="en-US" sz="2000"/>
                <a:t>	</a:t>
              </a:r>
              <a:endParaRPr sz="2000"/>
            </a:p>
          </p:txBody>
        </p:sp>
        <p:pic>
          <p:nvPicPr>
            <p:cNvPr id="17" name="Picture 16"/>
            <p:cNvPicPr/>
            <p:nvPr/>
          </p:nvPicPr>
          <p:blipFill>
            <a:blip r:embed="rId6"/>
            <a:stretch>
              <a:fillRect/>
            </a:stretch>
          </p:blipFill>
          <p:spPr>
            <a:xfrm>
              <a:off x="2350528" y="3683330"/>
              <a:ext cx="376082" cy="345920"/>
            </a:xfrm>
            <a:prstGeom prst="rect">
              <a:avLst/>
            </a:prstGeom>
          </p:spPr>
        </p:pic>
      </p:grpSp>
      <p:grpSp>
        <p:nvGrpSpPr>
          <p:cNvPr id="12" name="Group 11"/>
          <p:cNvGrpSpPr/>
          <p:nvPr/>
        </p:nvGrpSpPr>
        <p:grpSpPr>
          <a:xfrm>
            <a:off x="4682894" y="1732465"/>
            <a:ext cx="3941878" cy="1201688"/>
            <a:chOff x="4682894" y="1732465"/>
            <a:chExt cx="3941878" cy="1201688"/>
          </a:xfrm>
        </p:grpSpPr>
        <p:sp>
          <p:nvSpPr>
            <p:cNvPr id="65" name="Google Shape;286;p3"/>
            <p:cNvSpPr/>
            <p:nvPr/>
          </p:nvSpPr>
          <p:spPr>
            <a:xfrm>
              <a:off x="4682894" y="1732465"/>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C.</a:t>
              </a:r>
              <a:r>
                <a:rPr lang="en-US" sz="2000"/>
                <a:t>	</a:t>
              </a:r>
              <a:endParaRPr sz="2000"/>
            </a:p>
          </p:txBody>
        </p:sp>
        <p:pic>
          <p:nvPicPr>
            <p:cNvPr id="18" name="Picture 17"/>
            <p:cNvPicPr/>
            <p:nvPr/>
          </p:nvPicPr>
          <p:blipFill>
            <a:blip r:embed="rId7"/>
            <a:stretch>
              <a:fillRect/>
            </a:stretch>
          </p:blipFill>
          <p:spPr>
            <a:xfrm>
              <a:off x="6536202" y="2152885"/>
              <a:ext cx="376082" cy="353461"/>
            </a:xfrm>
            <a:prstGeom prst="rect">
              <a:avLst/>
            </a:prstGeom>
          </p:spPr>
        </p:pic>
      </p:grpSp>
      <p:grpSp>
        <p:nvGrpSpPr>
          <p:cNvPr id="11" name="Group 10"/>
          <p:cNvGrpSpPr/>
          <p:nvPr/>
        </p:nvGrpSpPr>
        <p:grpSpPr>
          <a:xfrm>
            <a:off x="4682893" y="3255446"/>
            <a:ext cx="3941878" cy="1201688"/>
            <a:chOff x="4682893" y="3255446"/>
            <a:chExt cx="3941878" cy="1201688"/>
          </a:xfrm>
        </p:grpSpPr>
        <p:sp>
          <p:nvSpPr>
            <p:cNvPr id="66" name="Google Shape;287;p3"/>
            <p:cNvSpPr/>
            <p:nvPr/>
          </p:nvSpPr>
          <p:spPr>
            <a:xfrm>
              <a:off x="4682893" y="3255446"/>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D.</a:t>
              </a:r>
              <a:r>
                <a:rPr lang="en-US" sz="2000"/>
                <a:t>	</a:t>
              </a:r>
              <a:endParaRPr sz="2000"/>
            </a:p>
          </p:txBody>
        </p:sp>
        <p:pic>
          <p:nvPicPr>
            <p:cNvPr id="19" name="Picture 18"/>
            <p:cNvPicPr/>
            <p:nvPr/>
          </p:nvPicPr>
          <p:blipFill>
            <a:blip r:embed="rId8"/>
            <a:stretch>
              <a:fillRect/>
            </a:stretch>
          </p:blipFill>
          <p:spPr>
            <a:xfrm>
              <a:off x="6536202" y="3706894"/>
              <a:ext cx="408129" cy="298792"/>
            </a:xfrm>
            <a:prstGeom prst="rect">
              <a:avLst/>
            </a:prstGeom>
          </p:spPr>
        </p:pic>
      </p:grpSp>
      <p:grpSp>
        <p:nvGrpSpPr>
          <p:cNvPr id="9" name="Group 8"/>
          <p:cNvGrpSpPr/>
          <p:nvPr/>
        </p:nvGrpSpPr>
        <p:grpSpPr>
          <a:xfrm>
            <a:off x="503510" y="1716719"/>
            <a:ext cx="3953496" cy="1217434"/>
            <a:chOff x="503510" y="2573543"/>
            <a:chExt cx="3953496" cy="1217434"/>
          </a:xfrm>
        </p:grpSpPr>
        <p:sp>
          <p:nvSpPr>
            <p:cNvPr id="67" name="Google Shape;288;p3"/>
            <p:cNvSpPr/>
            <p:nvPr/>
          </p:nvSpPr>
          <p:spPr>
            <a:xfrm>
              <a:off x="503510" y="2573543"/>
              <a:ext cx="3953496" cy="1217434"/>
            </a:xfrm>
            <a:prstGeom prst="roundRect">
              <a:avLst>
                <a:gd name="adj" fmla="val 16667"/>
              </a:avLst>
            </a:prstGeom>
            <a:solidFill>
              <a:srgbClr val="FFB39B"/>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A. 	</a:t>
              </a:r>
            </a:p>
          </p:txBody>
        </p:sp>
        <p:pic>
          <p:nvPicPr>
            <p:cNvPr id="20" name="Picture 19"/>
            <p:cNvPicPr/>
            <p:nvPr/>
          </p:nvPicPr>
          <p:blipFill>
            <a:blip r:embed="rId5"/>
            <a:stretch>
              <a:fillRect/>
            </a:stretch>
          </p:blipFill>
          <p:spPr>
            <a:xfrm>
              <a:off x="2350528" y="3026965"/>
              <a:ext cx="353460" cy="284653"/>
            </a:xfrm>
            <a:prstGeom prst="rect">
              <a:avLst/>
            </a:prstGeom>
          </p:spPr>
        </p:pic>
      </p:grpSp>
      <p:sp>
        <p:nvSpPr>
          <p:cNvPr id="26" name="Freeform 10">
            <a:hlinkClick r:id="rId9" action="ppaction://hlinksldjump"/>
            <a:extLst>
              <a:ext uri="{FF2B5EF4-FFF2-40B4-BE49-F238E27FC236}">
                <a16:creationId xmlns:a16="http://schemas.microsoft.com/office/drawing/2014/main" id="{B5AB724E-A933-C171-FD6C-D5E9ECE58ED4}"/>
              </a:ext>
            </a:extLst>
          </p:cNvPr>
          <p:cNvSpPr/>
          <p:nvPr/>
        </p:nvSpPr>
        <p:spPr>
          <a:xfrm>
            <a:off x="8239574" y="4196576"/>
            <a:ext cx="749808" cy="816117"/>
          </a:xfrm>
          <a:custGeom>
            <a:avLst/>
            <a:gdLst/>
            <a:ahLst/>
            <a:cxnLst/>
            <a:rect l="l" t="t" r="r" b="b"/>
            <a:pathLst>
              <a:path w="2320775" h="2526013">
                <a:moveTo>
                  <a:pt x="0" y="0"/>
                </a:moveTo>
                <a:lnTo>
                  <a:pt x="2320775" y="0"/>
                </a:lnTo>
                <a:lnTo>
                  <a:pt x="2320775" y="2526013"/>
                </a:lnTo>
                <a:lnTo>
                  <a:pt x="0" y="2526013"/>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8596972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randombar(horizontal)">
                                      <p:cBhvr>
                                        <p:cTn id="7" dur="500"/>
                                        <p:tgtEl>
                                          <p:spTgt spid="6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5E5"/>
        </a:solidFill>
        <a:effectLst/>
      </p:bgPr>
    </p:bg>
    <p:spTree>
      <p:nvGrpSpPr>
        <p:cNvPr id="1" name=""/>
        <p:cNvGrpSpPr/>
        <p:nvPr/>
      </p:nvGrpSpPr>
      <p:grpSpPr>
        <a:xfrm>
          <a:off x="0" y="0"/>
          <a:ext cx="0" cy="0"/>
          <a:chOff x="0" y="0"/>
          <a:chExt cx="0" cy="0"/>
        </a:xfrm>
      </p:grpSpPr>
      <p:sp>
        <p:nvSpPr>
          <p:cNvPr id="5" name="Freeform 5"/>
          <p:cNvSpPr/>
          <p:nvPr/>
        </p:nvSpPr>
        <p:spPr>
          <a:xfrm>
            <a:off x="-4100" y="-47357"/>
            <a:ext cx="1842048" cy="2243435"/>
          </a:xfrm>
          <a:custGeom>
            <a:avLst/>
            <a:gdLst/>
            <a:ahLst/>
            <a:cxnLst/>
            <a:rect l="l" t="t" r="r" b="b"/>
            <a:pathLst>
              <a:path w="4393650" h="5143500">
                <a:moveTo>
                  <a:pt x="0" y="0"/>
                </a:moveTo>
                <a:lnTo>
                  <a:pt x="4393650" y="0"/>
                </a:lnTo>
                <a:lnTo>
                  <a:pt x="4393650" y="5143500"/>
                </a:lnTo>
                <a:lnTo>
                  <a:pt x="0" y="5143500"/>
                </a:lnTo>
                <a:lnTo>
                  <a:pt x="0" y="0"/>
                </a:lnTo>
                <a:close/>
              </a:path>
            </a:pathLst>
          </a:custGeom>
          <a:blipFill>
            <a:blip r:embed="rId3"/>
            <a:stretch>
              <a:fillRect/>
            </a:stretch>
          </a:blipFill>
        </p:spPr>
        <p:txBody>
          <a:bodyPr/>
          <a:lstStyle/>
          <a:p>
            <a:endParaRPr lang="en-VN" sz="700" dirty="0"/>
          </a:p>
        </p:txBody>
      </p:sp>
      <p:sp>
        <p:nvSpPr>
          <p:cNvPr id="6" name="Freeform 6"/>
          <p:cNvSpPr/>
          <p:nvPr/>
        </p:nvSpPr>
        <p:spPr>
          <a:xfrm flipH="1">
            <a:off x="7023683" y="0"/>
            <a:ext cx="2196825" cy="2079720"/>
          </a:xfrm>
          <a:custGeom>
            <a:avLst/>
            <a:gdLst/>
            <a:ahLst/>
            <a:cxnLst/>
            <a:rect l="l" t="t" r="r" b="b"/>
            <a:pathLst>
              <a:path w="4393650" h="5143500">
                <a:moveTo>
                  <a:pt x="4393650" y="0"/>
                </a:moveTo>
                <a:lnTo>
                  <a:pt x="0" y="0"/>
                </a:lnTo>
                <a:lnTo>
                  <a:pt x="0" y="5143500"/>
                </a:lnTo>
                <a:lnTo>
                  <a:pt x="4393650" y="5143500"/>
                </a:lnTo>
                <a:lnTo>
                  <a:pt x="4393650" y="0"/>
                </a:lnTo>
                <a:close/>
              </a:path>
            </a:pathLst>
          </a:custGeom>
          <a:blipFill>
            <a:blip r:embed="rId4"/>
            <a:stretch>
              <a:fillRect/>
            </a:stretch>
          </a:blipFill>
        </p:spPr>
        <p:txBody>
          <a:bodyPr/>
          <a:lstStyle/>
          <a:p>
            <a:endParaRPr lang="en-US"/>
          </a:p>
        </p:txBody>
      </p:sp>
      <p:sp>
        <p:nvSpPr>
          <p:cNvPr id="7" name="Freeform 7"/>
          <p:cNvSpPr/>
          <p:nvPr/>
        </p:nvSpPr>
        <p:spPr>
          <a:xfrm flipH="1" flipV="1">
            <a:off x="7277100" y="3343275"/>
            <a:ext cx="1866900" cy="1800225"/>
          </a:xfrm>
          <a:custGeom>
            <a:avLst/>
            <a:gdLst/>
            <a:ahLst/>
            <a:cxnLst/>
            <a:rect l="l" t="t" r="r" b="b"/>
            <a:pathLst>
              <a:path w="4393650" h="5143500">
                <a:moveTo>
                  <a:pt x="4393650" y="5143500"/>
                </a:moveTo>
                <a:lnTo>
                  <a:pt x="0" y="5143500"/>
                </a:lnTo>
                <a:lnTo>
                  <a:pt x="0" y="0"/>
                </a:lnTo>
                <a:lnTo>
                  <a:pt x="4393650" y="0"/>
                </a:lnTo>
                <a:lnTo>
                  <a:pt x="4393650" y="5143500"/>
                </a:lnTo>
                <a:close/>
              </a:path>
            </a:pathLst>
          </a:custGeom>
          <a:blipFill>
            <a:blip r:embed="rId3"/>
            <a:stretch>
              <a:fillRect/>
            </a:stretch>
          </a:blipFill>
        </p:spPr>
        <p:txBody>
          <a:bodyPr/>
          <a:lstStyle/>
          <a:p>
            <a:endParaRPr lang="en-US"/>
          </a:p>
        </p:txBody>
      </p:sp>
      <p:sp>
        <p:nvSpPr>
          <p:cNvPr id="8" name="Freeform 8"/>
          <p:cNvSpPr/>
          <p:nvPr/>
        </p:nvSpPr>
        <p:spPr>
          <a:xfrm flipV="1">
            <a:off x="0" y="3343275"/>
            <a:ext cx="2196825" cy="1800225"/>
          </a:xfrm>
          <a:custGeom>
            <a:avLst/>
            <a:gdLst/>
            <a:ahLst/>
            <a:cxnLst/>
            <a:rect l="l" t="t" r="r" b="b"/>
            <a:pathLst>
              <a:path w="4393650" h="5143500">
                <a:moveTo>
                  <a:pt x="0" y="5143500"/>
                </a:moveTo>
                <a:lnTo>
                  <a:pt x="4393650" y="5143500"/>
                </a:lnTo>
                <a:lnTo>
                  <a:pt x="4393650" y="0"/>
                </a:lnTo>
                <a:lnTo>
                  <a:pt x="0" y="0"/>
                </a:lnTo>
                <a:lnTo>
                  <a:pt x="0" y="5143500"/>
                </a:lnTo>
                <a:close/>
              </a:path>
            </a:pathLst>
          </a:custGeom>
          <a:blipFill>
            <a:blip r:embed="rId4"/>
            <a:stretch>
              <a:fillRect/>
            </a:stretch>
          </a:blipFill>
        </p:spPr>
        <p:txBody>
          <a:bodyPr/>
          <a:lstStyle/>
          <a:p>
            <a:endParaRPr lang="en-US"/>
          </a:p>
        </p:txBody>
      </p:sp>
      <p:grpSp>
        <p:nvGrpSpPr>
          <p:cNvPr id="2" name="Group 2"/>
          <p:cNvGrpSpPr/>
          <p:nvPr/>
        </p:nvGrpSpPr>
        <p:grpSpPr>
          <a:xfrm>
            <a:off x="277623" y="331097"/>
            <a:ext cx="8584654" cy="4433948"/>
            <a:chOff x="0" y="0"/>
            <a:chExt cx="4018861" cy="2024400"/>
          </a:xfrm>
        </p:grpSpPr>
        <p:sp>
          <p:nvSpPr>
            <p:cNvPr id="3" name="Freeform 3"/>
            <p:cNvSpPr/>
            <p:nvPr/>
          </p:nvSpPr>
          <p:spPr>
            <a:xfrm>
              <a:off x="0" y="0"/>
              <a:ext cx="4018861" cy="2024400"/>
            </a:xfrm>
            <a:custGeom>
              <a:avLst/>
              <a:gdLst/>
              <a:ahLst/>
              <a:cxnLst/>
              <a:rect l="l" t="t" r="r" b="b"/>
              <a:pathLst>
                <a:path w="4018861" h="2024400">
                  <a:moveTo>
                    <a:pt x="25876" y="0"/>
                  </a:moveTo>
                  <a:lnTo>
                    <a:pt x="3992986" y="0"/>
                  </a:lnTo>
                  <a:cubicBezTo>
                    <a:pt x="4007276" y="0"/>
                    <a:pt x="4018861" y="11585"/>
                    <a:pt x="4018861" y="25876"/>
                  </a:cubicBezTo>
                  <a:lnTo>
                    <a:pt x="4018861" y="1998524"/>
                  </a:lnTo>
                  <a:cubicBezTo>
                    <a:pt x="4018861" y="2012815"/>
                    <a:pt x="4007276" y="2024400"/>
                    <a:pt x="3992986" y="2024400"/>
                  </a:cubicBezTo>
                  <a:lnTo>
                    <a:pt x="25876" y="2024400"/>
                  </a:lnTo>
                  <a:cubicBezTo>
                    <a:pt x="11585" y="2024400"/>
                    <a:pt x="0" y="2012815"/>
                    <a:pt x="0" y="1998524"/>
                  </a:cubicBezTo>
                  <a:lnTo>
                    <a:pt x="0" y="25876"/>
                  </a:lnTo>
                  <a:cubicBezTo>
                    <a:pt x="0" y="11585"/>
                    <a:pt x="11585" y="0"/>
                    <a:pt x="25876" y="0"/>
                  </a:cubicBezTo>
                  <a:close/>
                </a:path>
              </a:pathLst>
            </a:custGeom>
            <a:solidFill>
              <a:srgbClr val="FFFFFF"/>
            </a:solidFill>
          </p:spPr>
          <p:txBody>
            <a:bodyPr/>
            <a:lstStyle/>
            <a:p>
              <a:endParaRPr lang="en-US"/>
            </a:p>
          </p:txBody>
        </p:sp>
        <p:sp>
          <p:nvSpPr>
            <p:cNvPr id="4" name="TextBox 4"/>
            <p:cNvSpPr txBox="1"/>
            <p:nvPr/>
          </p:nvSpPr>
          <p:spPr>
            <a:xfrm>
              <a:off x="0" y="-38100"/>
              <a:ext cx="4018861" cy="2062500"/>
            </a:xfrm>
            <a:prstGeom prst="rect">
              <a:avLst/>
            </a:prstGeom>
          </p:spPr>
          <p:txBody>
            <a:bodyPr lIns="25400" tIns="25400" rIns="25400" bIns="25400" rtlCol="0" anchor="ctr"/>
            <a:lstStyle/>
            <a:p>
              <a:pPr algn="ctr">
                <a:lnSpc>
                  <a:spcPts val="1592"/>
                </a:lnSpc>
              </a:pPr>
              <a:endParaRPr sz="700"/>
            </a:p>
          </p:txBody>
        </p:sp>
      </p:grpSp>
      <p:sp>
        <p:nvSpPr>
          <p:cNvPr id="62" name="Google Shape;283;p3"/>
          <p:cNvSpPr/>
          <p:nvPr/>
        </p:nvSpPr>
        <p:spPr>
          <a:xfrm>
            <a:off x="0" y="683882"/>
            <a:ext cx="9220508" cy="695799"/>
          </a:xfrm>
          <a:prstGeom prst="rect">
            <a:avLst/>
          </a:prstGeom>
          <a:noFill/>
          <a:ln>
            <a:noFill/>
          </a:ln>
        </p:spPr>
        <p:txBody>
          <a:bodyPr spcFirstLastPara="1" wrap="square" lIns="68569" tIns="34275" rIns="68569" bIns="34275" anchor="ctr" anchorCtr="0">
            <a:noAutofit/>
          </a:bodyPr>
          <a:lstStyle/>
          <a:p>
            <a:pPr algn="ctr">
              <a:lnSpc>
                <a:spcPct val="150000"/>
              </a:lnSpc>
              <a:buSzPts val="3200"/>
            </a:pPr>
            <a:r>
              <a:rPr lang="vi-VN" sz="2200" b="1">
                <a:solidFill>
                  <a:srgbClr val="C00000"/>
                </a:solidFill>
              </a:rPr>
              <a:t>Câu 4. Trong khi video đang được phát, biểu tượng nào </a:t>
            </a:r>
            <a:endParaRPr lang="en-US" sz="2200" b="1">
              <a:solidFill>
                <a:srgbClr val="C00000"/>
              </a:solidFill>
            </a:endParaRPr>
          </a:p>
          <a:p>
            <a:pPr algn="ctr">
              <a:lnSpc>
                <a:spcPct val="150000"/>
              </a:lnSpc>
              <a:buSzPts val="3200"/>
            </a:pPr>
            <a:r>
              <a:rPr lang="vi-VN" sz="2200" b="1">
                <a:solidFill>
                  <a:srgbClr val="C00000"/>
                </a:solidFill>
              </a:rPr>
              <a:t>hiển thị trên thanh điều khiển?</a:t>
            </a:r>
            <a:endParaRPr sz="2200">
              <a:solidFill>
                <a:srgbClr val="C00000"/>
              </a:solidFill>
            </a:endParaRPr>
          </a:p>
        </p:txBody>
      </p:sp>
      <p:grpSp>
        <p:nvGrpSpPr>
          <p:cNvPr id="11" name="Group 10"/>
          <p:cNvGrpSpPr/>
          <p:nvPr/>
        </p:nvGrpSpPr>
        <p:grpSpPr>
          <a:xfrm>
            <a:off x="503510" y="1732465"/>
            <a:ext cx="3941878" cy="1201688"/>
            <a:chOff x="503510" y="1732465"/>
            <a:chExt cx="3941878" cy="1201688"/>
          </a:xfrm>
        </p:grpSpPr>
        <p:sp>
          <p:nvSpPr>
            <p:cNvPr id="63" name="Google Shape;284;p3"/>
            <p:cNvSpPr/>
            <p:nvPr/>
          </p:nvSpPr>
          <p:spPr>
            <a:xfrm>
              <a:off x="503510" y="1732465"/>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A.</a:t>
              </a:r>
              <a:r>
                <a:rPr lang="en-US" sz="2200"/>
                <a:t>	</a:t>
              </a:r>
              <a:endParaRPr sz="2200"/>
            </a:p>
          </p:txBody>
        </p:sp>
        <p:pic>
          <p:nvPicPr>
            <p:cNvPr id="16" name="Picture 15"/>
            <p:cNvPicPr/>
            <p:nvPr/>
          </p:nvPicPr>
          <p:blipFill>
            <a:blip r:embed="rId5"/>
            <a:stretch>
              <a:fillRect/>
            </a:stretch>
          </p:blipFill>
          <p:spPr>
            <a:xfrm>
              <a:off x="2364601" y="2133319"/>
              <a:ext cx="326098" cy="399980"/>
            </a:xfrm>
            <a:prstGeom prst="rect">
              <a:avLst/>
            </a:prstGeom>
          </p:spPr>
        </p:pic>
      </p:grpSp>
      <p:grpSp>
        <p:nvGrpSpPr>
          <p:cNvPr id="10" name="Group 9"/>
          <p:cNvGrpSpPr/>
          <p:nvPr/>
        </p:nvGrpSpPr>
        <p:grpSpPr>
          <a:xfrm>
            <a:off x="503510" y="3255446"/>
            <a:ext cx="3941878" cy="1201688"/>
            <a:chOff x="503510" y="3255446"/>
            <a:chExt cx="3941878" cy="1201688"/>
          </a:xfrm>
        </p:grpSpPr>
        <p:sp>
          <p:nvSpPr>
            <p:cNvPr id="64" name="Google Shape;285;p3"/>
            <p:cNvSpPr/>
            <p:nvPr/>
          </p:nvSpPr>
          <p:spPr>
            <a:xfrm>
              <a:off x="503510" y="3255446"/>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B.</a:t>
              </a:r>
              <a:r>
                <a:rPr lang="en-US" sz="2200"/>
                <a:t>	</a:t>
              </a:r>
              <a:endParaRPr sz="2200"/>
            </a:p>
          </p:txBody>
        </p:sp>
        <p:pic>
          <p:nvPicPr>
            <p:cNvPr id="17" name="Picture 16"/>
            <p:cNvPicPr/>
            <p:nvPr/>
          </p:nvPicPr>
          <p:blipFill>
            <a:blip r:embed="rId6"/>
            <a:stretch>
              <a:fillRect/>
            </a:stretch>
          </p:blipFill>
          <p:spPr>
            <a:xfrm>
              <a:off x="2356846" y="3676681"/>
              <a:ext cx="355820" cy="359217"/>
            </a:xfrm>
            <a:prstGeom prst="rect">
              <a:avLst/>
            </a:prstGeom>
          </p:spPr>
        </p:pic>
      </p:grpSp>
      <p:grpSp>
        <p:nvGrpSpPr>
          <p:cNvPr id="12" name="Group 11"/>
          <p:cNvGrpSpPr/>
          <p:nvPr/>
        </p:nvGrpSpPr>
        <p:grpSpPr>
          <a:xfrm>
            <a:off x="4682894" y="1732465"/>
            <a:ext cx="3941878" cy="1201688"/>
            <a:chOff x="4682894" y="1732465"/>
            <a:chExt cx="3941878" cy="1201688"/>
          </a:xfrm>
        </p:grpSpPr>
        <p:sp>
          <p:nvSpPr>
            <p:cNvPr id="65" name="Google Shape;286;p3"/>
            <p:cNvSpPr/>
            <p:nvPr/>
          </p:nvSpPr>
          <p:spPr>
            <a:xfrm>
              <a:off x="4682894" y="1732465"/>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C.</a:t>
              </a:r>
              <a:r>
                <a:rPr lang="en-US" sz="2200"/>
                <a:t>	</a:t>
              </a:r>
              <a:endParaRPr sz="2200"/>
            </a:p>
          </p:txBody>
        </p:sp>
        <p:pic>
          <p:nvPicPr>
            <p:cNvPr id="18" name="Picture 17"/>
            <p:cNvPicPr/>
            <p:nvPr/>
          </p:nvPicPr>
          <p:blipFill>
            <a:blip r:embed="rId7"/>
            <a:stretch>
              <a:fillRect/>
            </a:stretch>
          </p:blipFill>
          <p:spPr>
            <a:xfrm>
              <a:off x="6528929" y="2153700"/>
              <a:ext cx="453479" cy="359217"/>
            </a:xfrm>
            <a:prstGeom prst="rect">
              <a:avLst/>
            </a:prstGeom>
          </p:spPr>
        </p:pic>
      </p:grpSp>
      <p:grpSp>
        <p:nvGrpSpPr>
          <p:cNvPr id="14" name="Group 13"/>
          <p:cNvGrpSpPr/>
          <p:nvPr/>
        </p:nvGrpSpPr>
        <p:grpSpPr>
          <a:xfrm>
            <a:off x="4682893" y="3255446"/>
            <a:ext cx="3941878" cy="1201688"/>
            <a:chOff x="4682893" y="3255446"/>
            <a:chExt cx="3941878" cy="1201688"/>
          </a:xfrm>
        </p:grpSpPr>
        <p:sp>
          <p:nvSpPr>
            <p:cNvPr id="66" name="Google Shape;287;p3"/>
            <p:cNvSpPr/>
            <p:nvPr/>
          </p:nvSpPr>
          <p:spPr>
            <a:xfrm>
              <a:off x="4682893" y="3255446"/>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D.</a:t>
              </a:r>
              <a:r>
                <a:rPr lang="en-US" sz="2200"/>
                <a:t>	</a:t>
              </a:r>
              <a:endParaRPr sz="2200"/>
            </a:p>
          </p:txBody>
        </p:sp>
        <p:pic>
          <p:nvPicPr>
            <p:cNvPr id="19" name="Picture 18"/>
            <p:cNvPicPr/>
            <p:nvPr/>
          </p:nvPicPr>
          <p:blipFill>
            <a:blip r:embed="rId8"/>
            <a:stretch>
              <a:fillRect/>
            </a:stretch>
          </p:blipFill>
          <p:spPr>
            <a:xfrm>
              <a:off x="6528929" y="3697486"/>
              <a:ext cx="339685" cy="317605"/>
            </a:xfrm>
            <a:prstGeom prst="rect">
              <a:avLst/>
            </a:prstGeom>
          </p:spPr>
        </p:pic>
      </p:grpSp>
      <p:grpSp>
        <p:nvGrpSpPr>
          <p:cNvPr id="9" name="Group 8"/>
          <p:cNvGrpSpPr/>
          <p:nvPr/>
        </p:nvGrpSpPr>
        <p:grpSpPr>
          <a:xfrm>
            <a:off x="503510" y="3248465"/>
            <a:ext cx="3953496" cy="1208669"/>
            <a:chOff x="503510" y="3676681"/>
            <a:chExt cx="3953496" cy="1208669"/>
          </a:xfrm>
        </p:grpSpPr>
        <p:sp>
          <p:nvSpPr>
            <p:cNvPr id="67" name="Google Shape;288;p3"/>
            <p:cNvSpPr/>
            <p:nvPr/>
          </p:nvSpPr>
          <p:spPr>
            <a:xfrm>
              <a:off x="503510" y="3676681"/>
              <a:ext cx="3953496" cy="1208669"/>
            </a:xfrm>
            <a:prstGeom prst="roundRect">
              <a:avLst>
                <a:gd name="adj" fmla="val 16667"/>
              </a:avLst>
            </a:prstGeom>
            <a:solidFill>
              <a:srgbClr val="FFB39B"/>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200"/>
                <a:t>B</a:t>
              </a:r>
              <a:r>
                <a:rPr lang="vi-VN" sz="2200"/>
                <a:t>. </a:t>
              </a:r>
              <a:r>
                <a:rPr lang="en-US" sz="2200"/>
                <a:t>	</a:t>
              </a:r>
              <a:endParaRPr lang="vi-VN" sz="2200"/>
            </a:p>
          </p:txBody>
        </p:sp>
        <p:pic>
          <p:nvPicPr>
            <p:cNvPr id="20" name="Picture 19"/>
            <p:cNvPicPr/>
            <p:nvPr/>
          </p:nvPicPr>
          <p:blipFill>
            <a:blip r:embed="rId6"/>
            <a:stretch>
              <a:fillRect/>
            </a:stretch>
          </p:blipFill>
          <p:spPr>
            <a:xfrm>
              <a:off x="2364601" y="4061142"/>
              <a:ext cx="355820" cy="359217"/>
            </a:xfrm>
            <a:prstGeom prst="rect">
              <a:avLst/>
            </a:prstGeom>
          </p:spPr>
        </p:pic>
      </p:grpSp>
      <p:sp>
        <p:nvSpPr>
          <p:cNvPr id="26" name="Freeform 10">
            <a:hlinkClick r:id="rId9" action="ppaction://hlinksldjump"/>
            <a:extLst>
              <a:ext uri="{FF2B5EF4-FFF2-40B4-BE49-F238E27FC236}">
                <a16:creationId xmlns:a16="http://schemas.microsoft.com/office/drawing/2014/main" id="{B5AB724E-A933-C171-FD6C-D5E9ECE58ED4}"/>
              </a:ext>
            </a:extLst>
          </p:cNvPr>
          <p:cNvSpPr/>
          <p:nvPr/>
        </p:nvSpPr>
        <p:spPr>
          <a:xfrm>
            <a:off x="8239574" y="4196576"/>
            <a:ext cx="749808" cy="816117"/>
          </a:xfrm>
          <a:custGeom>
            <a:avLst/>
            <a:gdLst/>
            <a:ahLst/>
            <a:cxnLst/>
            <a:rect l="l" t="t" r="r" b="b"/>
            <a:pathLst>
              <a:path w="2320775" h="2526013">
                <a:moveTo>
                  <a:pt x="0" y="0"/>
                </a:moveTo>
                <a:lnTo>
                  <a:pt x="2320775" y="0"/>
                </a:lnTo>
                <a:lnTo>
                  <a:pt x="2320775" y="2526013"/>
                </a:lnTo>
                <a:lnTo>
                  <a:pt x="0" y="2526013"/>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37968450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randombar(horizontal)">
                                      <p:cBhvr>
                                        <p:cTn id="7" dur="500"/>
                                        <p:tgtEl>
                                          <p:spTgt spid="6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E5"/>
        </a:solidFill>
        <a:effectLst/>
      </p:bgPr>
    </p:bg>
    <p:spTree>
      <p:nvGrpSpPr>
        <p:cNvPr id="1" name=""/>
        <p:cNvGrpSpPr/>
        <p:nvPr/>
      </p:nvGrpSpPr>
      <p:grpSpPr>
        <a:xfrm>
          <a:off x="0" y="0"/>
          <a:ext cx="0" cy="0"/>
          <a:chOff x="0" y="0"/>
          <a:chExt cx="0" cy="0"/>
        </a:xfrm>
      </p:grpSpPr>
      <p:sp>
        <p:nvSpPr>
          <p:cNvPr id="5" name="Freeform 5"/>
          <p:cNvSpPr/>
          <p:nvPr/>
        </p:nvSpPr>
        <p:spPr>
          <a:xfrm>
            <a:off x="-4100" y="-47357"/>
            <a:ext cx="1842048" cy="2243435"/>
          </a:xfrm>
          <a:custGeom>
            <a:avLst/>
            <a:gdLst/>
            <a:ahLst/>
            <a:cxnLst/>
            <a:rect l="l" t="t" r="r" b="b"/>
            <a:pathLst>
              <a:path w="4393650" h="5143500">
                <a:moveTo>
                  <a:pt x="0" y="0"/>
                </a:moveTo>
                <a:lnTo>
                  <a:pt x="4393650" y="0"/>
                </a:lnTo>
                <a:lnTo>
                  <a:pt x="4393650" y="5143500"/>
                </a:lnTo>
                <a:lnTo>
                  <a:pt x="0" y="5143500"/>
                </a:lnTo>
                <a:lnTo>
                  <a:pt x="0" y="0"/>
                </a:lnTo>
                <a:close/>
              </a:path>
            </a:pathLst>
          </a:custGeom>
          <a:blipFill>
            <a:blip r:embed="rId3"/>
            <a:stretch>
              <a:fillRect/>
            </a:stretch>
          </a:blipFill>
        </p:spPr>
        <p:txBody>
          <a:bodyPr/>
          <a:lstStyle/>
          <a:p>
            <a:endParaRPr lang="en-VN" sz="700" dirty="0"/>
          </a:p>
        </p:txBody>
      </p:sp>
      <p:sp>
        <p:nvSpPr>
          <p:cNvPr id="6" name="Freeform 6"/>
          <p:cNvSpPr/>
          <p:nvPr/>
        </p:nvSpPr>
        <p:spPr>
          <a:xfrm flipH="1">
            <a:off x="7023683" y="0"/>
            <a:ext cx="2196825" cy="2079720"/>
          </a:xfrm>
          <a:custGeom>
            <a:avLst/>
            <a:gdLst/>
            <a:ahLst/>
            <a:cxnLst/>
            <a:rect l="l" t="t" r="r" b="b"/>
            <a:pathLst>
              <a:path w="4393650" h="5143500">
                <a:moveTo>
                  <a:pt x="4393650" y="0"/>
                </a:moveTo>
                <a:lnTo>
                  <a:pt x="0" y="0"/>
                </a:lnTo>
                <a:lnTo>
                  <a:pt x="0" y="5143500"/>
                </a:lnTo>
                <a:lnTo>
                  <a:pt x="4393650" y="5143500"/>
                </a:lnTo>
                <a:lnTo>
                  <a:pt x="4393650" y="0"/>
                </a:lnTo>
                <a:close/>
              </a:path>
            </a:pathLst>
          </a:custGeom>
          <a:blipFill>
            <a:blip r:embed="rId4"/>
            <a:stretch>
              <a:fillRect/>
            </a:stretch>
          </a:blipFill>
        </p:spPr>
        <p:txBody>
          <a:bodyPr/>
          <a:lstStyle/>
          <a:p>
            <a:endParaRPr lang="en-US"/>
          </a:p>
        </p:txBody>
      </p:sp>
      <p:sp>
        <p:nvSpPr>
          <p:cNvPr id="7" name="Freeform 7"/>
          <p:cNvSpPr/>
          <p:nvPr/>
        </p:nvSpPr>
        <p:spPr>
          <a:xfrm flipH="1" flipV="1">
            <a:off x="7277100" y="3343275"/>
            <a:ext cx="1866900" cy="1800225"/>
          </a:xfrm>
          <a:custGeom>
            <a:avLst/>
            <a:gdLst/>
            <a:ahLst/>
            <a:cxnLst/>
            <a:rect l="l" t="t" r="r" b="b"/>
            <a:pathLst>
              <a:path w="4393650" h="5143500">
                <a:moveTo>
                  <a:pt x="4393650" y="5143500"/>
                </a:moveTo>
                <a:lnTo>
                  <a:pt x="0" y="5143500"/>
                </a:lnTo>
                <a:lnTo>
                  <a:pt x="0" y="0"/>
                </a:lnTo>
                <a:lnTo>
                  <a:pt x="4393650" y="0"/>
                </a:lnTo>
                <a:lnTo>
                  <a:pt x="4393650" y="5143500"/>
                </a:lnTo>
                <a:close/>
              </a:path>
            </a:pathLst>
          </a:custGeom>
          <a:blipFill>
            <a:blip r:embed="rId3"/>
            <a:stretch>
              <a:fillRect/>
            </a:stretch>
          </a:blipFill>
        </p:spPr>
        <p:txBody>
          <a:bodyPr/>
          <a:lstStyle/>
          <a:p>
            <a:endParaRPr lang="en-US"/>
          </a:p>
        </p:txBody>
      </p:sp>
      <p:sp>
        <p:nvSpPr>
          <p:cNvPr id="8" name="Freeform 8"/>
          <p:cNvSpPr/>
          <p:nvPr/>
        </p:nvSpPr>
        <p:spPr>
          <a:xfrm flipV="1">
            <a:off x="0" y="3343275"/>
            <a:ext cx="2196825" cy="1800225"/>
          </a:xfrm>
          <a:custGeom>
            <a:avLst/>
            <a:gdLst/>
            <a:ahLst/>
            <a:cxnLst/>
            <a:rect l="l" t="t" r="r" b="b"/>
            <a:pathLst>
              <a:path w="4393650" h="5143500">
                <a:moveTo>
                  <a:pt x="0" y="5143500"/>
                </a:moveTo>
                <a:lnTo>
                  <a:pt x="4393650" y="5143500"/>
                </a:lnTo>
                <a:lnTo>
                  <a:pt x="4393650" y="0"/>
                </a:lnTo>
                <a:lnTo>
                  <a:pt x="0" y="0"/>
                </a:lnTo>
                <a:lnTo>
                  <a:pt x="0" y="5143500"/>
                </a:lnTo>
                <a:close/>
              </a:path>
            </a:pathLst>
          </a:custGeom>
          <a:blipFill>
            <a:blip r:embed="rId4"/>
            <a:stretch>
              <a:fillRect/>
            </a:stretch>
          </a:blipFill>
        </p:spPr>
        <p:txBody>
          <a:bodyPr/>
          <a:lstStyle/>
          <a:p>
            <a:endParaRPr lang="en-US"/>
          </a:p>
        </p:txBody>
      </p:sp>
      <p:grpSp>
        <p:nvGrpSpPr>
          <p:cNvPr id="2" name="Group 2"/>
          <p:cNvGrpSpPr/>
          <p:nvPr/>
        </p:nvGrpSpPr>
        <p:grpSpPr>
          <a:xfrm>
            <a:off x="277623" y="331097"/>
            <a:ext cx="8584654" cy="4433948"/>
            <a:chOff x="0" y="0"/>
            <a:chExt cx="4018861" cy="2024400"/>
          </a:xfrm>
        </p:grpSpPr>
        <p:sp>
          <p:nvSpPr>
            <p:cNvPr id="3" name="Freeform 3"/>
            <p:cNvSpPr/>
            <p:nvPr/>
          </p:nvSpPr>
          <p:spPr>
            <a:xfrm>
              <a:off x="0" y="0"/>
              <a:ext cx="4018861" cy="2024400"/>
            </a:xfrm>
            <a:custGeom>
              <a:avLst/>
              <a:gdLst/>
              <a:ahLst/>
              <a:cxnLst/>
              <a:rect l="l" t="t" r="r" b="b"/>
              <a:pathLst>
                <a:path w="4018861" h="2024400">
                  <a:moveTo>
                    <a:pt x="25876" y="0"/>
                  </a:moveTo>
                  <a:lnTo>
                    <a:pt x="3992986" y="0"/>
                  </a:lnTo>
                  <a:cubicBezTo>
                    <a:pt x="4007276" y="0"/>
                    <a:pt x="4018861" y="11585"/>
                    <a:pt x="4018861" y="25876"/>
                  </a:cubicBezTo>
                  <a:lnTo>
                    <a:pt x="4018861" y="1998524"/>
                  </a:lnTo>
                  <a:cubicBezTo>
                    <a:pt x="4018861" y="2012815"/>
                    <a:pt x="4007276" y="2024400"/>
                    <a:pt x="3992986" y="2024400"/>
                  </a:cubicBezTo>
                  <a:lnTo>
                    <a:pt x="25876" y="2024400"/>
                  </a:lnTo>
                  <a:cubicBezTo>
                    <a:pt x="11585" y="2024400"/>
                    <a:pt x="0" y="2012815"/>
                    <a:pt x="0" y="1998524"/>
                  </a:cubicBezTo>
                  <a:lnTo>
                    <a:pt x="0" y="25876"/>
                  </a:lnTo>
                  <a:cubicBezTo>
                    <a:pt x="0" y="11585"/>
                    <a:pt x="11585" y="0"/>
                    <a:pt x="25876" y="0"/>
                  </a:cubicBezTo>
                  <a:close/>
                </a:path>
              </a:pathLst>
            </a:custGeom>
            <a:solidFill>
              <a:srgbClr val="FFFFFF"/>
            </a:solidFill>
          </p:spPr>
          <p:txBody>
            <a:bodyPr/>
            <a:lstStyle/>
            <a:p>
              <a:endParaRPr lang="en-US"/>
            </a:p>
          </p:txBody>
        </p:sp>
        <p:sp>
          <p:nvSpPr>
            <p:cNvPr id="4" name="TextBox 4"/>
            <p:cNvSpPr txBox="1"/>
            <p:nvPr/>
          </p:nvSpPr>
          <p:spPr>
            <a:xfrm>
              <a:off x="0" y="-38100"/>
              <a:ext cx="4018861" cy="2062500"/>
            </a:xfrm>
            <a:prstGeom prst="rect">
              <a:avLst/>
            </a:prstGeom>
          </p:spPr>
          <p:txBody>
            <a:bodyPr lIns="25400" tIns="25400" rIns="25400" bIns="25400" rtlCol="0" anchor="ctr"/>
            <a:lstStyle/>
            <a:p>
              <a:pPr algn="ctr">
                <a:lnSpc>
                  <a:spcPts val="1592"/>
                </a:lnSpc>
              </a:pPr>
              <a:endParaRPr sz="700"/>
            </a:p>
          </p:txBody>
        </p:sp>
      </p:grpSp>
      <p:sp>
        <p:nvSpPr>
          <p:cNvPr id="62" name="Google Shape;283;p3"/>
          <p:cNvSpPr/>
          <p:nvPr/>
        </p:nvSpPr>
        <p:spPr>
          <a:xfrm>
            <a:off x="-4100" y="627544"/>
            <a:ext cx="9220508" cy="695799"/>
          </a:xfrm>
          <a:prstGeom prst="rect">
            <a:avLst/>
          </a:prstGeom>
          <a:noFill/>
          <a:ln>
            <a:noFill/>
          </a:ln>
        </p:spPr>
        <p:txBody>
          <a:bodyPr spcFirstLastPara="1" wrap="square" lIns="68569" tIns="34275" rIns="68569" bIns="34275" anchor="ctr" anchorCtr="0">
            <a:noAutofit/>
          </a:bodyPr>
          <a:lstStyle/>
          <a:p>
            <a:pPr algn="ctr">
              <a:lnSpc>
                <a:spcPct val="150000"/>
              </a:lnSpc>
              <a:buSzPts val="3200"/>
            </a:pPr>
            <a:r>
              <a:rPr lang="vi-VN" sz="2200" b="1">
                <a:solidFill>
                  <a:srgbClr val="C00000"/>
                </a:solidFill>
              </a:rPr>
              <a:t>Câu 5. Khi muốn tìm video hướng dẫn gấp máy bay, </a:t>
            </a:r>
            <a:endParaRPr lang="en-US" sz="2200" b="1">
              <a:solidFill>
                <a:srgbClr val="C00000"/>
              </a:solidFill>
            </a:endParaRPr>
          </a:p>
          <a:p>
            <a:pPr algn="ctr">
              <a:lnSpc>
                <a:spcPct val="150000"/>
              </a:lnSpc>
              <a:buSzPts val="3200"/>
            </a:pPr>
            <a:r>
              <a:rPr lang="vi-VN" sz="2200" b="1">
                <a:solidFill>
                  <a:srgbClr val="C00000"/>
                </a:solidFill>
              </a:rPr>
              <a:t>em sử dụng từ khóa nào?</a:t>
            </a:r>
            <a:endParaRPr sz="2200">
              <a:solidFill>
                <a:srgbClr val="C00000"/>
              </a:solidFill>
            </a:endParaRPr>
          </a:p>
        </p:txBody>
      </p:sp>
      <p:sp>
        <p:nvSpPr>
          <p:cNvPr id="63" name="Google Shape;284;p3"/>
          <p:cNvSpPr/>
          <p:nvPr/>
        </p:nvSpPr>
        <p:spPr>
          <a:xfrm>
            <a:off x="503510" y="1688550"/>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A. Máy bay.</a:t>
            </a:r>
            <a:endParaRPr sz="2200"/>
          </a:p>
        </p:txBody>
      </p:sp>
      <p:sp>
        <p:nvSpPr>
          <p:cNvPr id="64" name="Google Shape;285;p3"/>
          <p:cNvSpPr/>
          <p:nvPr/>
        </p:nvSpPr>
        <p:spPr>
          <a:xfrm>
            <a:off x="503509" y="3226797"/>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C. Gấp thủ công.</a:t>
            </a:r>
            <a:endParaRPr sz="2200"/>
          </a:p>
        </p:txBody>
      </p:sp>
      <p:sp>
        <p:nvSpPr>
          <p:cNvPr id="65" name="Google Shape;286;p3"/>
          <p:cNvSpPr/>
          <p:nvPr/>
        </p:nvSpPr>
        <p:spPr>
          <a:xfrm>
            <a:off x="4682894" y="1688550"/>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B. Gấp hạc giấy.</a:t>
            </a:r>
            <a:endParaRPr sz="2200"/>
          </a:p>
        </p:txBody>
      </p:sp>
      <p:sp>
        <p:nvSpPr>
          <p:cNvPr id="66" name="Google Shape;287;p3"/>
          <p:cNvSpPr/>
          <p:nvPr/>
        </p:nvSpPr>
        <p:spPr>
          <a:xfrm>
            <a:off x="4682892" y="3226797"/>
            <a:ext cx="3941878" cy="1201688"/>
          </a:xfrm>
          <a:prstGeom prst="roundRect">
            <a:avLst>
              <a:gd name="adj" fmla="val 16667"/>
            </a:avLst>
          </a:prstGeom>
          <a:solidFill>
            <a:srgbClr val="FFFFE1"/>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D. Gấp máy bay.</a:t>
            </a:r>
            <a:endParaRPr sz="2200"/>
          </a:p>
        </p:txBody>
      </p:sp>
      <p:sp>
        <p:nvSpPr>
          <p:cNvPr id="67" name="Google Shape;288;p3"/>
          <p:cNvSpPr/>
          <p:nvPr/>
        </p:nvSpPr>
        <p:spPr>
          <a:xfrm>
            <a:off x="4682892" y="3226796"/>
            <a:ext cx="3953496" cy="1201689"/>
          </a:xfrm>
          <a:prstGeom prst="roundRect">
            <a:avLst>
              <a:gd name="adj" fmla="val 16667"/>
            </a:avLst>
          </a:prstGeom>
          <a:solidFill>
            <a:srgbClr val="FFB39B"/>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200"/>
              <a:t>D. Gấp máy bay.</a:t>
            </a:r>
          </a:p>
        </p:txBody>
      </p:sp>
      <p:sp>
        <p:nvSpPr>
          <p:cNvPr id="16" name="Freeform 10">
            <a:hlinkClick r:id="rId5" action="ppaction://hlinksldjump"/>
            <a:extLst>
              <a:ext uri="{FF2B5EF4-FFF2-40B4-BE49-F238E27FC236}">
                <a16:creationId xmlns:a16="http://schemas.microsoft.com/office/drawing/2014/main" id="{B5AB724E-A933-C171-FD6C-D5E9ECE58ED4}"/>
              </a:ext>
            </a:extLst>
          </p:cNvPr>
          <p:cNvSpPr/>
          <p:nvPr/>
        </p:nvSpPr>
        <p:spPr>
          <a:xfrm>
            <a:off x="8239574" y="4196576"/>
            <a:ext cx="749808" cy="816117"/>
          </a:xfrm>
          <a:custGeom>
            <a:avLst/>
            <a:gdLst/>
            <a:ahLst/>
            <a:cxnLst/>
            <a:rect l="l" t="t" r="r" b="b"/>
            <a:pathLst>
              <a:path w="2320775" h="2526013">
                <a:moveTo>
                  <a:pt x="0" y="0"/>
                </a:moveTo>
                <a:lnTo>
                  <a:pt x="2320775" y="0"/>
                </a:lnTo>
                <a:lnTo>
                  <a:pt x="2320775" y="2526013"/>
                </a:lnTo>
                <a:lnTo>
                  <a:pt x="0" y="2526013"/>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5189926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randombar(horizontal)">
                                      <p:cBhvr>
                                        <p:cTn id="7" dur="500"/>
                                        <p:tgtEl>
                                          <p:spTgt spid="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randombar(horizontal)">
                                      <p:cBhvr>
                                        <p:cTn id="10" dur="500"/>
                                        <p:tgtEl>
                                          <p:spTgt spid="6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randombar(horizontal)">
                                      <p:cBhvr>
                                        <p:cTn id="13" dur="500"/>
                                        <p:tgtEl>
                                          <p:spTgt spid="6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randombar(horizontal)">
                                      <p:cBhvr>
                                        <p:cTn id="16" dur="500"/>
                                        <p:tgtEl>
                                          <p:spTgt spid="6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randombar(horizontal)">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left)">
                                      <p:cBhvr>
                                        <p:cTn id="2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animBg="1"/>
      <p:bldP spid="64" grpId="0" animBg="1"/>
      <p:bldP spid="65" grpId="0" animBg="1"/>
      <p:bldP spid="6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E5"/>
        </a:solidFill>
        <a:effectLst/>
      </p:bgPr>
    </p:bg>
    <p:spTree>
      <p:nvGrpSpPr>
        <p:cNvPr id="1" name=""/>
        <p:cNvGrpSpPr/>
        <p:nvPr/>
      </p:nvGrpSpPr>
      <p:grpSpPr>
        <a:xfrm>
          <a:off x="0" y="0"/>
          <a:ext cx="0" cy="0"/>
          <a:chOff x="0" y="0"/>
          <a:chExt cx="0" cy="0"/>
        </a:xfrm>
      </p:grpSpPr>
      <p:grpSp>
        <p:nvGrpSpPr>
          <p:cNvPr id="2" name="Group 2"/>
          <p:cNvGrpSpPr/>
          <p:nvPr/>
        </p:nvGrpSpPr>
        <p:grpSpPr>
          <a:xfrm>
            <a:off x="757222" y="650152"/>
            <a:ext cx="7629557" cy="3843196"/>
            <a:chOff x="0" y="0"/>
            <a:chExt cx="4018861" cy="2024400"/>
          </a:xfrm>
        </p:grpSpPr>
        <p:sp>
          <p:nvSpPr>
            <p:cNvPr id="3" name="Freeform 3"/>
            <p:cNvSpPr/>
            <p:nvPr/>
          </p:nvSpPr>
          <p:spPr>
            <a:xfrm>
              <a:off x="0" y="0"/>
              <a:ext cx="4018861" cy="2024400"/>
            </a:xfrm>
            <a:custGeom>
              <a:avLst/>
              <a:gdLst/>
              <a:ahLst/>
              <a:cxnLst/>
              <a:rect l="l" t="t" r="r" b="b"/>
              <a:pathLst>
                <a:path w="4018861" h="2024400">
                  <a:moveTo>
                    <a:pt x="25876" y="0"/>
                  </a:moveTo>
                  <a:lnTo>
                    <a:pt x="3992986" y="0"/>
                  </a:lnTo>
                  <a:cubicBezTo>
                    <a:pt x="4007276" y="0"/>
                    <a:pt x="4018861" y="11585"/>
                    <a:pt x="4018861" y="25876"/>
                  </a:cubicBezTo>
                  <a:lnTo>
                    <a:pt x="4018861" y="1998524"/>
                  </a:lnTo>
                  <a:cubicBezTo>
                    <a:pt x="4018861" y="2012815"/>
                    <a:pt x="4007276" y="2024400"/>
                    <a:pt x="3992986" y="2024400"/>
                  </a:cubicBezTo>
                  <a:lnTo>
                    <a:pt x="25876" y="2024400"/>
                  </a:lnTo>
                  <a:cubicBezTo>
                    <a:pt x="11585" y="2024400"/>
                    <a:pt x="0" y="2012815"/>
                    <a:pt x="0" y="1998524"/>
                  </a:cubicBezTo>
                  <a:lnTo>
                    <a:pt x="0" y="25876"/>
                  </a:lnTo>
                  <a:cubicBezTo>
                    <a:pt x="0" y="11585"/>
                    <a:pt x="11585" y="0"/>
                    <a:pt x="25876" y="0"/>
                  </a:cubicBezTo>
                  <a:close/>
                </a:path>
              </a:pathLst>
            </a:custGeom>
            <a:solidFill>
              <a:srgbClr val="FFFFFF"/>
            </a:solidFill>
          </p:spPr>
          <p:txBody>
            <a:bodyPr/>
            <a:lstStyle/>
            <a:p>
              <a:endParaRPr lang="en-US"/>
            </a:p>
          </p:txBody>
        </p:sp>
        <p:sp>
          <p:nvSpPr>
            <p:cNvPr id="4" name="TextBox 4"/>
            <p:cNvSpPr txBox="1"/>
            <p:nvPr/>
          </p:nvSpPr>
          <p:spPr>
            <a:xfrm>
              <a:off x="0" y="-38100"/>
              <a:ext cx="4018861" cy="2062500"/>
            </a:xfrm>
            <a:prstGeom prst="rect">
              <a:avLst/>
            </a:prstGeom>
          </p:spPr>
          <p:txBody>
            <a:bodyPr lIns="25400" tIns="25400" rIns="25400" bIns="25400" rtlCol="0" anchor="ctr"/>
            <a:lstStyle/>
            <a:p>
              <a:pPr algn="ctr">
                <a:lnSpc>
                  <a:spcPts val="1592"/>
                </a:lnSpc>
              </a:pPr>
              <a:endParaRPr sz="700"/>
            </a:p>
          </p:txBody>
        </p:sp>
      </p:grpSp>
      <p:sp>
        <p:nvSpPr>
          <p:cNvPr id="5" name="Freeform 5"/>
          <p:cNvSpPr/>
          <p:nvPr/>
        </p:nvSpPr>
        <p:spPr>
          <a:xfrm>
            <a:off x="-246786" y="-257175"/>
            <a:ext cx="2196825" cy="2571750"/>
          </a:xfrm>
          <a:custGeom>
            <a:avLst/>
            <a:gdLst/>
            <a:ahLst/>
            <a:cxnLst/>
            <a:rect l="l" t="t" r="r" b="b"/>
            <a:pathLst>
              <a:path w="4393650" h="5143500">
                <a:moveTo>
                  <a:pt x="0" y="0"/>
                </a:moveTo>
                <a:lnTo>
                  <a:pt x="4393650" y="0"/>
                </a:lnTo>
                <a:lnTo>
                  <a:pt x="4393650" y="5143500"/>
                </a:lnTo>
                <a:lnTo>
                  <a:pt x="0" y="5143500"/>
                </a:lnTo>
                <a:lnTo>
                  <a:pt x="0" y="0"/>
                </a:lnTo>
                <a:close/>
              </a:path>
            </a:pathLst>
          </a:custGeom>
          <a:blipFill>
            <a:blip r:embed="rId2"/>
            <a:stretch>
              <a:fillRect/>
            </a:stretch>
          </a:blipFill>
        </p:spPr>
        <p:txBody>
          <a:bodyPr/>
          <a:lstStyle/>
          <a:p>
            <a:endParaRPr lang="en-US"/>
          </a:p>
        </p:txBody>
      </p:sp>
      <p:sp>
        <p:nvSpPr>
          <p:cNvPr id="6" name="Freeform 6"/>
          <p:cNvSpPr/>
          <p:nvPr/>
        </p:nvSpPr>
        <p:spPr>
          <a:xfrm flipH="1" flipV="1">
            <a:off x="6947175" y="3343275"/>
            <a:ext cx="2196825" cy="2571750"/>
          </a:xfrm>
          <a:custGeom>
            <a:avLst/>
            <a:gdLst/>
            <a:ahLst/>
            <a:cxnLst/>
            <a:rect l="l" t="t" r="r" b="b"/>
            <a:pathLst>
              <a:path w="4393650" h="5143500">
                <a:moveTo>
                  <a:pt x="4393650" y="5143500"/>
                </a:moveTo>
                <a:lnTo>
                  <a:pt x="0" y="5143500"/>
                </a:lnTo>
                <a:lnTo>
                  <a:pt x="0" y="0"/>
                </a:lnTo>
                <a:lnTo>
                  <a:pt x="4393650" y="0"/>
                </a:lnTo>
                <a:lnTo>
                  <a:pt x="4393650" y="5143500"/>
                </a:lnTo>
                <a:close/>
              </a:path>
            </a:pathLst>
          </a:custGeom>
          <a:blipFill>
            <a:blip r:embed="rId2"/>
            <a:stretch>
              <a:fillRect/>
            </a:stretch>
          </a:blipFill>
        </p:spPr>
        <p:txBody>
          <a:bodyPr/>
          <a:lstStyle/>
          <a:p>
            <a:endParaRPr lang="en-US"/>
          </a:p>
        </p:txBody>
      </p:sp>
      <p:sp>
        <p:nvSpPr>
          <p:cNvPr id="7" name="Freeform 7"/>
          <p:cNvSpPr/>
          <p:nvPr/>
        </p:nvSpPr>
        <p:spPr>
          <a:xfrm>
            <a:off x="305918" y="371255"/>
            <a:ext cx="792495" cy="1028700"/>
          </a:xfrm>
          <a:custGeom>
            <a:avLst/>
            <a:gdLst/>
            <a:ahLst/>
            <a:cxnLst/>
            <a:rect l="l" t="t" r="r" b="b"/>
            <a:pathLst>
              <a:path w="1584990" h="2057400">
                <a:moveTo>
                  <a:pt x="0" y="0"/>
                </a:moveTo>
                <a:lnTo>
                  <a:pt x="1584990" y="0"/>
                </a:lnTo>
                <a:lnTo>
                  <a:pt x="1584990" y="2057400"/>
                </a:lnTo>
                <a:lnTo>
                  <a:pt x="0" y="2057400"/>
                </a:lnTo>
                <a:lnTo>
                  <a:pt x="0" y="0"/>
                </a:lnTo>
                <a:close/>
              </a:path>
            </a:pathLst>
          </a:custGeom>
          <a:blipFill>
            <a:blip r:embed="rId3"/>
            <a:stretch>
              <a:fillRect/>
            </a:stretch>
          </a:blipFill>
        </p:spPr>
        <p:txBody>
          <a:bodyPr/>
          <a:lstStyle/>
          <a:p>
            <a:endParaRPr lang="en-US"/>
          </a:p>
        </p:txBody>
      </p:sp>
      <p:sp>
        <p:nvSpPr>
          <p:cNvPr id="8" name="Freeform 8"/>
          <p:cNvSpPr/>
          <p:nvPr/>
        </p:nvSpPr>
        <p:spPr>
          <a:xfrm>
            <a:off x="7886801" y="4114800"/>
            <a:ext cx="792495" cy="1028700"/>
          </a:xfrm>
          <a:custGeom>
            <a:avLst/>
            <a:gdLst/>
            <a:ahLst/>
            <a:cxnLst/>
            <a:rect l="l" t="t" r="r" b="b"/>
            <a:pathLst>
              <a:path w="1584990" h="2057400">
                <a:moveTo>
                  <a:pt x="0" y="0"/>
                </a:moveTo>
                <a:lnTo>
                  <a:pt x="1584990" y="0"/>
                </a:lnTo>
                <a:lnTo>
                  <a:pt x="1584990" y="2057400"/>
                </a:lnTo>
                <a:lnTo>
                  <a:pt x="0" y="2057400"/>
                </a:lnTo>
                <a:lnTo>
                  <a:pt x="0" y="0"/>
                </a:lnTo>
                <a:close/>
              </a:path>
            </a:pathLst>
          </a:custGeom>
          <a:blipFill>
            <a:blip r:embed="rId3"/>
            <a:stretch>
              <a:fillRect/>
            </a:stretch>
          </a:blipFill>
        </p:spPr>
        <p:txBody>
          <a:bodyPr/>
          <a:lstStyle/>
          <a:p>
            <a:endParaRPr lang="en-US"/>
          </a:p>
        </p:txBody>
      </p:sp>
      <p:sp>
        <p:nvSpPr>
          <p:cNvPr id="10" name="Freeform 10"/>
          <p:cNvSpPr/>
          <p:nvPr/>
        </p:nvSpPr>
        <p:spPr>
          <a:xfrm>
            <a:off x="7362188" y="0"/>
            <a:ext cx="2534925" cy="1617743"/>
          </a:xfrm>
          <a:custGeom>
            <a:avLst/>
            <a:gdLst/>
            <a:ahLst/>
            <a:cxnLst/>
            <a:rect l="l" t="t" r="r" b="b"/>
            <a:pathLst>
              <a:path w="5069850" h="3235486">
                <a:moveTo>
                  <a:pt x="0" y="0"/>
                </a:moveTo>
                <a:lnTo>
                  <a:pt x="5069850" y="0"/>
                </a:lnTo>
                <a:lnTo>
                  <a:pt x="5069850" y="3235486"/>
                </a:lnTo>
                <a:lnTo>
                  <a:pt x="0" y="3235486"/>
                </a:lnTo>
                <a:lnTo>
                  <a:pt x="0" y="0"/>
                </a:lnTo>
                <a:close/>
              </a:path>
            </a:pathLst>
          </a:custGeom>
          <a:blipFill>
            <a:blip r:embed="rId4"/>
            <a:stretch>
              <a:fillRect/>
            </a:stretch>
          </a:blipFill>
        </p:spPr>
        <p:txBody>
          <a:bodyPr/>
          <a:lstStyle/>
          <a:p>
            <a:endParaRPr lang="en-US"/>
          </a:p>
        </p:txBody>
      </p:sp>
      <p:sp>
        <p:nvSpPr>
          <p:cNvPr id="11" name="Freeform 11"/>
          <p:cNvSpPr/>
          <p:nvPr/>
        </p:nvSpPr>
        <p:spPr>
          <a:xfrm>
            <a:off x="-414254" y="3821288"/>
            <a:ext cx="2531763" cy="1615725"/>
          </a:xfrm>
          <a:custGeom>
            <a:avLst/>
            <a:gdLst/>
            <a:ahLst/>
            <a:cxnLst/>
            <a:rect l="l" t="t" r="r" b="b"/>
            <a:pathLst>
              <a:path w="5063525" h="3231450">
                <a:moveTo>
                  <a:pt x="0" y="0"/>
                </a:moveTo>
                <a:lnTo>
                  <a:pt x="5063525" y="0"/>
                </a:lnTo>
                <a:lnTo>
                  <a:pt x="5063525" y="3231450"/>
                </a:lnTo>
                <a:lnTo>
                  <a:pt x="0" y="3231450"/>
                </a:lnTo>
                <a:lnTo>
                  <a:pt x="0" y="0"/>
                </a:lnTo>
                <a:close/>
              </a:path>
            </a:pathLst>
          </a:custGeom>
          <a:blipFill>
            <a:blip r:embed="rId4"/>
            <a:stretch>
              <a:fillRect/>
            </a:stretch>
          </a:blipFill>
        </p:spPr>
        <p:txBody>
          <a:bodyPr/>
          <a:lstStyle/>
          <a:p>
            <a:endParaRPr lang="en-US"/>
          </a:p>
        </p:txBody>
      </p:sp>
      <p:sp>
        <p:nvSpPr>
          <p:cNvPr id="12" name="Freeform 12"/>
          <p:cNvSpPr/>
          <p:nvPr/>
        </p:nvSpPr>
        <p:spPr>
          <a:xfrm>
            <a:off x="6895287" y="2365026"/>
            <a:ext cx="1491492" cy="2264125"/>
          </a:xfrm>
          <a:custGeom>
            <a:avLst/>
            <a:gdLst/>
            <a:ahLst/>
            <a:cxnLst/>
            <a:rect l="l" t="t" r="r" b="b"/>
            <a:pathLst>
              <a:path w="2982984" h="4528249">
                <a:moveTo>
                  <a:pt x="0" y="0"/>
                </a:moveTo>
                <a:lnTo>
                  <a:pt x="2982984" y="0"/>
                </a:lnTo>
                <a:lnTo>
                  <a:pt x="2982984" y="4528249"/>
                </a:lnTo>
                <a:lnTo>
                  <a:pt x="0" y="4528249"/>
                </a:lnTo>
                <a:lnTo>
                  <a:pt x="0" y="0"/>
                </a:lnTo>
                <a:close/>
              </a:path>
            </a:pathLst>
          </a:custGeom>
          <a:blipFill>
            <a:blip r:embed="rId5"/>
            <a:stretch>
              <a:fillRect/>
            </a:stretch>
          </a:blipFill>
        </p:spPr>
        <p:txBody>
          <a:bodyPr/>
          <a:lstStyle/>
          <a:p>
            <a:endParaRPr lang="en-US"/>
          </a:p>
        </p:txBody>
      </p:sp>
      <p:sp>
        <p:nvSpPr>
          <p:cNvPr id="13" name="Freeform 13"/>
          <p:cNvSpPr/>
          <p:nvPr/>
        </p:nvSpPr>
        <p:spPr>
          <a:xfrm>
            <a:off x="318300" y="2661078"/>
            <a:ext cx="1785701" cy="1832271"/>
          </a:xfrm>
          <a:custGeom>
            <a:avLst/>
            <a:gdLst/>
            <a:ahLst/>
            <a:cxnLst/>
            <a:rect l="l" t="t" r="r" b="b"/>
            <a:pathLst>
              <a:path w="3571401" h="3664541">
                <a:moveTo>
                  <a:pt x="0" y="0"/>
                </a:moveTo>
                <a:lnTo>
                  <a:pt x="3571401" y="0"/>
                </a:lnTo>
                <a:lnTo>
                  <a:pt x="3571401" y="3664541"/>
                </a:lnTo>
                <a:lnTo>
                  <a:pt x="0" y="3664541"/>
                </a:lnTo>
                <a:lnTo>
                  <a:pt x="0" y="0"/>
                </a:lnTo>
                <a:close/>
              </a:path>
            </a:pathLst>
          </a:custGeom>
          <a:blipFill>
            <a:blip r:embed="rId6"/>
            <a:stretch>
              <a:fillRect/>
            </a:stretch>
          </a:blipFill>
        </p:spPr>
        <p:txBody>
          <a:bodyPr/>
          <a:lstStyle/>
          <a:p>
            <a:endParaRPr lang="en-US"/>
          </a:p>
        </p:txBody>
      </p:sp>
      <p:sp>
        <p:nvSpPr>
          <p:cNvPr id="14" name="TextBox 17">
            <a:extLst>
              <a:ext uri="{FF2B5EF4-FFF2-40B4-BE49-F238E27FC236}">
                <a16:creationId xmlns:a16="http://schemas.microsoft.com/office/drawing/2014/main" id="{99C85DDB-E0B3-1A06-9C25-EC233E00DC1C}"/>
              </a:ext>
            </a:extLst>
          </p:cNvPr>
          <p:cNvSpPr txBox="1"/>
          <p:nvPr/>
        </p:nvSpPr>
        <p:spPr>
          <a:xfrm>
            <a:off x="1080284" y="1058962"/>
            <a:ext cx="6965304" cy="2769989"/>
          </a:xfrm>
          <a:prstGeom prst="rect">
            <a:avLst/>
          </a:prstGeom>
        </p:spPr>
        <p:txBody>
          <a:bodyPr wrap="square" lIns="0" tIns="0" rIns="0" bIns="0" rtlCol="0" anchor="t">
            <a:spAutoFit/>
          </a:bodyPr>
          <a:lstStyle/>
          <a:p>
            <a:pPr algn="ctr">
              <a:lnSpc>
                <a:spcPct val="150000"/>
              </a:lnSpc>
            </a:pPr>
            <a:r>
              <a:rPr lang="en-US" sz="4000" b="1">
                <a:solidFill>
                  <a:srgbClr val="FF8888"/>
                </a:solidFill>
                <a:latin typeface="Arial" panose="020B0604020202020204" pitchFamily="34" charset="0"/>
                <a:cs typeface="Arial" panose="020B0604020202020204" pitchFamily="34" charset="0"/>
              </a:rPr>
              <a:t>CHÚC MỪNG CÁC EM </a:t>
            </a:r>
          </a:p>
          <a:p>
            <a:pPr algn="ctr">
              <a:lnSpc>
                <a:spcPct val="150000"/>
              </a:lnSpc>
            </a:pPr>
            <a:r>
              <a:rPr lang="en-US" sz="4000" b="1">
                <a:solidFill>
                  <a:srgbClr val="FF8888"/>
                </a:solidFill>
                <a:latin typeface="Arial" panose="020B0604020202020204" pitchFamily="34" charset="0"/>
                <a:cs typeface="Arial" panose="020B0604020202020204" pitchFamily="34" charset="0"/>
              </a:rPr>
              <a:t>ĐÃ HOÀN THÀNH </a:t>
            </a:r>
          </a:p>
          <a:p>
            <a:pPr algn="ctr">
              <a:lnSpc>
                <a:spcPct val="150000"/>
              </a:lnSpc>
            </a:pPr>
            <a:r>
              <a:rPr lang="en-US" sz="4000" b="1">
                <a:solidFill>
                  <a:srgbClr val="FF8888"/>
                </a:solidFill>
                <a:latin typeface="Arial" panose="020B0604020202020204" pitchFamily="34" charset="0"/>
                <a:cs typeface="Arial" panose="020B0604020202020204" pitchFamily="34" charset="0"/>
              </a:rPr>
              <a:t>THỬ THÁCH!</a:t>
            </a:r>
            <a:endParaRPr lang="en-US" sz="4000" b="1" dirty="0">
              <a:solidFill>
                <a:srgbClr val="FF888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904641"/>
      </p:ext>
    </p:extLst>
  </p:cSld>
  <p:clrMapOvr>
    <a:masterClrMapping/>
  </p:clrMapOvr>
  <p:transition spd="med">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sp>
        <p:nvSpPr>
          <p:cNvPr id="8" name="TextBox 7"/>
          <p:cNvSpPr txBox="1"/>
          <p:nvPr/>
        </p:nvSpPr>
        <p:spPr>
          <a:xfrm>
            <a:off x="0" y="794043"/>
            <a:ext cx="9144000" cy="600164"/>
          </a:xfrm>
          <a:prstGeom prst="rect">
            <a:avLst/>
          </a:prstGeom>
          <a:noFill/>
        </p:spPr>
        <p:txBody>
          <a:bodyPr wrap="square" rtlCol="0">
            <a:spAutoFit/>
          </a:bodyPr>
          <a:lstStyle/>
          <a:p>
            <a:pPr algn="ctr"/>
            <a:r>
              <a:rPr lang="en-US" sz="3300" b="1">
                <a:solidFill>
                  <a:srgbClr val="0070C0"/>
                </a:solidFill>
              </a:rPr>
              <a:t>VẬN DỤNG</a:t>
            </a:r>
          </a:p>
        </p:txBody>
      </p:sp>
      <p:pic>
        <p:nvPicPr>
          <p:cNvPr id="2" name="Picture 1"/>
          <p:cNvPicPr>
            <a:picLocks noChangeAspect="1"/>
          </p:cNvPicPr>
          <p:nvPr/>
        </p:nvPicPr>
        <p:blipFill>
          <a:blip r:embed="rId3"/>
          <a:stretch>
            <a:fillRect/>
          </a:stretch>
        </p:blipFill>
        <p:spPr>
          <a:xfrm>
            <a:off x="546100" y="1677420"/>
            <a:ext cx="3803661" cy="1936305"/>
          </a:xfrm>
          <a:prstGeom prst="rect">
            <a:avLst/>
          </a:prstGeom>
        </p:spPr>
      </p:pic>
      <p:sp>
        <p:nvSpPr>
          <p:cNvPr id="10" name="TextBox 9"/>
          <p:cNvSpPr txBox="1"/>
          <p:nvPr/>
        </p:nvSpPr>
        <p:spPr>
          <a:xfrm>
            <a:off x="4622800" y="1394207"/>
            <a:ext cx="3924300" cy="3139321"/>
          </a:xfrm>
          <a:prstGeom prst="rect">
            <a:avLst/>
          </a:prstGeom>
          <a:noFill/>
        </p:spPr>
        <p:txBody>
          <a:bodyPr wrap="square" rtlCol="0">
            <a:spAutoFit/>
          </a:bodyPr>
          <a:lstStyle/>
          <a:p>
            <a:pPr algn="just">
              <a:lnSpc>
                <a:spcPct val="150000"/>
              </a:lnSpc>
            </a:pPr>
            <a:r>
              <a:rPr lang="vi-VN" sz="2200"/>
              <a:t>Em hãy sử dụng từ khóa “gấp giấy origami” để tìm kiếm trên Youtube một video hướng dẫn tạo sản phẩm gấp giấy. Xem video và thực hiện theo để tạo ra sản phẩm. </a:t>
            </a:r>
            <a:endParaRPr lang="en-US" sz="220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0267" t="58323"/>
          <a:stretch/>
        </p:blipFill>
        <p:spPr>
          <a:xfrm>
            <a:off x="1038269" y="3962183"/>
            <a:ext cx="1409661" cy="1181317"/>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48817" r="51498"/>
          <a:stretch/>
        </p:blipFill>
        <p:spPr>
          <a:xfrm>
            <a:off x="7879080" y="3970021"/>
            <a:ext cx="967576" cy="102107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48172" b="49752"/>
          <a:stretch/>
        </p:blipFill>
        <p:spPr>
          <a:xfrm>
            <a:off x="3064709" y="3662711"/>
            <a:ext cx="1285052" cy="1245866"/>
          </a:xfrm>
          <a:prstGeom prst="rect">
            <a:avLst/>
          </a:prstGeom>
        </p:spPr>
      </p:pic>
    </p:spTree>
    <p:extLst>
      <p:ext uri="{BB962C8B-B14F-4D97-AF65-F5344CB8AC3E}">
        <p14:creationId xmlns:p14="http://schemas.microsoft.com/office/powerpoint/2010/main" val="10463668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7"/>
        <p:cNvGrpSpPr/>
        <p:nvPr/>
      </p:nvGrpSpPr>
      <p:grpSpPr>
        <a:xfrm>
          <a:off x="0" y="0"/>
          <a:ext cx="0" cy="0"/>
          <a:chOff x="0" y="0"/>
          <a:chExt cx="0" cy="0"/>
        </a:xfrm>
      </p:grpSpPr>
      <p:sp>
        <p:nvSpPr>
          <p:cNvPr id="25" name="TextBox 24"/>
          <p:cNvSpPr txBox="1"/>
          <p:nvPr/>
        </p:nvSpPr>
        <p:spPr>
          <a:xfrm>
            <a:off x="0" y="748067"/>
            <a:ext cx="9144000" cy="600164"/>
          </a:xfrm>
          <a:prstGeom prst="rect">
            <a:avLst/>
          </a:prstGeom>
          <a:noFill/>
        </p:spPr>
        <p:txBody>
          <a:bodyPr wrap="square" rtlCol="0">
            <a:spAutoFit/>
          </a:bodyPr>
          <a:lstStyle/>
          <a:p>
            <a:pPr algn="ctr"/>
            <a:r>
              <a:rPr lang="en-US" sz="3300" b="1">
                <a:solidFill>
                  <a:srgbClr val="EB9B2E"/>
                </a:solidFill>
              </a:rPr>
              <a:t>HƯỚNG DẪN VỀ NHÀ</a:t>
            </a:r>
          </a:p>
        </p:txBody>
      </p:sp>
      <p:sp>
        <p:nvSpPr>
          <p:cNvPr id="9" name="Oval 8"/>
          <p:cNvSpPr/>
          <p:nvPr/>
        </p:nvSpPr>
        <p:spPr>
          <a:xfrm>
            <a:off x="3187727" y="1733042"/>
            <a:ext cx="693857" cy="693857"/>
          </a:xfrm>
          <a:prstGeom prst="ellipse">
            <a:avLst/>
          </a:prstGeom>
          <a:solidFill>
            <a:srgbClr val="4FBED2"/>
          </a:solidFill>
          <a:ln>
            <a:solidFill>
              <a:srgbClr val="4FB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t>1</a:t>
            </a:r>
          </a:p>
        </p:txBody>
      </p:sp>
      <p:sp>
        <p:nvSpPr>
          <p:cNvPr id="27" name="Oval 26"/>
          <p:cNvSpPr/>
          <p:nvPr/>
        </p:nvSpPr>
        <p:spPr>
          <a:xfrm>
            <a:off x="3187726" y="3290213"/>
            <a:ext cx="693857" cy="693857"/>
          </a:xfrm>
          <a:prstGeom prst="ellipse">
            <a:avLst/>
          </a:prstGeom>
          <a:solidFill>
            <a:srgbClr val="FD9889"/>
          </a:solidFill>
          <a:ln>
            <a:solidFill>
              <a:srgbClr val="FD9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t>2</a:t>
            </a:r>
          </a:p>
        </p:txBody>
      </p:sp>
      <p:sp>
        <p:nvSpPr>
          <p:cNvPr id="34" name="TextBox 33"/>
          <p:cNvSpPr txBox="1"/>
          <p:nvPr/>
        </p:nvSpPr>
        <p:spPr>
          <a:xfrm>
            <a:off x="4081317" y="1779888"/>
            <a:ext cx="3924300" cy="600164"/>
          </a:xfrm>
          <a:prstGeom prst="rect">
            <a:avLst/>
          </a:prstGeom>
          <a:noFill/>
        </p:spPr>
        <p:txBody>
          <a:bodyPr wrap="square" rtlCol="0">
            <a:spAutoFit/>
          </a:bodyPr>
          <a:lstStyle/>
          <a:p>
            <a:pPr algn="just">
              <a:lnSpc>
                <a:spcPct val="150000"/>
              </a:lnSpc>
            </a:pPr>
            <a:r>
              <a:rPr lang="vi-VN" sz="2200"/>
              <a:t>Ôn lại các kiến thức đã học</a:t>
            </a:r>
            <a:r>
              <a:rPr lang="en-US" sz="2200"/>
              <a:t>.</a:t>
            </a:r>
          </a:p>
        </p:txBody>
      </p:sp>
      <p:sp>
        <p:nvSpPr>
          <p:cNvPr id="35" name="TextBox 34"/>
          <p:cNvSpPr txBox="1"/>
          <p:nvPr/>
        </p:nvSpPr>
        <p:spPr>
          <a:xfrm>
            <a:off x="4081317" y="2829227"/>
            <a:ext cx="4424055" cy="1615827"/>
          </a:xfrm>
          <a:prstGeom prst="rect">
            <a:avLst/>
          </a:prstGeom>
          <a:noFill/>
        </p:spPr>
        <p:txBody>
          <a:bodyPr wrap="square" rtlCol="0">
            <a:spAutoFit/>
          </a:bodyPr>
          <a:lstStyle/>
          <a:p>
            <a:pPr algn="just">
              <a:lnSpc>
                <a:spcPct val="150000"/>
              </a:lnSpc>
            </a:pPr>
            <a:r>
              <a:rPr lang="vi-VN" sz="2200"/>
              <a:t>Đọc trước </a:t>
            </a:r>
            <a:r>
              <a:rPr lang="vi-VN" sz="2200" b="1" i="1"/>
              <a:t>Bài 9B: Thực hành tạo đồ dùng gia đình theo video hướng dẫn</a:t>
            </a:r>
            <a:r>
              <a:rPr lang="vi-VN" sz="2200"/>
              <a:t>. </a:t>
            </a:r>
            <a:endParaRPr lang="en-US" sz="2200"/>
          </a:p>
        </p:txBody>
      </p:sp>
      <p:pic>
        <p:nvPicPr>
          <p:cNvPr id="38" name="Google Shape;3556;p109"/>
          <p:cNvPicPr preferRelativeResize="0"/>
          <p:nvPr/>
        </p:nvPicPr>
        <p:blipFill rotWithShape="1">
          <a:blip r:embed="rId3">
            <a:alphaModFix/>
          </a:blip>
          <a:srcRect l="18471" r="11026"/>
          <a:stretch/>
        </p:blipFill>
        <p:spPr>
          <a:xfrm>
            <a:off x="326832" y="1076887"/>
            <a:ext cx="2761027" cy="3916150"/>
          </a:xfrm>
          <a:prstGeom prst="rect">
            <a:avLst/>
          </a:prstGeom>
          <a:noFill/>
          <a:ln>
            <a:noFill/>
          </a:ln>
        </p:spPr>
      </p:pic>
    </p:spTree>
    <p:extLst>
      <p:ext uri="{BB962C8B-B14F-4D97-AF65-F5344CB8AC3E}">
        <p14:creationId xmlns:p14="http://schemas.microsoft.com/office/powerpoint/2010/main" val="10257398"/>
      </p:ext>
    </p:extLst>
  </p:cSld>
  <p:clrMapOvr>
    <a:masterClrMapping/>
  </p:clrMapOvr>
  <p:transition spd="med">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2205" name="Google Shape;2205;p57"/>
          <p:cNvPicPr preferRelativeResize="0"/>
          <p:nvPr/>
        </p:nvPicPr>
        <p:blipFill rotWithShape="1">
          <a:blip r:embed="rId3">
            <a:alphaModFix/>
          </a:blip>
          <a:srcRect l="13450" r="15908"/>
          <a:stretch/>
        </p:blipFill>
        <p:spPr>
          <a:xfrm rot="1688382">
            <a:off x="522020" y="227746"/>
            <a:ext cx="1518654" cy="1989980"/>
          </a:xfrm>
          <a:prstGeom prst="rect">
            <a:avLst/>
          </a:prstGeom>
          <a:noFill/>
          <a:ln>
            <a:noFill/>
          </a:ln>
        </p:spPr>
      </p:pic>
      <p:pic>
        <p:nvPicPr>
          <p:cNvPr id="2206" name="Google Shape;2206;p57"/>
          <p:cNvPicPr preferRelativeResize="0"/>
          <p:nvPr/>
        </p:nvPicPr>
        <p:blipFill>
          <a:blip r:embed="rId4">
            <a:alphaModFix/>
          </a:blip>
          <a:stretch>
            <a:fillRect/>
          </a:stretch>
        </p:blipFill>
        <p:spPr>
          <a:xfrm rot="331418">
            <a:off x="6716965" y="2652761"/>
            <a:ext cx="2631427" cy="2631427"/>
          </a:xfrm>
          <a:prstGeom prst="rect">
            <a:avLst/>
          </a:prstGeom>
          <a:noFill/>
          <a:ln>
            <a:noFill/>
          </a:ln>
        </p:spPr>
      </p:pic>
      <p:sp>
        <p:nvSpPr>
          <p:cNvPr id="9" name="TextBox 8"/>
          <p:cNvSpPr txBox="1"/>
          <p:nvPr/>
        </p:nvSpPr>
        <p:spPr>
          <a:xfrm>
            <a:off x="0" y="1609725"/>
            <a:ext cx="9144001" cy="1824923"/>
          </a:xfrm>
          <a:prstGeom prst="rect">
            <a:avLst/>
          </a:prstGeom>
          <a:noFill/>
        </p:spPr>
        <p:txBody>
          <a:bodyPr wrap="square" rtlCol="0">
            <a:spAutoFit/>
          </a:bodyPr>
          <a:lstStyle/>
          <a:p>
            <a:pPr algn="ctr">
              <a:lnSpc>
                <a:spcPct val="150000"/>
              </a:lnSpc>
            </a:pPr>
            <a:r>
              <a:rPr lang="en-US" sz="4000" b="1">
                <a:solidFill>
                  <a:schemeClr val="tx2">
                    <a:lumMod val="50000"/>
                  </a:schemeClr>
                </a:solidFill>
              </a:rPr>
              <a:t>HẸN GẶP LẠI CÁC EM </a:t>
            </a:r>
          </a:p>
          <a:p>
            <a:pPr algn="ctr">
              <a:lnSpc>
                <a:spcPct val="150000"/>
              </a:lnSpc>
            </a:pPr>
            <a:r>
              <a:rPr lang="en-US" sz="4000" b="1">
                <a:solidFill>
                  <a:schemeClr val="tx2">
                    <a:lumMod val="50000"/>
                  </a:schemeClr>
                </a:solidFill>
              </a:rPr>
              <a:t>Ở BUỔI HỌC SAU!</a:t>
            </a:r>
          </a:p>
        </p:txBody>
      </p:sp>
      <p:pic>
        <p:nvPicPr>
          <p:cNvPr id="5" name="Google Shape;268;p5"/>
          <p:cNvPicPr preferRelativeResize="0"/>
          <p:nvPr/>
        </p:nvPicPr>
        <p:blipFill rotWithShape="1">
          <a:blip r:embed="rId5">
            <a:alphaModFix/>
            <a:duotone>
              <a:schemeClr val="accent4">
                <a:shade val="45000"/>
                <a:satMod val="135000"/>
              </a:schemeClr>
              <a:prstClr val="white"/>
            </a:duotone>
          </a:blip>
          <a:srcRect/>
          <a:stretch/>
        </p:blipFill>
        <p:spPr>
          <a:xfrm>
            <a:off x="732108" y="4360122"/>
            <a:ext cx="1252186" cy="249663"/>
          </a:xfrm>
          <a:prstGeom prst="rect">
            <a:avLst/>
          </a:prstGeom>
          <a:noFill/>
          <a:ln>
            <a:noFill/>
          </a:ln>
        </p:spPr>
      </p:pic>
    </p:spTree>
    <p:extLst>
      <p:ext uri="{BB962C8B-B14F-4D97-AF65-F5344CB8AC3E}">
        <p14:creationId xmlns:p14="http://schemas.microsoft.com/office/powerpoint/2010/main" val="13319701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667136"/>
            <a:ext cx="9144001" cy="1391728"/>
          </a:xfrm>
          <a:prstGeom prst="rect">
            <a:avLst/>
          </a:prstGeom>
          <a:noFill/>
        </p:spPr>
        <p:txBody>
          <a:bodyPr wrap="square" rtlCol="0">
            <a:spAutoFit/>
          </a:bodyPr>
          <a:lstStyle/>
          <a:p>
            <a:pPr algn="ctr">
              <a:lnSpc>
                <a:spcPct val="150000"/>
              </a:lnSpc>
            </a:pPr>
            <a:r>
              <a:rPr lang="vi-VN" sz="3000" b="1">
                <a:solidFill>
                  <a:srgbClr val="C00000"/>
                </a:solidFill>
              </a:rPr>
              <a:t>B. SỬ DỤNG CÔNG CỤ ĐA PHƯƠNG TIỆN </a:t>
            </a:r>
            <a:endParaRPr lang="en-US" sz="3000" b="1">
              <a:solidFill>
                <a:srgbClr val="C00000"/>
              </a:solidFill>
            </a:endParaRPr>
          </a:p>
          <a:p>
            <a:pPr algn="ctr">
              <a:lnSpc>
                <a:spcPct val="150000"/>
              </a:lnSpc>
            </a:pPr>
            <a:r>
              <a:rPr lang="vi-VN" sz="3000" b="1">
                <a:solidFill>
                  <a:srgbClr val="C00000"/>
                </a:solidFill>
              </a:rPr>
              <a:t>HỖ TRỢ TẠO SẢN PHẨM ĐƠN GIẢN</a:t>
            </a:r>
            <a:endParaRPr lang="en-US" sz="3000" b="1">
              <a:solidFill>
                <a:srgbClr val="C00000"/>
              </a:solidFill>
            </a:endParaRPr>
          </a:p>
        </p:txBody>
      </p:sp>
      <p:sp>
        <p:nvSpPr>
          <p:cNvPr id="4" name="TextBox 3"/>
          <p:cNvSpPr txBox="1"/>
          <p:nvPr/>
        </p:nvSpPr>
        <p:spPr>
          <a:xfrm>
            <a:off x="-1" y="2218865"/>
            <a:ext cx="9141097" cy="1738296"/>
          </a:xfrm>
          <a:prstGeom prst="rect">
            <a:avLst/>
          </a:prstGeom>
          <a:noFill/>
        </p:spPr>
        <p:txBody>
          <a:bodyPr wrap="square" rtlCol="0">
            <a:spAutoFit/>
          </a:bodyPr>
          <a:lstStyle/>
          <a:p>
            <a:pPr algn="ctr">
              <a:lnSpc>
                <a:spcPct val="150000"/>
              </a:lnSpc>
            </a:pPr>
            <a:r>
              <a:rPr lang="vi-VN" sz="3800" b="1">
                <a:solidFill>
                  <a:srgbClr val="7030A0"/>
                </a:solidFill>
              </a:rPr>
              <a:t>BÀI 8B. LÀM SẢN PHẨM THỦ CÔNG THEO VIDEO HƯỚNG DẪN</a:t>
            </a:r>
          </a:p>
        </p:txBody>
      </p:sp>
      <p:pic>
        <p:nvPicPr>
          <p:cNvPr id="5" name="Google Shape;5135;p118"/>
          <p:cNvPicPr preferRelativeResize="0"/>
          <p:nvPr/>
        </p:nvPicPr>
        <p:blipFill>
          <a:blip r:embed="rId2">
            <a:alphaModFix/>
          </a:blip>
          <a:stretch>
            <a:fillRect/>
          </a:stretch>
        </p:blipFill>
        <p:spPr>
          <a:xfrm flipH="1">
            <a:off x="8233484" y="1577900"/>
            <a:ext cx="640965" cy="640965"/>
          </a:xfrm>
          <a:prstGeom prst="rect">
            <a:avLst/>
          </a:prstGeom>
          <a:noFill/>
          <a:ln>
            <a:noFill/>
          </a:ln>
        </p:spPr>
      </p:pic>
      <p:pic>
        <p:nvPicPr>
          <p:cNvPr id="6" name="Google Shape;5136;p118"/>
          <p:cNvPicPr preferRelativeResize="0"/>
          <p:nvPr/>
        </p:nvPicPr>
        <p:blipFill>
          <a:blip r:embed="rId3">
            <a:alphaModFix/>
          </a:blip>
          <a:stretch>
            <a:fillRect/>
          </a:stretch>
        </p:blipFill>
        <p:spPr>
          <a:xfrm rot="21207197">
            <a:off x="217867" y="3633013"/>
            <a:ext cx="1248520" cy="1247906"/>
          </a:xfrm>
          <a:prstGeom prst="rect">
            <a:avLst/>
          </a:prstGeom>
          <a:noFill/>
          <a:ln>
            <a:noFill/>
          </a:ln>
        </p:spPr>
      </p:pic>
    </p:spTree>
    <p:extLst>
      <p:ext uri="{BB962C8B-B14F-4D97-AF65-F5344CB8AC3E}">
        <p14:creationId xmlns:p14="http://schemas.microsoft.com/office/powerpoint/2010/main" val="337383943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pic>
        <p:nvPicPr>
          <p:cNvPr id="2925" name="Google Shape;2925;p81"/>
          <p:cNvPicPr preferRelativeResize="0"/>
          <p:nvPr/>
        </p:nvPicPr>
        <p:blipFill rotWithShape="1">
          <a:blip r:embed="rId3">
            <a:alphaModFix/>
          </a:blip>
          <a:srcRect l="17590" t="9299" r="14308" b="13972"/>
          <a:stretch/>
        </p:blipFill>
        <p:spPr>
          <a:xfrm>
            <a:off x="1994600" y="1594433"/>
            <a:ext cx="926400" cy="1043750"/>
          </a:xfrm>
          <a:prstGeom prst="rect">
            <a:avLst/>
          </a:prstGeom>
          <a:noFill/>
          <a:ln>
            <a:noFill/>
          </a:ln>
        </p:spPr>
      </p:pic>
      <p:pic>
        <p:nvPicPr>
          <p:cNvPr id="2926" name="Google Shape;2926;p81"/>
          <p:cNvPicPr preferRelativeResize="0"/>
          <p:nvPr/>
        </p:nvPicPr>
        <p:blipFill rotWithShape="1">
          <a:blip r:embed="rId4">
            <a:alphaModFix/>
          </a:blip>
          <a:srcRect l="25403" t="20670" r="16517" b="26273"/>
          <a:stretch/>
        </p:blipFill>
        <p:spPr>
          <a:xfrm flipH="1">
            <a:off x="1048002" y="2472331"/>
            <a:ext cx="2338572" cy="2136242"/>
          </a:xfrm>
          <a:prstGeom prst="rect">
            <a:avLst/>
          </a:prstGeom>
          <a:noFill/>
          <a:ln>
            <a:noFill/>
          </a:ln>
        </p:spPr>
      </p:pic>
      <p:sp>
        <p:nvSpPr>
          <p:cNvPr id="10" name="TextBox 9"/>
          <p:cNvSpPr txBox="1"/>
          <p:nvPr/>
        </p:nvSpPr>
        <p:spPr>
          <a:xfrm>
            <a:off x="0" y="852668"/>
            <a:ext cx="9144000" cy="600164"/>
          </a:xfrm>
          <a:prstGeom prst="rect">
            <a:avLst/>
          </a:prstGeom>
          <a:noFill/>
        </p:spPr>
        <p:txBody>
          <a:bodyPr wrap="square" rtlCol="0">
            <a:spAutoFit/>
          </a:bodyPr>
          <a:lstStyle/>
          <a:p>
            <a:pPr algn="ctr"/>
            <a:r>
              <a:rPr lang="en-US" sz="3300" b="1">
                <a:solidFill>
                  <a:srgbClr val="4FBED2"/>
                </a:solidFill>
              </a:rPr>
              <a:t>NỘI DUNG BÀI HỌC</a:t>
            </a:r>
          </a:p>
        </p:txBody>
      </p:sp>
      <p:grpSp>
        <p:nvGrpSpPr>
          <p:cNvPr id="11" name="Group 10"/>
          <p:cNvGrpSpPr/>
          <p:nvPr/>
        </p:nvGrpSpPr>
        <p:grpSpPr>
          <a:xfrm>
            <a:off x="4146998" y="1847703"/>
            <a:ext cx="3917502" cy="1015663"/>
            <a:chOff x="1308100" y="1472452"/>
            <a:chExt cx="3917502" cy="1015663"/>
          </a:xfrm>
        </p:grpSpPr>
        <p:sp>
          <p:nvSpPr>
            <p:cNvPr id="12" name="Rectangle 11"/>
            <p:cNvSpPr/>
            <p:nvPr/>
          </p:nvSpPr>
          <p:spPr>
            <a:xfrm>
              <a:off x="1308100" y="1643733"/>
              <a:ext cx="673100" cy="6731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0000"/>
                  </a:solidFill>
                </a:rPr>
                <a:t>1</a:t>
              </a:r>
            </a:p>
          </p:txBody>
        </p:sp>
        <p:sp>
          <p:nvSpPr>
            <p:cNvPr id="13" name="TextBox 12"/>
            <p:cNvSpPr txBox="1"/>
            <p:nvPr/>
          </p:nvSpPr>
          <p:spPr>
            <a:xfrm>
              <a:off x="2311400" y="1472452"/>
              <a:ext cx="2914202" cy="1015663"/>
            </a:xfrm>
            <a:prstGeom prst="rect">
              <a:avLst/>
            </a:prstGeom>
            <a:noFill/>
          </p:spPr>
          <p:txBody>
            <a:bodyPr wrap="square" rtlCol="0">
              <a:spAutoFit/>
            </a:bodyPr>
            <a:lstStyle/>
            <a:p>
              <a:pPr algn="just">
                <a:lnSpc>
                  <a:spcPct val="150000"/>
                </a:lnSpc>
              </a:pPr>
              <a:r>
                <a:rPr lang="en-US" sz="2000"/>
                <a:t>Tìm kiếm và xem video hướng dẫn trên Internet</a:t>
              </a:r>
              <a:endParaRPr lang="en-US" sz="2000" i="1"/>
            </a:p>
          </p:txBody>
        </p:sp>
      </p:grpSp>
      <p:grpSp>
        <p:nvGrpSpPr>
          <p:cNvPr id="14" name="Group 13"/>
          <p:cNvGrpSpPr/>
          <p:nvPr/>
        </p:nvGrpSpPr>
        <p:grpSpPr>
          <a:xfrm>
            <a:off x="4146998" y="3143103"/>
            <a:ext cx="4095302" cy="1015663"/>
            <a:chOff x="1308100" y="1472452"/>
            <a:chExt cx="4095302" cy="1015663"/>
          </a:xfrm>
        </p:grpSpPr>
        <p:sp>
          <p:nvSpPr>
            <p:cNvPr id="15" name="Rectangle 14"/>
            <p:cNvSpPr/>
            <p:nvPr/>
          </p:nvSpPr>
          <p:spPr>
            <a:xfrm>
              <a:off x="1308100" y="1643733"/>
              <a:ext cx="673100" cy="6731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0000"/>
                  </a:solidFill>
                </a:rPr>
                <a:t>2</a:t>
              </a:r>
            </a:p>
          </p:txBody>
        </p:sp>
        <p:sp>
          <p:nvSpPr>
            <p:cNvPr id="16" name="TextBox 15"/>
            <p:cNvSpPr txBox="1"/>
            <p:nvPr/>
          </p:nvSpPr>
          <p:spPr>
            <a:xfrm>
              <a:off x="2311400" y="1472452"/>
              <a:ext cx="3092002" cy="1015663"/>
            </a:xfrm>
            <a:prstGeom prst="rect">
              <a:avLst/>
            </a:prstGeom>
            <a:noFill/>
          </p:spPr>
          <p:txBody>
            <a:bodyPr wrap="square" rtlCol="0">
              <a:spAutoFit/>
            </a:bodyPr>
            <a:lstStyle/>
            <a:p>
              <a:pPr algn="just">
                <a:lnSpc>
                  <a:spcPct val="150000"/>
                </a:lnSpc>
              </a:pPr>
              <a:r>
                <a:rPr lang="en-US" sz="2000"/>
                <a:t>Thực hành làm sản phẩm thủ công theo video</a:t>
              </a:r>
              <a:endParaRPr lang="en-US" sz="2000" i="1"/>
            </a:p>
          </p:txBody>
        </p:sp>
      </p:gr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1"/>
        <p:cNvGrpSpPr/>
        <p:nvPr/>
      </p:nvGrpSpPr>
      <p:grpSpPr>
        <a:xfrm>
          <a:off x="0" y="0"/>
          <a:ext cx="0" cy="0"/>
          <a:chOff x="0" y="0"/>
          <a:chExt cx="0" cy="0"/>
        </a:xfrm>
      </p:grpSpPr>
      <p:pic>
        <p:nvPicPr>
          <p:cNvPr id="3095" name="Google Shape;3095;p96"/>
          <p:cNvPicPr preferRelativeResize="0"/>
          <p:nvPr/>
        </p:nvPicPr>
        <p:blipFill rotWithShape="1">
          <a:blip r:embed="rId3">
            <a:alphaModFix/>
          </a:blip>
          <a:srcRect t="13486" b="13493"/>
          <a:stretch/>
        </p:blipFill>
        <p:spPr>
          <a:xfrm>
            <a:off x="-242000" y="2882900"/>
            <a:ext cx="3172818" cy="2315676"/>
          </a:xfrm>
          <a:prstGeom prst="rect">
            <a:avLst/>
          </a:prstGeom>
          <a:noFill/>
          <a:ln>
            <a:noFill/>
          </a:ln>
        </p:spPr>
      </p:pic>
      <p:sp>
        <p:nvSpPr>
          <p:cNvPr id="9" name="Rectangle 8"/>
          <p:cNvSpPr/>
          <p:nvPr/>
        </p:nvSpPr>
        <p:spPr>
          <a:xfrm>
            <a:off x="5385774" y="1191278"/>
            <a:ext cx="705141" cy="705141"/>
          </a:xfrm>
          <a:prstGeom prst="rect">
            <a:avLst/>
          </a:prstGeom>
          <a:solidFill>
            <a:srgbClr val="FFB3C0"/>
          </a:solidFill>
          <a:ln>
            <a:solidFill>
              <a:srgbClr val="FFB3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0000"/>
                </a:solidFill>
              </a:rPr>
              <a:t>1</a:t>
            </a:r>
          </a:p>
        </p:txBody>
      </p:sp>
      <p:sp>
        <p:nvSpPr>
          <p:cNvPr id="10" name="TextBox 9"/>
          <p:cNvSpPr txBox="1"/>
          <p:nvPr/>
        </p:nvSpPr>
        <p:spPr>
          <a:xfrm>
            <a:off x="3134700" y="2095561"/>
            <a:ext cx="5213994" cy="1338828"/>
          </a:xfrm>
          <a:prstGeom prst="rect">
            <a:avLst/>
          </a:prstGeom>
          <a:noFill/>
        </p:spPr>
        <p:txBody>
          <a:bodyPr wrap="square" rtlCol="0">
            <a:spAutoFit/>
          </a:bodyPr>
          <a:lstStyle/>
          <a:p>
            <a:pPr algn="ctr">
              <a:lnSpc>
                <a:spcPct val="150000"/>
              </a:lnSpc>
            </a:pPr>
            <a:r>
              <a:rPr lang="vi-VN" sz="2700" b="1"/>
              <a:t>TÌM KIẾM VÀ XEM VIDEO HƯỚNG DẪN TRÊN INTERNET</a:t>
            </a:r>
          </a:p>
        </p:txBody>
      </p:sp>
    </p:spTree>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15653"/>
            <a:ext cx="9144000" cy="477054"/>
          </a:xfrm>
          <a:prstGeom prst="rect">
            <a:avLst/>
          </a:prstGeom>
          <a:noFill/>
        </p:spPr>
        <p:txBody>
          <a:bodyPr wrap="square" rtlCol="0">
            <a:spAutoFit/>
          </a:bodyPr>
          <a:lstStyle/>
          <a:p>
            <a:pPr algn="ctr"/>
            <a:r>
              <a:rPr lang="en-US" sz="2500" b="1">
                <a:solidFill>
                  <a:srgbClr val="C00000"/>
                </a:solidFill>
              </a:rPr>
              <a:t>1. </a:t>
            </a:r>
            <a:r>
              <a:rPr lang="vi-VN" sz="2500" b="1">
                <a:solidFill>
                  <a:srgbClr val="C00000"/>
                </a:solidFill>
              </a:rPr>
              <a:t>Tìm kiếm và xem video hướng dẫn trên Internet</a:t>
            </a:r>
          </a:p>
        </p:txBody>
      </p:sp>
      <p:grpSp>
        <p:nvGrpSpPr>
          <p:cNvPr id="8" name="Group 7"/>
          <p:cNvGrpSpPr/>
          <p:nvPr/>
        </p:nvGrpSpPr>
        <p:grpSpPr>
          <a:xfrm>
            <a:off x="3497318" y="2133559"/>
            <a:ext cx="4001093" cy="2146302"/>
            <a:chOff x="3256022" y="1662795"/>
            <a:chExt cx="4001093" cy="2146302"/>
          </a:xfrm>
        </p:grpSpPr>
        <p:sp>
          <p:nvSpPr>
            <p:cNvPr id="9" name="Google Shape;541;p59"/>
            <p:cNvSpPr/>
            <p:nvPr/>
          </p:nvSpPr>
          <p:spPr>
            <a:xfrm rot="21470825">
              <a:off x="3363662" y="1772841"/>
              <a:ext cx="3893453" cy="2036256"/>
            </a:xfrm>
            <a:prstGeom prst="roundRect">
              <a:avLst>
                <a:gd name="adj" fmla="val 2449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2;p59"/>
            <p:cNvSpPr/>
            <p:nvPr/>
          </p:nvSpPr>
          <p:spPr>
            <a:xfrm rot="21470825">
              <a:off x="3256022" y="1662795"/>
              <a:ext cx="3893453" cy="2036256"/>
            </a:xfrm>
            <a:prstGeom prst="roundRect">
              <a:avLst>
                <a:gd name="adj" fmla="val 24491"/>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p:cNvSpPr txBox="1"/>
            <p:nvPr/>
          </p:nvSpPr>
          <p:spPr>
            <a:xfrm>
              <a:off x="3516255" y="1873009"/>
              <a:ext cx="3372986" cy="1615827"/>
            </a:xfrm>
            <a:prstGeom prst="rect">
              <a:avLst/>
            </a:prstGeom>
            <a:noFill/>
          </p:spPr>
          <p:txBody>
            <a:bodyPr wrap="square" rtlCol="0">
              <a:spAutoFit/>
            </a:bodyPr>
            <a:lstStyle/>
            <a:p>
              <a:pPr algn="ctr">
                <a:lnSpc>
                  <a:spcPct val="150000"/>
                </a:lnSpc>
              </a:pPr>
              <a:r>
                <a:rPr lang="vi-VN" sz="2200"/>
                <a:t>Em hãy tìm trên YouTube một video hướng dẫn gấp con hạc bằng giấy. </a:t>
              </a:r>
              <a:endParaRPr lang="en-US" sz="2200"/>
            </a:p>
          </p:txBody>
        </p:sp>
      </p:grpSp>
      <p:pic>
        <p:nvPicPr>
          <p:cNvPr id="13" name="Picture 15"/>
          <p:cNvPicPr>
            <a:picLocks noChangeAspect="1"/>
          </p:cNvPicPr>
          <p:nvPr/>
        </p:nvPicPr>
        <p:blipFill rotWithShape="1">
          <a:blip r:embed="rId2"/>
          <a:srcRect b="26818"/>
          <a:stretch/>
        </p:blipFill>
        <p:spPr>
          <a:xfrm>
            <a:off x="886976" y="2171191"/>
            <a:ext cx="2122924" cy="2843434"/>
          </a:xfrm>
          <a:prstGeom prst="rect">
            <a:avLst/>
          </a:prstGeom>
        </p:spPr>
      </p:pic>
      <p:sp>
        <p:nvSpPr>
          <p:cNvPr id="15" name="TextBox 14"/>
          <p:cNvSpPr txBox="1"/>
          <p:nvPr/>
        </p:nvSpPr>
        <p:spPr>
          <a:xfrm>
            <a:off x="0" y="1229657"/>
            <a:ext cx="9144000" cy="537391"/>
          </a:xfrm>
          <a:prstGeom prst="rect">
            <a:avLst/>
          </a:prstGeom>
          <a:noFill/>
        </p:spPr>
        <p:txBody>
          <a:bodyPr wrap="square" rtlCol="0">
            <a:spAutoFit/>
          </a:bodyPr>
          <a:lstStyle/>
          <a:p>
            <a:pPr algn="ctr">
              <a:lnSpc>
                <a:spcPct val="150000"/>
              </a:lnSpc>
            </a:pPr>
            <a:r>
              <a:rPr lang="en-US" sz="2200" i="1"/>
              <a:t>Thực hiện phần Hoạt động SGK tr.46 theo nhóm 4:</a:t>
            </a:r>
          </a:p>
        </p:txBody>
      </p:sp>
    </p:spTree>
    <p:extLst>
      <p:ext uri="{BB962C8B-B14F-4D97-AF65-F5344CB8AC3E}">
        <p14:creationId xmlns:p14="http://schemas.microsoft.com/office/powerpoint/2010/main" val="152238076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15653"/>
            <a:ext cx="9144000" cy="477054"/>
          </a:xfrm>
          <a:prstGeom prst="rect">
            <a:avLst/>
          </a:prstGeom>
          <a:noFill/>
        </p:spPr>
        <p:txBody>
          <a:bodyPr wrap="square" rtlCol="0">
            <a:spAutoFit/>
          </a:bodyPr>
          <a:lstStyle/>
          <a:p>
            <a:pPr algn="ctr"/>
            <a:r>
              <a:rPr lang="en-US" sz="2500" b="1">
                <a:solidFill>
                  <a:srgbClr val="C00000"/>
                </a:solidFill>
              </a:rPr>
              <a:t>1. </a:t>
            </a:r>
            <a:r>
              <a:rPr lang="vi-VN" sz="2500" b="1">
                <a:solidFill>
                  <a:srgbClr val="C00000"/>
                </a:solidFill>
              </a:rPr>
              <a:t>Tìm kiếm và xem video hướng dẫn trên Internet</a:t>
            </a:r>
          </a:p>
        </p:txBody>
      </p:sp>
      <p:grpSp>
        <p:nvGrpSpPr>
          <p:cNvPr id="12" name="Group 11"/>
          <p:cNvGrpSpPr/>
          <p:nvPr/>
        </p:nvGrpSpPr>
        <p:grpSpPr>
          <a:xfrm>
            <a:off x="415548" y="1192707"/>
            <a:ext cx="8312904" cy="553998"/>
            <a:chOff x="605200" y="2456835"/>
            <a:chExt cx="8312904" cy="553998"/>
          </a:xfrm>
        </p:grpSpPr>
        <p:sp>
          <p:nvSpPr>
            <p:cNvPr id="14" name="TextBox 13"/>
            <p:cNvSpPr txBox="1"/>
            <p:nvPr/>
          </p:nvSpPr>
          <p:spPr>
            <a:xfrm>
              <a:off x="605200" y="2456835"/>
              <a:ext cx="8312904" cy="553998"/>
            </a:xfrm>
            <a:prstGeom prst="rect">
              <a:avLst/>
            </a:prstGeom>
            <a:noFill/>
          </p:spPr>
          <p:txBody>
            <a:bodyPr wrap="square" rtlCol="0">
              <a:spAutoFit/>
            </a:bodyPr>
            <a:lstStyle/>
            <a:p>
              <a:pPr lvl="1" algn="just">
                <a:lnSpc>
                  <a:spcPct val="150000"/>
                </a:lnSpc>
              </a:pPr>
              <a:r>
                <a:rPr lang="en-US" sz="2000"/>
                <a:t>    </a:t>
              </a:r>
              <a:r>
                <a:rPr lang="vi-VN" sz="2000"/>
                <a:t>Tại website YouTube (</a:t>
              </a:r>
              <a:r>
                <a:rPr lang="vi-VN" sz="2000">
                  <a:solidFill>
                    <a:srgbClr val="EB9B2E"/>
                  </a:solidFill>
                </a:rPr>
                <a:t>youtube.com</a:t>
              </a:r>
              <a:r>
                <a:rPr lang="vi-VN" sz="2000"/>
                <a:t>), sử dụng từ khóa “gấp hạc giấy”. </a:t>
              </a:r>
              <a:endParaRPr lang="en-US" sz="2000"/>
            </a:p>
          </p:txBody>
        </p:sp>
        <p:pic>
          <p:nvPicPr>
            <p:cNvPr id="16"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415548" y="2551607"/>
            <a:ext cx="8312904" cy="1015663"/>
            <a:chOff x="605200" y="2456835"/>
            <a:chExt cx="8312904" cy="1015663"/>
          </a:xfrm>
        </p:grpSpPr>
        <p:sp>
          <p:nvSpPr>
            <p:cNvPr id="18" name="TextBox 17"/>
            <p:cNvSpPr txBox="1"/>
            <p:nvPr/>
          </p:nvSpPr>
          <p:spPr>
            <a:xfrm>
              <a:off x="605200" y="2456835"/>
              <a:ext cx="8312904" cy="1015663"/>
            </a:xfrm>
            <a:prstGeom prst="rect">
              <a:avLst/>
            </a:prstGeom>
            <a:noFill/>
          </p:spPr>
          <p:txBody>
            <a:bodyPr wrap="square" rtlCol="0">
              <a:spAutoFit/>
            </a:bodyPr>
            <a:lstStyle/>
            <a:p>
              <a:pPr lvl="1" algn="just">
                <a:lnSpc>
                  <a:spcPct val="150000"/>
                </a:lnSpc>
              </a:pPr>
              <a:r>
                <a:rPr lang="en-US" sz="2000"/>
                <a:t>    </a:t>
              </a:r>
              <a:r>
                <a:rPr lang="vi-VN" sz="2000"/>
                <a:t>Cách xem video trên YouTube cũng tương tự như phần mềm xem video em đã được học ở lớp 4. </a:t>
              </a:r>
              <a:endParaRPr lang="en-US" sz="2000"/>
            </a:p>
          </p:txBody>
        </p:sp>
        <p:pic>
          <p:nvPicPr>
            <p:cNvPr id="19"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rotWithShape="1">
          <a:blip r:embed="rId3"/>
          <a:srcRect l="24478" t="41661" b="12804"/>
          <a:stretch/>
        </p:blipFill>
        <p:spPr>
          <a:xfrm>
            <a:off x="4211522" y="3305593"/>
            <a:ext cx="4516930" cy="1185966"/>
          </a:xfrm>
          <a:prstGeom prst="rect">
            <a:avLst/>
          </a:prstGeom>
        </p:spPr>
      </p:pic>
      <p:pic>
        <p:nvPicPr>
          <p:cNvPr id="20" name="Picture 19"/>
          <p:cNvPicPr>
            <a:picLocks noChangeAspect="1"/>
          </p:cNvPicPr>
          <p:nvPr/>
        </p:nvPicPr>
        <p:blipFill rotWithShape="1">
          <a:blip r:embed="rId3"/>
          <a:srcRect r="11669" b="79742"/>
          <a:stretch/>
        </p:blipFill>
        <p:spPr>
          <a:xfrm>
            <a:off x="744796" y="1871995"/>
            <a:ext cx="5679704" cy="567237"/>
          </a:xfrm>
          <a:prstGeom prst="rect">
            <a:avLst/>
          </a:prstGeom>
        </p:spPr>
      </p:pic>
      <p:sp>
        <p:nvSpPr>
          <p:cNvPr id="21" name="TextBox 20"/>
          <p:cNvSpPr txBox="1"/>
          <p:nvPr/>
        </p:nvSpPr>
        <p:spPr>
          <a:xfrm>
            <a:off x="1889545" y="3792842"/>
            <a:ext cx="2260600" cy="698717"/>
          </a:xfrm>
          <a:prstGeom prst="rect">
            <a:avLst/>
          </a:prstGeom>
          <a:noFill/>
        </p:spPr>
        <p:txBody>
          <a:bodyPr wrap="square" rtlCol="0">
            <a:spAutoFit/>
          </a:bodyPr>
          <a:lstStyle/>
          <a:p>
            <a:pPr algn="ctr">
              <a:lnSpc>
                <a:spcPct val="150000"/>
              </a:lnSpc>
            </a:pPr>
            <a:r>
              <a:rPr lang="en-US" i="1"/>
              <a:t>Hình 63. Hướng dẫn cách xem video trên YouTube</a:t>
            </a:r>
          </a:p>
        </p:txBody>
      </p:sp>
      <p:sp>
        <p:nvSpPr>
          <p:cNvPr id="22" name="TextBox 21"/>
          <p:cNvSpPr txBox="1"/>
          <p:nvPr/>
        </p:nvSpPr>
        <p:spPr>
          <a:xfrm>
            <a:off x="6467852" y="1786281"/>
            <a:ext cx="2260600" cy="738664"/>
          </a:xfrm>
          <a:prstGeom prst="rect">
            <a:avLst/>
          </a:prstGeom>
          <a:noFill/>
        </p:spPr>
        <p:txBody>
          <a:bodyPr wrap="square" rtlCol="0">
            <a:spAutoFit/>
          </a:bodyPr>
          <a:lstStyle/>
          <a:p>
            <a:pPr algn="ctr">
              <a:lnSpc>
                <a:spcPct val="150000"/>
              </a:lnSpc>
            </a:pPr>
            <a:r>
              <a:rPr lang="en-US" i="1"/>
              <a:t>Hình 62. Tìm video bằng từ khóa trên YouTube</a:t>
            </a:r>
          </a:p>
        </p:txBody>
      </p:sp>
    </p:spTree>
    <p:extLst>
      <p:ext uri="{BB962C8B-B14F-4D97-AF65-F5344CB8AC3E}">
        <p14:creationId xmlns:p14="http://schemas.microsoft.com/office/powerpoint/2010/main" val="14296898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15653"/>
            <a:ext cx="9144000" cy="477054"/>
          </a:xfrm>
          <a:prstGeom prst="rect">
            <a:avLst/>
          </a:prstGeom>
          <a:noFill/>
        </p:spPr>
        <p:txBody>
          <a:bodyPr wrap="square" rtlCol="0">
            <a:spAutoFit/>
          </a:bodyPr>
          <a:lstStyle/>
          <a:p>
            <a:pPr algn="ctr"/>
            <a:r>
              <a:rPr lang="en-US" sz="2500" b="1">
                <a:solidFill>
                  <a:srgbClr val="C00000"/>
                </a:solidFill>
              </a:rPr>
              <a:t>1. </a:t>
            </a:r>
            <a:r>
              <a:rPr lang="vi-VN" sz="2500" b="1">
                <a:solidFill>
                  <a:srgbClr val="C00000"/>
                </a:solidFill>
              </a:rPr>
              <a:t>Tìm kiếm và xem video hướng dẫn trên Internet</a:t>
            </a:r>
          </a:p>
        </p:txBody>
      </p:sp>
      <p:grpSp>
        <p:nvGrpSpPr>
          <p:cNvPr id="8" name="Group 7"/>
          <p:cNvGrpSpPr/>
          <p:nvPr/>
        </p:nvGrpSpPr>
        <p:grpSpPr>
          <a:xfrm>
            <a:off x="749095" y="1320138"/>
            <a:ext cx="1508750" cy="600164"/>
            <a:chOff x="5231266" y="1393023"/>
            <a:chExt cx="1508750" cy="600164"/>
          </a:xfrm>
        </p:grpSpPr>
        <p:sp>
          <p:nvSpPr>
            <p:cNvPr id="9" name="TextBox 8">
              <a:extLst>
                <a:ext uri="{FF2B5EF4-FFF2-40B4-BE49-F238E27FC236}">
                  <a16:creationId xmlns:a16="http://schemas.microsoft.com/office/drawing/2014/main" id="{0BE89C69-1BA8-2F2F-01BF-6D0FE11A63EB}"/>
                </a:ext>
              </a:extLst>
            </p:cNvPr>
            <p:cNvSpPr txBox="1"/>
            <p:nvPr/>
          </p:nvSpPr>
          <p:spPr>
            <a:xfrm>
              <a:off x="5659884" y="1393023"/>
              <a:ext cx="1080132" cy="600164"/>
            </a:xfrm>
            <a:prstGeom prst="rect">
              <a:avLst/>
            </a:prstGeom>
            <a:noFill/>
          </p:spPr>
          <p:txBody>
            <a:bodyPr wrap="square" rtlCol="0">
              <a:spAutoFit/>
            </a:bodyPr>
            <a:lstStyle/>
            <a:p>
              <a:pPr>
                <a:lnSpc>
                  <a:spcPct val="150000"/>
                </a:lnSpc>
              </a:pPr>
              <a:r>
                <a:rPr lang="en-US" sz="2200" b="1">
                  <a:solidFill>
                    <a:schemeClr val="accent4">
                      <a:lumMod val="75000"/>
                    </a:schemeClr>
                  </a:solidFill>
                  <a:latin typeface="Arial" panose="020B0604020202020204" pitchFamily="34" charset="0"/>
                  <a:cs typeface="Arial" panose="020B0604020202020204" pitchFamily="34" charset="0"/>
                </a:rPr>
                <a:t>Lưu ý:</a:t>
              </a:r>
            </a:p>
          </p:txBody>
        </p:sp>
        <p:pic>
          <p:nvPicPr>
            <p:cNvPr id="10" name="Picture 4" descr="https://cdn-icons-png.flaticon.com/128/5060/50605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1266" y="1486243"/>
              <a:ext cx="428617" cy="42861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4699000" y="2049926"/>
            <a:ext cx="3746500" cy="1938992"/>
          </a:xfrm>
          <a:prstGeom prst="rect">
            <a:avLst/>
          </a:prstGeom>
          <a:noFill/>
        </p:spPr>
        <p:txBody>
          <a:bodyPr wrap="square" rtlCol="0">
            <a:spAutoFit/>
          </a:bodyPr>
          <a:lstStyle/>
          <a:p>
            <a:pPr algn="just">
              <a:lnSpc>
                <a:spcPct val="150000"/>
              </a:lnSpc>
            </a:pPr>
            <a:r>
              <a:rPr lang="en-US" sz="2000"/>
              <a:t>Em có thể dùng phần mềm YouTube trên ti vi thông minh hoặc trên điện thoại thông minh để tìm và xem video.</a:t>
            </a:r>
            <a:endParaRPr lang="en-US" sz="2000" i="1"/>
          </a:p>
        </p:txBody>
      </p:sp>
      <p:pic>
        <p:nvPicPr>
          <p:cNvPr id="2" name="Picture 1"/>
          <p:cNvPicPr>
            <a:picLocks noChangeAspect="1"/>
          </p:cNvPicPr>
          <p:nvPr/>
        </p:nvPicPr>
        <p:blipFill rotWithShape="1">
          <a:blip r:embed="rId3"/>
          <a:srcRect l="2564" t="2329" r="10255" b="16941"/>
          <a:stretch/>
        </p:blipFill>
        <p:spPr>
          <a:xfrm>
            <a:off x="1027741" y="2049926"/>
            <a:ext cx="3328359" cy="2163433"/>
          </a:xfrm>
          <a:prstGeom prst="rect">
            <a:avLst/>
          </a:prstGeom>
        </p:spPr>
      </p:pic>
      <p:sp>
        <p:nvSpPr>
          <p:cNvPr id="14" name="TextBox 13"/>
          <p:cNvSpPr txBox="1"/>
          <p:nvPr/>
        </p:nvSpPr>
        <p:spPr>
          <a:xfrm>
            <a:off x="963342" y="4213359"/>
            <a:ext cx="3457155" cy="415498"/>
          </a:xfrm>
          <a:prstGeom prst="rect">
            <a:avLst/>
          </a:prstGeom>
          <a:noFill/>
        </p:spPr>
        <p:txBody>
          <a:bodyPr wrap="square" rtlCol="0">
            <a:spAutoFit/>
          </a:bodyPr>
          <a:lstStyle/>
          <a:p>
            <a:pPr algn="ctr">
              <a:lnSpc>
                <a:spcPct val="150000"/>
              </a:lnSpc>
            </a:pPr>
            <a:r>
              <a:rPr lang="en-US" i="1"/>
              <a:t>Hình 64. Tìm video trên tivi thông minh</a:t>
            </a:r>
          </a:p>
        </p:txBody>
      </p:sp>
    </p:spTree>
    <p:extLst>
      <p:ext uri="{BB962C8B-B14F-4D97-AF65-F5344CB8AC3E}">
        <p14:creationId xmlns:p14="http://schemas.microsoft.com/office/powerpoint/2010/main" val="3633640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027B6D-1066-4739-78A4-4254CD039454}"/>
              </a:ext>
            </a:extLst>
          </p:cNvPr>
          <p:cNvGrpSpPr/>
          <p:nvPr/>
        </p:nvGrpSpPr>
        <p:grpSpPr>
          <a:xfrm>
            <a:off x="3074082" y="715653"/>
            <a:ext cx="2995835" cy="620924"/>
            <a:chOff x="826756" y="544158"/>
            <a:chExt cx="3519489" cy="621778"/>
          </a:xfrm>
        </p:grpSpPr>
        <p:sp>
          <p:nvSpPr>
            <p:cNvPr id="13" name="Rectangle: Rounded Corners 2">
              <a:extLst>
                <a:ext uri="{FF2B5EF4-FFF2-40B4-BE49-F238E27FC236}">
                  <a16:creationId xmlns:a16="http://schemas.microsoft.com/office/drawing/2014/main" id="{1164D1FA-01F8-549C-524F-D78DA84E6784}"/>
                </a:ext>
              </a:extLst>
            </p:cNvPr>
            <p:cNvSpPr/>
            <p:nvPr/>
          </p:nvSpPr>
          <p:spPr>
            <a:xfrm>
              <a:off x="826756" y="544158"/>
              <a:ext cx="3483138" cy="560792"/>
            </a:xfrm>
            <a:prstGeom prst="roundRect">
              <a:avLst>
                <a:gd name="adj" fmla="val 50000"/>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FFFFFF"/>
                </a:solidFill>
              </a:endParaRPr>
            </a:p>
          </p:txBody>
        </p:sp>
        <p:sp>
          <p:nvSpPr>
            <p:cNvPr id="15" name="Rectangle: Rounded Corners 1">
              <a:extLst>
                <a:ext uri="{FF2B5EF4-FFF2-40B4-BE49-F238E27FC236}">
                  <a16:creationId xmlns:a16="http://schemas.microsoft.com/office/drawing/2014/main" id="{5E5AD644-2616-3086-BFED-F9E9EDB161C5}"/>
                </a:ext>
              </a:extLst>
            </p:cNvPr>
            <p:cNvSpPr/>
            <p:nvPr/>
          </p:nvSpPr>
          <p:spPr>
            <a:xfrm>
              <a:off x="863107" y="605144"/>
              <a:ext cx="3483138" cy="560792"/>
            </a:xfrm>
            <a:prstGeom prst="roundRect">
              <a:avLst>
                <a:gd name="adj" fmla="val 50000"/>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Câu hỏi SGK tr.47</a:t>
              </a:r>
            </a:p>
          </p:txBody>
        </p:sp>
      </p:grpSp>
      <p:sp>
        <p:nvSpPr>
          <p:cNvPr id="16" name="Rounded Rectangle 15"/>
          <p:cNvSpPr/>
          <p:nvPr/>
        </p:nvSpPr>
        <p:spPr>
          <a:xfrm>
            <a:off x="4340281" y="1736527"/>
            <a:ext cx="4392014" cy="539908"/>
          </a:xfrm>
          <a:prstGeom prst="roundRect">
            <a:avLst/>
          </a:prstGeom>
          <a:solidFill>
            <a:srgbClr val="FFDFC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A. Nút phát video.</a:t>
            </a:r>
            <a:endParaRPr lang="vi-VN" sz="2000">
              <a:solidFill>
                <a:srgbClr val="000000"/>
              </a:solidFill>
            </a:endParaRPr>
          </a:p>
        </p:txBody>
      </p:sp>
      <p:grpSp>
        <p:nvGrpSpPr>
          <p:cNvPr id="18" name="Group 17"/>
          <p:cNvGrpSpPr/>
          <p:nvPr/>
        </p:nvGrpSpPr>
        <p:grpSpPr>
          <a:xfrm>
            <a:off x="367296" y="1465949"/>
            <a:ext cx="3671304" cy="3075009"/>
            <a:chOff x="1023257" y="1297624"/>
            <a:chExt cx="3671304" cy="3075009"/>
          </a:xfrm>
        </p:grpSpPr>
        <p:sp>
          <p:nvSpPr>
            <p:cNvPr id="19" name="Rounded Rectangle 18"/>
            <p:cNvSpPr/>
            <p:nvPr/>
          </p:nvSpPr>
          <p:spPr>
            <a:xfrm>
              <a:off x="1023257" y="1427785"/>
              <a:ext cx="3671304" cy="2944848"/>
            </a:xfrm>
            <a:prstGeom prst="roundRect">
              <a:avLst>
                <a:gd name="adj" fmla="val 8156"/>
              </a:avLst>
            </a:prstGeom>
            <a:solidFill>
              <a:srgbClr val="F7E3D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      </a:t>
              </a:r>
              <a:r>
                <a:rPr lang="vi-VN" sz="2000">
                  <a:solidFill>
                    <a:srgbClr val="000000"/>
                  </a:solidFill>
                </a:rPr>
                <a:t>Khi làm theo video hướng dẫn gấp con hạc bằng giấy, gặp bước khó thực hiện, em sử dụng công cụ nào sau đây để xem lại đoạn video hướng dẫn thực hiện bước đó?</a:t>
              </a:r>
              <a:endParaRPr lang="en-US" sz="2000">
                <a:solidFill>
                  <a:srgbClr val="000000"/>
                </a:solidFill>
              </a:endParaRPr>
            </a:p>
          </p:txBody>
        </p:sp>
        <p:pic>
          <p:nvPicPr>
            <p:cNvPr id="20" name="Picture 20" descr="https://lh5.googleusercontent.com/3S-EmRhxSIBwxQrvKCjshaYzv_wFR24429feKHmQM-cfjEZKZUU-_XvMVOSb6EOnbdjdex3VwNbGc-cQTTKpgyF1FkoA3iliMRwRbTfesM9l99thXv0kdu9QVwJLTB8VDbgmo9hudE998_gTJeZqng=s20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752" y="1297624"/>
              <a:ext cx="443246" cy="62043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ounded Rectangle 20"/>
          <p:cNvSpPr/>
          <p:nvPr/>
        </p:nvSpPr>
        <p:spPr>
          <a:xfrm>
            <a:off x="4340281" y="2491368"/>
            <a:ext cx="4392014" cy="539908"/>
          </a:xfrm>
          <a:prstGeom prst="roundRect">
            <a:avLst/>
          </a:prstGeom>
          <a:solidFill>
            <a:srgbClr val="FFDFC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B. Nút tiến trình.</a:t>
            </a:r>
            <a:endParaRPr lang="vi-VN" sz="2000">
              <a:solidFill>
                <a:srgbClr val="000000"/>
              </a:solidFill>
            </a:endParaRPr>
          </a:p>
        </p:txBody>
      </p:sp>
      <p:sp>
        <p:nvSpPr>
          <p:cNvPr id="22" name="Rounded Rectangle 21"/>
          <p:cNvSpPr/>
          <p:nvPr/>
        </p:nvSpPr>
        <p:spPr>
          <a:xfrm>
            <a:off x="4340281" y="3246209"/>
            <a:ext cx="4392014" cy="539908"/>
          </a:xfrm>
          <a:prstGeom prst="roundRect">
            <a:avLst/>
          </a:prstGeom>
          <a:solidFill>
            <a:srgbClr val="FFDFC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C. Nút xem ở chế độ toàn màn hình.</a:t>
            </a:r>
            <a:endParaRPr lang="vi-VN" sz="2000">
              <a:solidFill>
                <a:srgbClr val="000000"/>
              </a:solidFill>
            </a:endParaRPr>
          </a:p>
        </p:txBody>
      </p:sp>
      <p:sp>
        <p:nvSpPr>
          <p:cNvPr id="23" name="Rounded Rectangle 22"/>
          <p:cNvSpPr/>
          <p:nvPr/>
        </p:nvSpPr>
        <p:spPr>
          <a:xfrm>
            <a:off x="4340281" y="4001050"/>
            <a:ext cx="4392014" cy="539908"/>
          </a:xfrm>
          <a:prstGeom prst="roundRect">
            <a:avLst/>
          </a:prstGeom>
          <a:solidFill>
            <a:srgbClr val="FFDFC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D. Nút đến video tiếp theo.</a:t>
            </a:r>
            <a:endParaRPr lang="vi-VN" sz="2000">
              <a:solidFill>
                <a:srgbClr val="000000"/>
              </a:solidFill>
            </a:endParaRPr>
          </a:p>
        </p:txBody>
      </p:sp>
      <p:pic>
        <p:nvPicPr>
          <p:cNvPr id="2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55769" y="2444207"/>
            <a:ext cx="740819" cy="644811"/>
          </a:xfrm>
          <a:prstGeom prst="rect">
            <a:avLst/>
          </a:prstGeom>
        </p:spPr>
      </p:pic>
    </p:spTree>
    <p:extLst>
      <p:ext uri="{BB962C8B-B14F-4D97-AF65-F5344CB8AC3E}">
        <p14:creationId xmlns:p14="http://schemas.microsoft.com/office/powerpoint/2010/main" val="18210242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animBg="1"/>
      <p:bldP spid="23" grpId="0" animBg="1"/>
    </p:bldLst>
  </p:timing>
</p:sld>
</file>

<file path=ppt/theme/theme1.xml><?xml version="1.0" encoding="utf-8"?>
<a:theme xmlns:a="http://schemas.openxmlformats.org/drawingml/2006/main" name="Grammar Subject for Elementary - 4th Grade: Ordering Adjectives XL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1078</Words>
  <Application>Microsoft Office PowerPoint</Application>
  <PresentationFormat>On-screen Show (16:9)</PresentationFormat>
  <Paragraphs>116</Paragraphs>
  <Slides>27</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PT Sans</vt:lpstr>
      <vt:lpstr>Arial</vt:lpstr>
      <vt:lpstr>Bellota Text</vt:lpstr>
      <vt:lpstr>Bebas Neue</vt:lpstr>
      <vt:lpstr>Montserrat</vt:lpstr>
      <vt:lpstr>Grammar Subject for Elementary - 4th Grade: Ordering Adjectives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 SUBJECT FOR ELEMENTARY: ORDERING ADJECTIVES</dc:title>
  <dc:creator>Acer</dc:creator>
  <cp:lastModifiedBy>Admin</cp:lastModifiedBy>
  <cp:revision>19</cp:revision>
  <dcterms:modified xsi:type="dcterms:W3CDTF">2025-01-10T16:05:16Z</dcterms:modified>
</cp:coreProperties>
</file>