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46"/>
  </p:notesMasterIdLst>
  <p:sldIdLst>
    <p:sldId id="286" r:id="rId2"/>
    <p:sldId id="296" r:id="rId3"/>
    <p:sldId id="293" r:id="rId4"/>
    <p:sldId id="258" r:id="rId5"/>
    <p:sldId id="261" r:id="rId6"/>
    <p:sldId id="297" r:id="rId7"/>
    <p:sldId id="298" r:id="rId8"/>
    <p:sldId id="264" r:id="rId9"/>
    <p:sldId id="299" r:id="rId10"/>
    <p:sldId id="301" r:id="rId11"/>
    <p:sldId id="302" r:id="rId12"/>
    <p:sldId id="303" r:id="rId13"/>
    <p:sldId id="304" r:id="rId14"/>
    <p:sldId id="305" r:id="rId15"/>
    <p:sldId id="306" r:id="rId16"/>
    <p:sldId id="307" r:id="rId17"/>
    <p:sldId id="308" r:id="rId18"/>
    <p:sldId id="283" r:id="rId19"/>
    <p:sldId id="310" r:id="rId20"/>
    <p:sldId id="311" r:id="rId21"/>
    <p:sldId id="312" r:id="rId22"/>
    <p:sldId id="313" r:id="rId23"/>
    <p:sldId id="314" r:id="rId24"/>
    <p:sldId id="316" r:id="rId25"/>
    <p:sldId id="317" r:id="rId26"/>
    <p:sldId id="319" r:id="rId27"/>
    <p:sldId id="320" r:id="rId28"/>
    <p:sldId id="321" r:id="rId29"/>
    <p:sldId id="322" r:id="rId30"/>
    <p:sldId id="324" r:id="rId31"/>
    <p:sldId id="325" r:id="rId32"/>
    <p:sldId id="327" r:id="rId33"/>
    <p:sldId id="328" r:id="rId34"/>
    <p:sldId id="329" r:id="rId35"/>
    <p:sldId id="331" r:id="rId36"/>
    <p:sldId id="332" r:id="rId37"/>
    <p:sldId id="333" r:id="rId38"/>
    <p:sldId id="334" r:id="rId39"/>
    <p:sldId id="335" r:id="rId40"/>
    <p:sldId id="330" r:id="rId41"/>
    <p:sldId id="323" r:id="rId42"/>
    <p:sldId id="336" r:id="rId43"/>
    <p:sldId id="337" r:id="rId44"/>
    <p:sldId id="338" r:id="rId45"/>
  </p:sldIdLst>
  <p:sldSz cx="9144000" cy="5143500" type="screen16x9"/>
  <p:notesSz cx="6858000" cy="9144000"/>
  <p:embeddedFontLst>
    <p:embeddedFont>
      <p:font typeface="Anaheim" panose="020B0604020202020204" charset="0"/>
      <p:regular r:id="rId47"/>
    </p:embeddedFont>
    <p:embeddedFont>
      <p:font typeface="Bowlby One" panose="020B0604020202020204" charset="0"/>
      <p:regular r:id="rId48"/>
    </p:embeddedFont>
    <p:embeddedFont>
      <p:font typeface="Varela Round" panose="00000500000000000000" pitchFamily="2" charset="-79"/>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63D"/>
    <a:srgbClr val="FF5F5F"/>
    <a:srgbClr val="C985FF"/>
    <a:srgbClr val="FFC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55731-AD96-4343-A774-BDCFC1188D97}">
  <a:tblStyle styleId="{77855731-AD96-4343-A774-BDCFC1188D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52" autoAdjust="0"/>
    <p:restoredTop sz="94343" autoAdjust="0"/>
  </p:normalViewPr>
  <p:slideViewPr>
    <p:cSldViewPr snapToGrid="0">
      <p:cViewPr varScale="1">
        <p:scale>
          <a:sx n="106" d="100"/>
          <a:sy n="106" d="100"/>
        </p:scale>
        <p:origin x="19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f8ca560f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f8ca560f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4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28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591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017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63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816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3982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5741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85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817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82016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515597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411228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66351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382889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4679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523793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697120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193384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25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102013cd33a_2_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3" name="Google Shape;3743;g102013cd33a_2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303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55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f8ca560f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f8ca560f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41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671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32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079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a:endParaRPr/>
          </a:p>
        </p:txBody>
      </p:sp>
      <p:grpSp>
        <p:nvGrpSpPr>
          <p:cNvPr id="55" name="Google Shape;55;p6"/>
          <p:cNvGrpSpPr/>
          <p:nvPr/>
        </p:nvGrpSpPr>
        <p:grpSpPr>
          <a:xfrm>
            <a:off x="0" y="150"/>
            <a:ext cx="9144000" cy="5143350"/>
            <a:chOff x="0" y="150"/>
            <a:chExt cx="9144000" cy="5143350"/>
          </a:xfrm>
        </p:grpSpPr>
        <p:sp>
          <p:nvSpPr>
            <p:cNvPr id="56" name="Google Shape;56;p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57" name="Google Shape;57;p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58" name="Google Shape;58;p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59" name="Google Shape;59;p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3" name="Google Shape;263;p27"/>
          <p:cNvSpPr txBox="1">
            <a:spLocks noGrp="1"/>
          </p:cNvSpPr>
          <p:nvPr>
            <p:ph type="title" idx="2"/>
          </p:nvPr>
        </p:nvSpPr>
        <p:spPr>
          <a:xfrm>
            <a:off x="2681267"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4" name="Google Shape;264;p27"/>
          <p:cNvSpPr txBox="1">
            <a:spLocks noGrp="1"/>
          </p:cNvSpPr>
          <p:nvPr>
            <p:ph type="subTitle" idx="1"/>
          </p:nvPr>
        </p:nvSpPr>
        <p:spPr>
          <a:xfrm>
            <a:off x="2681263"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27"/>
          <p:cNvSpPr txBox="1">
            <a:spLocks noGrp="1"/>
          </p:cNvSpPr>
          <p:nvPr>
            <p:ph type="title" idx="3"/>
          </p:nvPr>
        </p:nvSpPr>
        <p:spPr>
          <a:xfrm>
            <a:off x="4641833"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6" name="Google Shape;266;p27"/>
          <p:cNvSpPr txBox="1">
            <a:spLocks noGrp="1"/>
          </p:cNvSpPr>
          <p:nvPr>
            <p:ph type="subTitle" idx="4"/>
          </p:nvPr>
        </p:nvSpPr>
        <p:spPr>
          <a:xfrm>
            <a:off x="4641825"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27"/>
          <p:cNvSpPr txBox="1">
            <a:spLocks noGrp="1"/>
          </p:cNvSpPr>
          <p:nvPr>
            <p:ph type="title" idx="5"/>
          </p:nvPr>
        </p:nvSpPr>
        <p:spPr>
          <a:xfrm>
            <a:off x="720700"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8" name="Google Shape;268;p27"/>
          <p:cNvSpPr txBox="1">
            <a:spLocks noGrp="1"/>
          </p:cNvSpPr>
          <p:nvPr>
            <p:ph type="subTitle" idx="6"/>
          </p:nvPr>
        </p:nvSpPr>
        <p:spPr>
          <a:xfrm>
            <a:off x="720701"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7"/>
          <p:cNvSpPr txBox="1">
            <a:spLocks noGrp="1"/>
          </p:cNvSpPr>
          <p:nvPr>
            <p:ph type="title" idx="7"/>
          </p:nvPr>
        </p:nvSpPr>
        <p:spPr>
          <a:xfrm>
            <a:off x="6602400"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0" name="Google Shape;270;p27"/>
          <p:cNvSpPr txBox="1">
            <a:spLocks noGrp="1"/>
          </p:cNvSpPr>
          <p:nvPr>
            <p:ph type="subTitle" idx="8"/>
          </p:nvPr>
        </p:nvSpPr>
        <p:spPr>
          <a:xfrm>
            <a:off x="6602388"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27"/>
          <p:cNvSpPr/>
          <p:nvPr/>
        </p:nvSpPr>
        <p:spPr>
          <a:xfrm rot="10800000">
            <a:off x="860263" y="4115000"/>
            <a:ext cx="3912675" cy="817650"/>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272" name="Google Shape;272;p27"/>
          <p:cNvGrpSpPr/>
          <p:nvPr/>
        </p:nvGrpSpPr>
        <p:grpSpPr>
          <a:xfrm>
            <a:off x="0" y="150"/>
            <a:ext cx="9144000" cy="5143350"/>
            <a:chOff x="0" y="150"/>
            <a:chExt cx="9144000" cy="5143350"/>
          </a:xfrm>
        </p:grpSpPr>
        <p:sp>
          <p:nvSpPr>
            <p:cNvPr id="273" name="Google Shape;273;p27"/>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74" name="Google Shape;274;p27"/>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75" name="Google Shape;275;p27"/>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76" name="Google Shape;276;p27"/>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77"/>
        <p:cNvGrpSpPr/>
        <p:nvPr/>
      </p:nvGrpSpPr>
      <p:grpSpPr>
        <a:xfrm>
          <a:off x="0" y="0"/>
          <a:ext cx="0" cy="0"/>
          <a:chOff x="0" y="0"/>
          <a:chExt cx="0" cy="0"/>
        </a:xfrm>
      </p:grpSpPr>
      <p:grpSp>
        <p:nvGrpSpPr>
          <p:cNvPr id="378" name="Google Shape;378;p34"/>
          <p:cNvGrpSpPr/>
          <p:nvPr/>
        </p:nvGrpSpPr>
        <p:grpSpPr>
          <a:xfrm>
            <a:off x="0" y="150"/>
            <a:ext cx="9144000" cy="5143350"/>
            <a:chOff x="0" y="150"/>
            <a:chExt cx="9144000" cy="5143350"/>
          </a:xfrm>
        </p:grpSpPr>
        <p:sp>
          <p:nvSpPr>
            <p:cNvPr id="379" name="Google Shape;379;p3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0" name="Google Shape;380;p3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381" name="Google Shape;381;p3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2" name="Google Shape;382;p3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
        <p:nvSpPr>
          <p:cNvPr id="383" name="Google Shape;383;p34"/>
          <p:cNvSpPr/>
          <p:nvPr/>
        </p:nvSpPr>
        <p:spPr>
          <a:xfrm>
            <a:off x="2994413" y="1305375"/>
            <a:ext cx="3058610" cy="305856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34"/>
          <p:cNvGrpSpPr/>
          <p:nvPr/>
        </p:nvGrpSpPr>
        <p:grpSpPr>
          <a:xfrm>
            <a:off x="5420888" y="2359919"/>
            <a:ext cx="1006100" cy="916800"/>
            <a:chOff x="-2830425" y="1213525"/>
            <a:chExt cx="1006100" cy="916800"/>
          </a:xfrm>
        </p:grpSpPr>
        <p:sp>
          <p:nvSpPr>
            <p:cNvPr id="385" name="Google Shape;385;p34"/>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4"/>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4"/>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4"/>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4"/>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4"/>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4"/>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4"/>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4"/>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34"/>
          <p:cNvGrpSpPr/>
          <p:nvPr/>
        </p:nvGrpSpPr>
        <p:grpSpPr>
          <a:xfrm>
            <a:off x="4118094" y="1143450"/>
            <a:ext cx="929550" cy="926875"/>
            <a:chOff x="-1161475" y="1429950"/>
            <a:chExt cx="929550" cy="926875"/>
          </a:xfrm>
        </p:grpSpPr>
        <p:sp>
          <p:nvSpPr>
            <p:cNvPr id="415" name="Google Shape;415;p34"/>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4"/>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4"/>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34"/>
          <p:cNvGrpSpPr/>
          <p:nvPr/>
        </p:nvGrpSpPr>
        <p:grpSpPr>
          <a:xfrm>
            <a:off x="2725638" y="2361481"/>
            <a:ext cx="1001350" cy="913675"/>
            <a:chOff x="-1274575" y="1083375"/>
            <a:chExt cx="1001350" cy="913675"/>
          </a:xfrm>
        </p:grpSpPr>
        <p:grpSp>
          <p:nvGrpSpPr>
            <p:cNvPr id="444" name="Google Shape;444;p34"/>
            <p:cNvGrpSpPr/>
            <p:nvPr/>
          </p:nvGrpSpPr>
          <p:grpSpPr>
            <a:xfrm>
              <a:off x="-1274575" y="1083375"/>
              <a:ext cx="1001350" cy="913675"/>
              <a:chOff x="-1274575" y="1083375"/>
              <a:chExt cx="1001350" cy="913675"/>
            </a:xfrm>
          </p:grpSpPr>
          <p:sp>
            <p:nvSpPr>
              <p:cNvPr id="445" name="Google Shape;445;p34"/>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4"/>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4"/>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4"/>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34"/>
            <p:cNvGrpSpPr/>
            <p:nvPr/>
          </p:nvGrpSpPr>
          <p:grpSpPr>
            <a:xfrm>
              <a:off x="-1123167" y="1203597"/>
              <a:ext cx="698534" cy="673231"/>
              <a:chOff x="12428325" y="1104150"/>
              <a:chExt cx="779875" cy="751625"/>
            </a:xfrm>
          </p:grpSpPr>
          <p:sp>
            <p:nvSpPr>
              <p:cNvPr id="456" name="Google Shape;456;p34"/>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 name="Google Shape;471;p34"/>
          <p:cNvGrpSpPr/>
          <p:nvPr/>
        </p:nvGrpSpPr>
        <p:grpSpPr>
          <a:xfrm>
            <a:off x="4082057" y="3687125"/>
            <a:ext cx="1001625" cy="912475"/>
            <a:chOff x="-1874050" y="2696525"/>
            <a:chExt cx="1001625" cy="912475"/>
          </a:xfrm>
        </p:grpSpPr>
        <p:grpSp>
          <p:nvGrpSpPr>
            <p:cNvPr id="472" name="Google Shape;472;p34"/>
            <p:cNvGrpSpPr/>
            <p:nvPr/>
          </p:nvGrpSpPr>
          <p:grpSpPr>
            <a:xfrm>
              <a:off x="-1874050" y="2696525"/>
              <a:ext cx="1001625" cy="912475"/>
              <a:chOff x="-1874050" y="2696525"/>
              <a:chExt cx="1001625" cy="912475"/>
            </a:xfrm>
          </p:grpSpPr>
          <p:sp>
            <p:nvSpPr>
              <p:cNvPr id="473" name="Google Shape;473;p34"/>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4"/>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4"/>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4"/>
            <p:cNvGrpSpPr/>
            <p:nvPr/>
          </p:nvGrpSpPr>
          <p:grpSpPr>
            <a:xfrm>
              <a:off x="-1793824" y="2833176"/>
              <a:ext cx="841164" cy="639173"/>
              <a:chOff x="13154300" y="2425700"/>
              <a:chExt cx="954025" cy="724850"/>
            </a:xfrm>
          </p:grpSpPr>
          <p:sp>
            <p:nvSpPr>
              <p:cNvPr id="485" name="Google Shape;485;p34"/>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34"/>
          <p:cNvGrpSpPr/>
          <p:nvPr/>
        </p:nvGrpSpPr>
        <p:grpSpPr>
          <a:xfrm>
            <a:off x="5420888" y="3574925"/>
            <a:ext cx="568850" cy="545925"/>
            <a:chOff x="6639200" y="2299525"/>
            <a:chExt cx="568850" cy="545925"/>
          </a:xfrm>
        </p:grpSpPr>
        <p:sp>
          <p:nvSpPr>
            <p:cNvPr id="509" name="Google Shape;509;p34"/>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rot="-1996996">
            <a:off x="3291161" y="1377588"/>
            <a:ext cx="473318" cy="779330"/>
            <a:chOff x="6628200" y="3885125"/>
            <a:chExt cx="473300" cy="779300"/>
          </a:xfrm>
        </p:grpSpPr>
        <p:sp>
          <p:nvSpPr>
            <p:cNvPr id="515" name="Google Shape;515;p34"/>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34"/>
          <p:cNvGrpSpPr/>
          <p:nvPr/>
        </p:nvGrpSpPr>
        <p:grpSpPr>
          <a:xfrm>
            <a:off x="4011863" y="2385350"/>
            <a:ext cx="1023675" cy="986750"/>
            <a:chOff x="2087750" y="3096950"/>
            <a:chExt cx="1023675" cy="986750"/>
          </a:xfrm>
        </p:grpSpPr>
        <p:sp>
          <p:nvSpPr>
            <p:cNvPr id="533" name="Google Shape;533;p34"/>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34"/>
          <p:cNvSpPr/>
          <p:nvPr/>
        </p:nvSpPr>
        <p:spPr>
          <a:xfrm>
            <a:off x="4946063" y="19942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34"/>
          <p:cNvGrpSpPr/>
          <p:nvPr/>
        </p:nvGrpSpPr>
        <p:grpSpPr>
          <a:xfrm>
            <a:off x="541875" y="665013"/>
            <a:ext cx="7804638" cy="3938488"/>
            <a:chOff x="541875" y="665013"/>
            <a:chExt cx="7804638" cy="3938488"/>
          </a:xfrm>
        </p:grpSpPr>
        <p:grpSp>
          <p:nvGrpSpPr>
            <p:cNvPr id="560" name="Google Shape;560;p34"/>
            <p:cNvGrpSpPr/>
            <p:nvPr/>
          </p:nvGrpSpPr>
          <p:grpSpPr>
            <a:xfrm rot="3078532">
              <a:off x="3033827" y="3737945"/>
              <a:ext cx="322389" cy="400061"/>
              <a:chOff x="6322500" y="3044550"/>
              <a:chExt cx="322400" cy="400075"/>
            </a:xfrm>
          </p:grpSpPr>
          <p:sp>
            <p:nvSpPr>
              <p:cNvPr id="561" name="Google Shape;561;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34"/>
            <p:cNvGrpSpPr/>
            <p:nvPr/>
          </p:nvGrpSpPr>
          <p:grpSpPr>
            <a:xfrm rot="3078532">
              <a:off x="1280364" y="1656645"/>
              <a:ext cx="322389" cy="400061"/>
              <a:chOff x="6322500" y="3044550"/>
              <a:chExt cx="322400" cy="400075"/>
            </a:xfrm>
          </p:grpSpPr>
          <p:sp>
            <p:nvSpPr>
              <p:cNvPr id="566" name="Google Shape;566;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34"/>
            <p:cNvSpPr/>
            <p:nvPr/>
          </p:nvSpPr>
          <p:spPr>
            <a:xfrm>
              <a:off x="2439750" y="1605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2259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7873950" y="6650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8202713" y="319546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803900" y="74327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541875" y="279565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34"/>
            <p:cNvGrpSpPr/>
            <p:nvPr/>
          </p:nvGrpSpPr>
          <p:grpSpPr>
            <a:xfrm>
              <a:off x="6552375" y="4371000"/>
              <a:ext cx="219675" cy="219700"/>
              <a:chOff x="1771350" y="2996325"/>
              <a:chExt cx="219675" cy="219700"/>
            </a:xfrm>
          </p:grpSpPr>
          <p:sp>
            <p:nvSpPr>
              <p:cNvPr id="577" name="Google Shape;577;p34"/>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34"/>
            <p:cNvGrpSpPr/>
            <p:nvPr/>
          </p:nvGrpSpPr>
          <p:grpSpPr>
            <a:xfrm rot="-3078532" flipH="1">
              <a:off x="7536864" y="3737945"/>
              <a:ext cx="322389" cy="400061"/>
              <a:chOff x="6322500" y="3044550"/>
              <a:chExt cx="322400" cy="400075"/>
            </a:xfrm>
          </p:grpSpPr>
          <p:sp>
            <p:nvSpPr>
              <p:cNvPr id="584" name="Google Shape;584;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588"/>
        <p:cNvGrpSpPr/>
        <p:nvPr/>
      </p:nvGrpSpPr>
      <p:grpSpPr>
        <a:xfrm>
          <a:off x="0" y="0"/>
          <a:ext cx="0" cy="0"/>
          <a:chOff x="0" y="0"/>
          <a:chExt cx="0" cy="0"/>
        </a:xfrm>
      </p:grpSpPr>
      <p:grpSp>
        <p:nvGrpSpPr>
          <p:cNvPr id="589" name="Google Shape;589;p35"/>
          <p:cNvGrpSpPr/>
          <p:nvPr/>
        </p:nvGrpSpPr>
        <p:grpSpPr>
          <a:xfrm>
            <a:off x="-721008" y="356300"/>
            <a:ext cx="9518091" cy="4410527"/>
            <a:chOff x="-721008" y="356300"/>
            <a:chExt cx="9518091" cy="4410527"/>
          </a:xfrm>
        </p:grpSpPr>
        <p:sp>
          <p:nvSpPr>
            <p:cNvPr id="590" name="Google Shape;590;p35"/>
            <p:cNvSpPr/>
            <p:nvPr/>
          </p:nvSpPr>
          <p:spPr>
            <a:xfrm>
              <a:off x="6680908" y="356300"/>
              <a:ext cx="2116175" cy="1509350"/>
            </a:xfrm>
            <a:custGeom>
              <a:avLst/>
              <a:gdLst/>
              <a:ahLst/>
              <a:cxnLst/>
              <a:rect l="l" t="t" r="r" b="b"/>
              <a:pathLst>
                <a:path w="84647" h="60374" extrusionOk="0">
                  <a:moveTo>
                    <a:pt x="692" y="0"/>
                  </a:moveTo>
                  <a:cubicBezTo>
                    <a:pt x="-3345" y="12111"/>
                    <a:pt x="11527" y="26906"/>
                    <a:pt x="23754" y="30575"/>
                  </a:cubicBezTo>
                  <a:cubicBezTo>
                    <a:pt x="37847" y="34804"/>
                    <a:pt x="53946" y="28480"/>
                    <a:pt x="67804" y="33426"/>
                  </a:cubicBezTo>
                  <a:cubicBezTo>
                    <a:pt x="74879" y="35951"/>
                    <a:pt x="71583" y="48027"/>
                    <a:pt x="74541" y="54933"/>
                  </a:cubicBezTo>
                  <a:cubicBezTo>
                    <a:pt x="76047" y="58450"/>
                    <a:pt x="81017" y="59166"/>
                    <a:pt x="84647" y="60374"/>
                  </a:cubicBezTo>
                </a:path>
              </a:pathLst>
            </a:custGeom>
            <a:noFill/>
            <a:ln w="19050" cap="flat" cmpd="sng">
              <a:solidFill>
                <a:schemeClr val="accent1"/>
              </a:solidFill>
              <a:prstDash val="dash"/>
              <a:round/>
              <a:headEnd type="none" w="med" len="med"/>
              <a:tailEnd type="none" w="med" len="med"/>
            </a:ln>
          </p:spPr>
        </p:sp>
        <p:sp>
          <p:nvSpPr>
            <p:cNvPr id="591" name="Google Shape;591;p35"/>
            <p:cNvSpPr/>
            <p:nvPr/>
          </p:nvSpPr>
          <p:spPr>
            <a:xfrm>
              <a:off x="-721008" y="970519"/>
              <a:ext cx="3404206" cy="340415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35"/>
            <p:cNvGrpSpPr/>
            <p:nvPr/>
          </p:nvGrpSpPr>
          <p:grpSpPr>
            <a:xfrm>
              <a:off x="7220224" y="496205"/>
              <a:ext cx="1119789" cy="1020398"/>
              <a:chOff x="-2830425" y="1213525"/>
              <a:chExt cx="1006100" cy="916800"/>
            </a:xfrm>
          </p:grpSpPr>
          <p:sp>
            <p:nvSpPr>
              <p:cNvPr id="593" name="Google Shape;593;p3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5"/>
            <p:cNvGrpSpPr/>
            <p:nvPr/>
          </p:nvGrpSpPr>
          <p:grpSpPr>
            <a:xfrm>
              <a:off x="489625" y="630116"/>
              <a:ext cx="1114503" cy="1016920"/>
              <a:chOff x="-1274575" y="1083375"/>
              <a:chExt cx="1001350" cy="913675"/>
            </a:xfrm>
          </p:grpSpPr>
          <p:grpSp>
            <p:nvGrpSpPr>
              <p:cNvPr id="623" name="Google Shape;623;p35"/>
              <p:cNvGrpSpPr/>
              <p:nvPr/>
            </p:nvGrpSpPr>
            <p:grpSpPr>
              <a:xfrm>
                <a:off x="-1274575" y="1083375"/>
                <a:ext cx="1001350" cy="913675"/>
                <a:chOff x="-1274575" y="1083375"/>
                <a:chExt cx="1001350" cy="913675"/>
              </a:xfrm>
            </p:grpSpPr>
            <p:sp>
              <p:nvSpPr>
                <p:cNvPr id="624" name="Google Shape;624;p35"/>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5"/>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5"/>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5"/>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5"/>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5"/>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5"/>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5"/>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5"/>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5"/>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5"/>
              <p:cNvGrpSpPr/>
              <p:nvPr/>
            </p:nvGrpSpPr>
            <p:grpSpPr>
              <a:xfrm>
                <a:off x="-1123167" y="1203597"/>
                <a:ext cx="698534" cy="673231"/>
                <a:chOff x="12428325" y="1104150"/>
                <a:chExt cx="779875" cy="751625"/>
              </a:xfrm>
            </p:grpSpPr>
            <p:sp>
              <p:nvSpPr>
                <p:cNvPr id="635" name="Google Shape;635;p35"/>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5"/>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5"/>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5"/>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5"/>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5"/>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5"/>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5"/>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5"/>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5"/>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5"/>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5"/>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650;p35"/>
            <p:cNvGrpSpPr/>
            <p:nvPr/>
          </p:nvGrpSpPr>
          <p:grpSpPr>
            <a:xfrm>
              <a:off x="489478" y="3621413"/>
              <a:ext cx="1114809" cy="1015585"/>
              <a:chOff x="-1874050" y="2696525"/>
              <a:chExt cx="1001625" cy="912475"/>
            </a:xfrm>
          </p:grpSpPr>
          <p:grpSp>
            <p:nvGrpSpPr>
              <p:cNvPr id="651" name="Google Shape;651;p35"/>
              <p:cNvGrpSpPr/>
              <p:nvPr/>
            </p:nvGrpSpPr>
            <p:grpSpPr>
              <a:xfrm>
                <a:off x="-1874050" y="2696525"/>
                <a:ext cx="1001625" cy="912475"/>
                <a:chOff x="-1874050" y="2696525"/>
                <a:chExt cx="1001625" cy="912475"/>
              </a:xfrm>
            </p:grpSpPr>
            <p:sp>
              <p:nvSpPr>
                <p:cNvPr id="652" name="Google Shape;652;p35"/>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5"/>
              <p:cNvGrpSpPr/>
              <p:nvPr/>
            </p:nvGrpSpPr>
            <p:grpSpPr>
              <a:xfrm>
                <a:off x="-1793824" y="2833176"/>
                <a:ext cx="841164" cy="639173"/>
                <a:chOff x="13154300" y="2425700"/>
                <a:chExt cx="954025" cy="724850"/>
              </a:xfrm>
            </p:grpSpPr>
            <p:sp>
              <p:nvSpPr>
                <p:cNvPr id="664" name="Google Shape;664;p35"/>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 name="Google Shape;687;p35"/>
            <p:cNvGrpSpPr/>
            <p:nvPr/>
          </p:nvGrpSpPr>
          <p:grpSpPr>
            <a:xfrm>
              <a:off x="2050072" y="3069404"/>
              <a:ext cx="633130" cy="607615"/>
              <a:chOff x="6639200" y="2299525"/>
              <a:chExt cx="568850" cy="545925"/>
            </a:xfrm>
          </p:grpSpPr>
          <p:sp>
            <p:nvSpPr>
              <p:cNvPr id="688" name="Google Shape;688;p35"/>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35"/>
            <p:cNvGrpSpPr/>
            <p:nvPr/>
          </p:nvGrpSpPr>
          <p:grpSpPr>
            <a:xfrm rot="-1996905">
              <a:off x="5012210" y="3826007"/>
              <a:ext cx="526812" cy="867409"/>
              <a:chOff x="6628200" y="3885125"/>
              <a:chExt cx="473300" cy="779300"/>
            </a:xfrm>
          </p:grpSpPr>
          <p:sp>
            <p:nvSpPr>
              <p:cNvPr id="694" name="Google Shape;694;p3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35"/>
            <p:cNvSpPr/>
            <p:nvPr/>
          </p:nvSpPr>
          <p:spPr>
            <a:xfrm>
              <a:off x="1451137" y="1737251"/>
              <a:ext cx="160049" cy="184229"/>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35"/>
            <p:cNvGrpSpPr/>
            <p:nvPr/>
          </p:nvGrpSpPr>
          <p:grpSpPr>
            <a:xfrm>
              <a:off x="562314" y="2203119"/>
              <a:ext cx="969111" cy="938958"/>
              <a:chOff x="3332550" y="1745600"/>
              <a:chExt cx="705475" cy="683525"/>
            </a:xfrm>
          </p:grpSpPr>
          <p:sp>
            <p:nvSpPr>
              <p:cNvPr id="713" name="Google Shape;713;p3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5"/>
            <p:cNvGrpSpPr/>
            <p:nvPr/>
          </p:nvGrpSpPr>
          <p:grpSpPr>
            <a:xfrm rot="3078532">
              <a:off x="7530614" y="3765920"/>
              <a:ext cx="322389" cy="400061"/>
              <a:chOff x="6322500" y="3044550"/>
              <a:chExt cx="322400" cy="400075"/>
            </a:xfrm>
          </p:grpSpPr>
          <p:sp>
            <p:nvSpPr>
              <p:cNvPr id="724" name="Google Shape;724;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35"/>
            <p:cNvSpPr/>
            <p:nvPr/>
          </p:nvSpPr>
          <p:spPr>
            <a:xfrm>
              <a:off x="2906225" y="410560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975025" y="41204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79450" y="6301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3101500" y="678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35"/>
            <p:cNvGrpSpPr/>
            <p:nvPr/>
          </p:nvGrpSpPr>
          <p:grpSpPr>
            <a:xfrm rot="-3078532" flipH="1">
              <a:off x="4542589" y="1065720"/>
              <a:ext cx="322389" cy="400061"/>
              <a:chOff x="6322500" y="3044550"/>
              <a:chExt cx="322400" cy="400075"/>
            </a:xfrm>
          </p:grpSpPr>
          <p:sp>
            <p:nvSpPr>
              <p:cNvPr id="733" name="Google Shape;733;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737;p35"/>
          <p:cNvGrpSpPr/>
          <p:nvPr/>
        </p:nvGrpSpPr>
        <p:grpSpPr>
          <a:xfrm>
            <a:off x="0" y="150"/>
            <a:ext cx="9144000" cy="5143350"/>
            <a:chOff x="0" y="150"/>
            <a:chExt cx="9144000" cy="5143350"/>
          </a:xfrm>
        </p:grpSpPr>
        <p:sp>
          <p:nvSpPr>
            <p:cNvPr id="738" name="Google Shape;738;p3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39" name="Google Shape;739;p3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40" name="Google Shape;740;p3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1" name="Google Shape;741;p3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742"/>
        <p:cNvGrpSpPr/>
        <p:nvPr/>
      </p:nvGrpSpPr>
      <p:grpSpPr>
        <a:xfrm>
          <a:off x="0" y="0"/>
          <a:ext cx="0" cy="0"/>
          <a:chOff x="0" y="0"/>
          <a:chExt cx="0" cy="0"/>
        </a:xfrm>
      </p:grpSpPr>
      <p:grpSp>
        <p:nvGrpSpPr>
          <p:cNvPr id="743" name="Google Shape;743;p36"/>
          <p:cNvGrpSpPr/>
          <p:nvPr/>
        </p:nvGrpSpPr>
        <p:grpSpPr>
          <a:xfrm>
            <a:off x="-45350" y="506900"/>
            <a:ext cx="10103619" cy="4669481"/>
            <a:chOff x="-45350" y="506900"/>
            <a:chExt cx="10103619" cy="4669481"/>
          </a:xfrm>
        </p:grpSpPr>
        <p:sp>
          <p:nvSpPr>
            <p:cNvPr id="744" name="Google Shape;744;p36"/>
            <p:cNvSpPr/>
            <p:nvPr/>
          </p:nvSpPr>
          <p:spPr>
            <a:xfrm>
              <a:off x="-45350" y="1062374"/>
              <a:ext cx="2759570" cy="4114007"/>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36"/>
            <p:cNvGrpSpPr/>
            <p:nvPr/>
          </p:nvGrpSpPr>
          <p:grpSpPr>
            <a:xfrm>
              <a:off x="7535075" y="1025550"/>
              <a:ext cx="1023675" cy="986750"/>
              <a:chOff x="2087750" y="3096950"/>
              <a:chExt cx="1023675" cy="986750"/>
            </a:xfrm>
          </p:grpSpPr>
          <p:sp>
            <p:nvSpPr>
              <p:cNvPr id="746" name="Google Shape;746;p36"/>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6"/>
            <p:cNvGrpSpPr/>
            <p:nvPr/>
          </p:nvGrpSpPr>
          <p:grpSpPr>
            <a:xfrm rot="3078532">
              <a:off x="999539" y="4218695"/>
              <a:ext cx="322389" cy="400061"/>
              <a:chOff x="6322500" y="3044550"/>
              <a:chExt cx="322400" cy="400075"/>
            </a:xfrm>
          </p:grpSpPr>
          <p:sp>
            <p:nvSpPr>
              <p:cNvPr id="773" name="Google Shape;773;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6"/>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36"/>
            <p:cNvGrpSpPr/>
            <p:nvPr/>
          </p:nvGrpSpPr>
          <p:grpSpPr>
            <a:xfrm>
              <a:off x="1799175" y="2148825"/>
              <a:ext cx="568850" cy="545925"/>
              <a:chOff x="6639200" y="2299525"/>
              <a:chExt cx="568850" cy="545925"/>
            </a:xfrm>
          </p:grpSpPr>
          <p:sp>
            <p:nvSpPr>
              <p:cNvPr id="779" name="Google Shape;779;p36"/>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6"/>
            <p:cNvGrpSpPr/>
            <p:nvPr/>
          </p:nvGrpSpPr>
          <p:grpSpPr>
            <a:xfrm>
              <a:off x="489425" y="910875"/>
              <a:ext cx="1001350" cy="913675"/>
              <a:chOff x="-941200" y="3010025"/>
              <a:chExt cx="1001350" cy="913675"/>
            </a:xfrm>
          </p:grpSpPr>
          <p:sp>
            <p:nvSpPr>
              <p:cNvPr id="785" name="Google Shape;785;p36"/>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6"/>
            <p:cNvGrpSpPr/>
            <p:nvPr/>
          </p:nvGrpSpPr>
          <p:grpSpPr>
            <a:xfrm rot="-1996996">
              <a:off x="753448" y="3102463"/>
              <a:ext cx="473318" cy="779330"/>
              <a:chOff x="6628200" y="3885125"/>
              <a:chExt cx="473300" cy="779300"/>
            </a:xfrm>
          </p:grpSpPr>
          <p:sp>
            <p:nvSpPr>
              <p:cNvPr id="815" name="Google Shape;815;p36"/>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6"/>
            <p:cNvGrpSpPr/>
            <p:nvPr/>
          </p:nvGrpSpPr>
          <p:grpSpPr>
            <a:xfrm>
              <a:off x="7263925" y="3221575"/>
              <a:ext cx="1006100" cy="916800"/>
              <a:chOff x="-2830425" y="1213525"/>
              <a:chExt cx="1006100" cy="916800"/>
            </a:xfrm>
          </p:grpSpPr>
          <p:sp>
            <p:nvSpPr>
              <p:cNvPr id="833" name="Google Shape;833;p36"/>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6"/>
            <p:cNvSpPr/>
            <p:nvPr/>
          </p:nvSpPr>
          <p:spPr>
            <a:xfrm>
              <a:off x="8536925" y="355290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471075" y="67952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36"/>
            <p:cNvGrpSpPr/>
            <p:nvPr/>
          </p:nvGrpSpPr>
          <p:grpSpPr>
            <a:xfrm rot="3022802">
              <a:off x="7292722" y="2474660"/>
              <a:ext cx="322404" cy="400080"/>
              <a:chOff x="6322500" y="3044550"/>
              <a:chExt cx="322400" cy="400075"/>
            </a:xfrm>
          </p:grpSpPr>
          <p:sp>
            <p:nvSpPr>
              <p:cNvPr id="865" name="Google Shape;865;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36"/>
            <p:cNvSpPr/>
            <p:nvPr/>
          </p:nvSpPr>
          <p:spPr>
            <a:xfrm>
              <a:off x="6776025" y="211607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1699550" y="317586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1026975" y="2512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918475" y="40318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6"/>
          <p:cNvGrpSpPr/>
          <p:nvPr/>
        </p:nvGrpSpPr>
        <p:grpSpPr>
          <a:xfrm>
            <a:off x="0" y="150"/>
            <a:ext cx="9144000" cy="5143350"/>
            <a:chOff x="0" y="150"/>
            <a:chExt cx="9144000" cy="5143350"/>
          </a:xfrm>
        </p:grpSpPr>
        <p:sp>
          <p:nvSpPr>
            <p:cNvPr id="875" name="Google Shape;875;p3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6" name="Google Shape;876;p3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77" name="Google Shape;877;p3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8" name="Google Shape;878;p3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sp>
        <p:nvSpPr>
          <p:cNvPr id="147" name="Google Shape;147;p16"/>
          <p:cNvSpPr txBox="1">
            <a:spLocks noGrp="1"/>
          </p:cNvSpPr>
          <p:nvPr>
            <p:ph type="subTitle" idx="1"/>
          </p:nvPr>
        </p:nvSpPr>
        <p:spPr>
          <a:xfrm>
            <a:off x="2651857" y="2885987"/>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6"/>
          <p:cNvSpPr txBox="1">
            <a:spLocks noGrp="1"/>
          </p:cNvSpPr>
          <p:nvPr>
            <p:ph type="title"/>
          </p:nvPr>
        </p:nvSpPr>
        <p:spPr>
          <a:xfrm>
            <a:off x="1494900" y="1547962"/>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9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16"/>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16"/>
          <p:cNvGrpSpPr/>
          <p:nvPr/>
        </p:nvGrpSpPr>
        <p:grpSpPr>
          <a:xfrm>
            <a:off x="0" y="150"/>
            <a:ext cx="9144000" cy="5143350"/>
            <a:chOff x="0" y="150"/>
            <a:chExt cx="9144000" cy="5143350"/>
          </a:xfrm>
        </p:grpSpPr>
        <p:sp>
          <p:nvSpPr>
            <p:cNvPr id="152" name="Google Shape;152;p1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3" name="Google Shape;153;p1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54" name="Google Shape;154;p1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5" name="Google Shape;155;p1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684946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594875"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4"/>
          <p:cNvSpPr txBox="1">
            <a:spLocks noGrp="1"/>
          </p:cNvSpPr>
          <p:nvPr>
            <p:ph type="title" idx="2" hasCustomPrompt="1"/>
          </p:nvPr>
        </p:nvSpPr>
        <p:spPr>
          <a:xfrm>
            <a:off x="4088275" y="1357268"/>
            <a:ext cx="96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8" name="Google Shape;128;p14"/>
          <p:cNvSpPr txBox="1">
            <a:spLocks noGrp="1"/>
          </p:cNvSpPr>
          <p:nvPr>
            <p:ph type="subTitle" idx="1"/>
          </p:nvPr>
        </p:nvSpPr>
        <p:spPr>
          <a:xfrm>
            <a:off x="3229975"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4"/>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14"/>
          <p:cNvGrpSpPr/>
          <p:nvPr/>
        </p:nvGrpSpPr>
        <p:grpSpPr>
          <a:xfrm>
            <a:off x="0" y="150"/>
            <a:ext cx="9144000" cy="5143350"/>
            <a:chOff x="0" y="150"/>
            <a:chExt cx="9144000" cy="5143350"/>
          </a:xfrm>
        </p:grpSpPr>
        <p:sp>
          <p:nvSpPr>
            <p:cNvPr id="132" name="Google Shape;132;p1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33" name="Google Shape;133;p1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34" name="Google Shape;134;p1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35" name="Google Shape;135;p1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393278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1" name="Google Shape;71;p8"/>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8"/>
          <p:cNvGrpSpPr/>
          <p:nvPr/>
        </p:nvGrpSpPr>
        <p:grpSpPr>
          <a:xfrm>
            <a:off x="0" y="150"/>
            <a:ext cx="9144000" cy="5143350"/>
            <a:chOff x="0" y="150"/>
            <a:chExt cx="9144000" cy="5143350"/>
          </a:xfrm>
        </p:grpSpPr>
        <p:sp>
          <p:nvSpPr>
            <p:cNvPr id="73" name="Google Shape;73;p8"/>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 name="Google Shape;74;p8"/>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5" name="Google Shape;75;p8"/>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6" name="Google Shape;76;p8"/>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9"/>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9"/>
          <p:cNvGrpSpPr/>
          <p:nvPr/>
        </p:nvGrpSpPr>
        <p:grpSpPr>
          <a:xfrm>
            <a:off x="0" y="150"/>
            <a:ext cx="9144000" cy="5143350"/>
            <a:chOff x="0" y="150"/>
            <a:chExt cx="9144000" cy="5143350"/>
          </a:xfrm>
        </p:grpSpPr>
        <p:sp>
          <p:nvSpPr>
            <p:cNvPr id="82" name="Google Shape;82;p9"/>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3" name="Google Shape;83;p9"/>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4" name="Google Shape;84;p9"/>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5" name="Google Shape;85;p9"/>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 name="Google Shape;108;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4" name="Google Shape;114;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5" name="Google Shape;115;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6" name="Google Shape;116;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7" name="Google Shape;117;p13"/>
          <p:cNvSpPr/>
          <p:nvPr/>
        </p:nvSpPr>
        <p:spPr>
          <a:xfrm>
            <a:off x="720000" y="-1101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665275" y="2039975"/>
            <a:ext cx="1617200" cy="1617175"/>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815875" y="28085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13"/>
          <p:cNvGrpSpPr/>
          <p:nvPr/>
        </p:nvGrpSpPr>
        <p:grpSpPr>
          <a:xfrm>
            <a:off x="0" y="150"/>
            <a:ext cx="9144000" cy="5143350"/>
            <a:chOff x="0" y="150"/>
            <a:chExt cx="9144000" cy="5143350"/>
          </a:xfrm>
        </p:grpSpPr>
        <p:sp>
          <p:nvSpPr>
            <p:cNvPr id="121" name="Google Shape;121;p13"/>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2" name="Google Shape;122;p13"/>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23" name="Google Shape;123;p13"/>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4" name="Google Shape;124;p13"/>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2620636" y="3074764"/>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8" name="Google Shape;138;p15"/>
          <p:cNvSpPr txBox="1">
            <a:spLocks noGrp="1"/>
          </p:cNvSpPr>
          <p:nvPr>
            <p:ph type="subTitle" idx="1"/>
          </p:nvPr>
        </p:nvSpPr>
        <p:spPr>
          <a:xfrm>
            <a:off x="2620625" y="1510150"/>
            <a:ext cx="5801100" cy="154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39" name="Google Shape;139;p15"/>
          <p:cNvSpPr/>
          <p:nvPr/>
        </p:nvSpPr>
        <p:spPr>
          <a:xfrm>
            <a:off x="7326575" y="2977697"/>
            <a:ext cx="1464025" cy="1803025"/>
          </a:xfrm>
          <a:custGeom>
            <a:avLst/>
            <a:gdLst/>
            <a:ahLst/>
            <a:cxnLst/>
            <a:rect l="l" t="t" r="r" b="b"/>
            <a:pathLst>
              <a:path w="58561" h="72121" extrusionOk="0">
                <a:moveTo>
                  <a:pt x="58561" y="346"/>
                </a:moveTo>
                <a:cubicBezTo>
                  <a:pt x="51375" y="346"/>
                  <a:pt x="39130" y="-1746"/>
                  <a:pt x="37572" y="5269"/>
                </a:cubicBezTo>
                <a:cubicBezTo>
                  <a:pt x="35037" y="16680"/>
                  <a:pt x="54648" y="30947"/>
                  <a:pt x="46382" y="39213"/>
                </a:cubicBezTo>
                <a:cubicBezTo>
                  <a:pt x="38470" y="47125"/>
                  <a:pt x="23693" y="40469"/>
                  <a:pt x="13215" y="44396"/>
                </a:cubicBezTo>
                <a:cubicBezTo>
                  <a:pt x="3628" y="47989"/>
                  <a:pt x="0" y="61883"/>
                  <a:pt x="0" y="72121"/>
                </a:cubicBezTo>
              </a:path>
            </a:pathLst>
          </a:custGeom>
          <a:noFill/>
          <a:ln w="19050" cap="flat" cmpd="sng">
            <a:solidFill>
              <a:schemeClr val="accent1"/>
            </a:solidFill>
            <a:prstDash val="dash"/>
            <a:round/>
            <a:headEnd type="none" w="med" len="med"/>
            <a:tailEnd type="none" w="med" len="med"/>
          </a:ln>
        </p:spPr>
      </p:sp>
      <p:sp>
        <p:nvSpPr>
          <p:cNvPr id="140" name="Google Shape;140;p15"/>
          <p:cNvSpPr/>
          <p:nvPr/>
        </p:nvSpPr>
        <p:spPr>
          <a:xfrm>
            <a:off x="-45350" y="540000"/>
            <a:ext cx="3162365" cy="4636414"/>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5"/>
          <p:cNvGrpSpPr/>
          <p:nvPr/>
        </p:nvGrpSpPr>
        <p:grpSpPr>
          <a:xfrm>
            <a:off x="0" y="150"/>
            <a:ext cx="9144000" cy="5143350"/>
            <a:chOff x="0" y="150"/>
            <a:chExt cx="9144000" cy="5143350"/>
          </a:xfrm>
        </p:grpSpPr>
        <p:sp>
          <p:nvSpPr>
            <p:cNvPr id="142" name="Google Shape;142;p1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43" name="Google Shape;143;p1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44" name="Google Shape;144;p1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45" name="Google Shape;145;p1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3" name="Google Shape;183;p20"/>
          <p:cNvGrpSpPr/>
          <p:nvPr/>
        </p:nvGrpSpPr>
        <p:grpSpPr>
          <a:xfrm>
            <a:off x="0" y="150"/>
            <a:ext cx="9144000" cy="5143350"/>
            <a:chOff x="0" y="150"/>
            <a:chExt cx="9144000" cy="5143350"/>
          </a:xfrm>
        </p:grpSpPr>
        <p:sp>
          <p:nvSpPr>
            <p:cNvPr id="184" name="Google Shape;184;p20"/>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5" name="Google Shape;185;p20"/>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86" name="Google Shape;186;p20"/>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7" name="Google Shape;187;p20"/>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5">
  <p:cSld name="CUSTOM_2_1_1_1_1_3">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3739000" y="1592638"/>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21"/>
          <p:cNvSpPr txBox="1">
            <a:spLocks noGrp="1"/>
          </p:cNvSpPr>
          <p:nvPr>
            <p:ph type="subTitle" idx="1"/>
          </p:nvPr>
        </p:nvSpPr>
        <p:spPr>
          <a:xfrm>
            <a:off x="3739000" y="2385745"/>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21"/>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1"/>
          <p:cNvGrpSpPr/>
          <p:nvPr/>
        </p:nvGrpSpPr>
        <p:grpSpPr>
          <a:xfrm>
            <a:off x="0" y="150"/>
            <a:ext cx="9144000" cy="5143350"/>
            <a:chOff x="0" y="150"/>
            <a:chExt cx="9144000" cy="5143350"/>
          </a:xfrm>
        </p:grpSpPr>
        <p:sp>
          <p:nvSpPr>
            <p:cNvPr id="193" name="Google Shape;193;p21"/>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4" name="Google Shape;194;p21"/>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95" name="Google Shape;195;p21"/>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6" name="Google Shape;196;p21"/>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2_1_1_1_1_1_1_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grpSp>
        <p:nvGrpSpPr>
          <p:cNvPr id="225" name="Google Shape;225;p25"/>
          <p:cNvGrpSpPr/>
          <p:nvPr/>
        </p:nvGrpSpPr>
        <p:grpSpPr>
          <a:xfrm>
            <a:off x="0" y="150"/>
            <a:ext cx="9144000" cy="5143350"/>
            <a:chOff x="0" y="150"/>
            <a:chExt cx="9144000" cy="5143350"/>
          </a:xfrm>
        </p:grpSpPr>
        <p:sp>
          <p:nvSpPr>
            <p:cNvPr id="226" name="Google Shape;226;p2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7" name="Google Shape;227;p2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28" name="Google Shape;228;p2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9" name="Google Shape;229;p2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800"/>
              <a:buFont typeface="Bowlby One"/>
              <a:buNone/>
              <a:defRPr sz="2800">
                <a:solidFill>
                  <a:schemeClr val="lt1"/>
                </a:solidFill>
                <a:latin typeface="Bowlby One"/>
                <a:ea typeface="Bowlby One"/>
                <a:cs typeface="Bowlby One"/>
                <a:sym typeface="Bowlby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59" r:id="rId5"/>
    <p:sldLayoutId id="2147483661" r:id="rId6"/>
    <p:sldLayoutId id="2147483666" r:id="rId7"/>
    <p:sldLayoutId id="2147483667" r:id="rId8"/>
    <p:sldLayoutId id="2147483671" r:id="rId9"/>
    <p:sldLayoutId id="2147483673" r:id="rId10"/>
    <p:sldLayoutId id="2147483680" r:id="rId11"/>
    <p:sldLayoutId id="2147483681" r:id="rId12"/>
    <p:sldLayoutId id="2147483682" r:id="rId13"/>
    <p:sldLayoutId id="2147483687" r:id="rId14"/>
    <p:sldLayoutId id="214748368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8.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8.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4.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50.gif"/><Relationship Id="rId4" Type="http://schemas.openxmlformats.org/officeDocument/2006/relationships/notesSlide" Target="../notesSlides/notesSlide21.xml"/><Relationship Id="rId9" Type="http://schemas.openxmlformats.org/officeDocument/2006/relationships/image" Target="../media/image47.jpg"/><Relationship Id="rId14" Type="http://schemas.openxmlformats.org/officeDocument/2006/relationships/audio" Target="NULL"/></Relationships>
</file>

<file path=ppt/slides/_rels/slide3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audio" Target="../media/audio5.wav"/><Relationship Id="rId7"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5.wmf"/><Relationship Id="rId5" Type="http://schemas.openxmlformats.org/officeDocument/2006/relationships/audio" Target="../media/audio7.wav"/><Relationship Id="rId10" Type="http://schemas.openxmlformats.org/officeDocument/2006/relationships/image" Target="../media/image54.emf"/><Relationship Id="rId4" Type="http://schemas.openxmlformats.org/officeDocument/2006/relationships/audio" Target="../media/audio6.wav"/><Relationship Id="rId9" Type="http://schemas.openxmlformats.org/officeDocument/2006/relationships/image" Target="../media/image53.emf"/></Relationships>
</file>

<file path=ppt/slides/_rels/slide3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audio" Target="../media/audio5.wav"/><Relationship Id="rId7"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5.wmf"/><Relationship Id="rId5" Type="http://schemas.openxmlformats.org/officeDocument/2006/relationships/audio" Target="../media/audio7.wav"/><Relationship Id="rId10" Type="http://schemas.openxmlformats.org/officeDocument/2006/relationships/image" Target="../media/image54.emf"/><Relationship Id="rId4" Type="http://schemas.openxmlformats.org/officeDocument/2006/relationships/audio" Target="../media/audio6.wav"/><Relationship Id="rId9" Type="http://schemas.openxmlformats.org/officeDocument/2006/relationships/image" Target="../media/image53.emf"/></Relationships>
</file>

<file path=ppt/slides/_rels/slide3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audio" Target="../media/audio5.wav"/><Relationship Id="rId7"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5.wmf"/><Relationship Id="rId5" Type="http://schemas.openxmlformats.org/officeDocument/2006/relationships/audio" Target="../media/audio7.wav"/><Relationship Id="rId10" Type="http://schemas.openxmlformats.org/officeDocument/2006/relationships/image" Target="../media/image54.emf"/><Relationship Id="rId4" Type="http://schemas.openxmlformats.org/officeDocument/2006/relationships/audio" Target="../media/audio6.wav"/><Relationship Id="rId9" Type="http://schemas.openxmlformats.org/officeDocument/2006/relationships/image" Target="../media/image53.emf"/></Relationships>
</file>

<file path=ppt/slides/_rels/slide3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audio" Target="../media/audio5.wav"/><Relationship Id="rId7"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5.wmf"/><Relationship Id="rId5" Type="http://schemas.openxmlformats.org/officeDocument/2006/relationships/audio" Target="../media/audio7.wav"/><Relationship Id="rId10" Type="http://schemas.openxmlformats.org/officeDocument/2006/relationships/image" Target="../media/image54.emf"/><Relationship Id="rId4" Type="http://schemas.openxmlformats.org/officeDocument/2006/relationships/audio" Target="../media/audio6.wav"/><Relationship Id="rId9" Type="http://schemas.openxmlformats.org/officeDocument/2006/relationships/image" Target="../media/image53.emf"/></Relationships>
</file>

<file path=ppt/slides/_rels/slide3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audio" Target="../media/audio5.wav"/><Relationship Id="rId7"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5.wmf"/><Relationship Id="rId5" Type="http://schemas.openxmlformats.org/officeDocument/2006/relationships/audio" Target="../media/audio7.wav"/><Relationship Id="rId10" Type="http://schemas.openxmlformats.org/officeDocument/2006/relationships/image" Target="../media/image54.emf"/><Relationship Id="rId4" Type="http://schemas.openxmlformats.org/officeDocument/2006/relationships/audio" Target="../media/audio6.wav"/><Relationship Id="rId9" Type="http://schemas.openxmlformats.org/officeDocument/2006/relationships/image" Target="../media/image53.emf"/></Relationships>
</file>

<file path=ppt/slides/_rels/slide39.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audio" Target="../media/audio5.wav"/><Relationship Id="rId7" Type="http://schemas.openxmlformats.org/officeDocument/2006/relationships/image" Target="../media/image47.jp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55.wmf"/><Relationship Id="rId5" Type="http://schemas.openxmlformats.org/officeDocument/2006/relationships/audio" Target="../media/audio7.wav"/><Relationship Id="rId10" Type="http://schemas.openxmlformats.org/officeDocument/2006/relationships/image" Target="../media/image54.emf"/><Relationship Id="rId4" Type="http://schemas.openxmlformats.org/officeDocument/2006/relationships/audio" Target="../media/audio6.wav"/><Relationship Id="rId9" Type="http://schemas.openxmlformats.org/officeDocument/2006/relationships/image" Target="../media/image53.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938992"/>
          </a:xfrm>
          <a:prstGeom prst="rect">
            <a:avLst/>
          </a:prstGeom>
          <a:noFill/>
        </p:spPr>
        <p:txBody>
          <a:bodyPr wrap="square" rtlCol="0">
            <a:spAutoFit/>
          </a:bodyPr>
          <a:lstStyle/>
          <a:p>
            <a:pPr algn="ctr">
              <a:lnSpc>
                <a:spcPct val="150000"/>
              </a:lnSpc>
            </a:pPr>
            <a:r>
              <a:rPr lang="en-US" sz="4000" b="1">
                <a:solidFill>
                  <a:srgbClr val="FF5F5F"/>
                </a:solidFill>
              </a:rPr>
              <a:t>NHIỆT LIỆT CHÀO ĐÓN </a:t>
            </a:r>
          </a:p>
          <a:p>
            <a:pPr algn="ctr">
              <a:lnSpc>
                <a:spcPct val="150000"/>
              </a:lnSpc>
            </a:pPr>
            <a:r>
              <a:rPr lang="en-US" sz="4000" b="1">
                <a:solidFill>
                  <a:srgbClr val="FF5F5F"/>
                </a:solidFill>
              </a:rPr>
              <a:t>CẢ LỚP ĐẾN BUỔI HỌC MỚI!</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76" name="Google Shape;1676;p47"/>
          <p:cNvSpPr/>
          <p:nvPr/>
        </p:nvSpPr>
        <p:spPr>
          <a:xfrm>
            <a:off x="999843" y="611862"/>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47"/>
          <p:cNvGrpSpPr/>
          <p:nvPr/>
        </p:nvGrpSpPr>
        <p:grpSpPr>
          <a:xfrm rot="768149">
            <a:off x="8189191" y="576799"/>
            <a:ext cx="305866" cy="305901"/>
            <a:chOff x="1771350" y="2996325"/>
            <a:chExt cx="219675" cy="219700"/>
          </a:xfrm>
        </p:grpSpPr>
        <p:sp>
          <p:nvSpPr>
            <p:cNvPr id="1678" name="Google Shape;1678;p47"/>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7"/>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7"/>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7"/>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7"/>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7"/>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47"/>
          <p:cNvSpPr/>
          <p:nvPr/>
        </p:nvSpPr>
        <p:spPr>
          <a:xfrm>
            <a:off x="3769688" y="43523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7"/>
          <p:cNvSpPr/>
          <p:nvPr/>
        </p:nvSpPr>
        <p:spPr>
          <a:xfrm>
            <a:off x="2934063" y="42934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7"/>
          <p:cNvSpPr/>
          <p:nvPr/>
        </p:nvSpPr>
        <p:spPr>
          <a:xfrm>
            <a:off x="4377902" y="418640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6731750" y="427170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7"/>
          <p:cNvSpPr/>
          <p:nvPr/>
        </p:nvSpPr>
        <p:spPr>
          <a:xfrm>
            <a:off x="1655375" y="4412188"/>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7"/>
          <p:cNvSpPr/>
          <p:nvPr/>
        </p:nvSpPr>
        <p:spPr>
          <a:xfrm>
            <a:off x="627700" y="1027757"/>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7" name="Google Shape;1697;p47"/>
          <p:cNvGrpSpPr/>
          <p:nvPr/>
        </p:nvGrpSpPr>
        <p:grpSpPr>
          <a:xfrm rot="3078532">
            <a:off x="4970580" y="4027758"/>
            <a:ext cx="428255" cy="531433"/>
            <a:chOff x="6322500" y="3044550"/>
            <a:chExt cx="322400" cy="400075"/>
          </a:xfrm>
        </p:grpSpPr>
        <p:sp>
          <p:nvSpPr>
            <p:cNvPr id="1698" name="Google Shape;1698;p4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228;p43"/>
          <p:cNvGrpSpPr/>
          <p:nvPr/>
        </p:nvGrpSpPr>
        <p:grpSpPr>
          <a:xfrm>
            <a:off x="7752508" y="3844644"/>
            <a:ext cx="705475" cy="683525"/>
            <a:chOff x="3332550" y="1745600"/>
            <a:chExt cx="705475" cy="683525"/>
          </a:xfrm>
        </p:grpSpPr>
        <p:sp>
          <p:nvSpPr>
            <p:cNvPr id="113"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roup 122"/>
          <p:cNvGrpSpPr/>
          <p:nvPr/>
        </p:nvGrpSpPr>
        <p:grpSpPr>
          <a:xfrm>
            <a:off x="2221961" y="519925"/>
            <a:ext cx="4803213" cy="1015663"/>
            <a:chOff x="605200" y="2456835"/>
            <a:chExt cx="4803213" cy="1015663"/>
          </a:xfrm>
        </p:grpSpPr>
        <p:sp>
          <p:nvSpPr>
            <p:cNvPr id="124" name="TextBox 123"/>
            <p:cNvSpPr txBox="1"/>
            <p:nvPr/>
          </p:nvSpPr>
          <p:spPr>
            <a:xfrm>
              <a:off x="605200" y="2456835"/>
              <a:ext cx="4803213" cy="1015663"/>
            </a:xfrm>
            <a:prstGeom prst="rect">
              <a:avLst/>
            </a:prstGeom>
            <a:noFill/>
          </p:spPr>
          <p:txBody>
            <a:bodyPr wrap="square" rtlCol="0">
              <a:spAutoFit/>
            </a:bodyPr>
            <a:lstStyle/>
            <a:p>
              <a:pPr lvl="1" algn="just">
                <a:lnSpc>
                  <a:spcPct val="150000"/>
                </a:lnSpc>
              </a:pPr>
              <a:r>
                <a:rPr lang="en-US" sz="2000"/>
                <a:t>    </a:t>
              </a:r>
              <a:r>
                <a:rPr lang="vi-VN" sz="2000"/>
                <a:t>Để tạo tấm thiệp thì phần mềm cần có công cụ vẽ hình và công cụ viết chữ.</a:t>
              </a:r>
              <a:endParaRPr lang="en-US" sz="2000"/>
            </a:p>
          </p:txBody>
        </p:sp>
        <p:pic>
          <p:nvPicPr>
            <p:cNvPr id="125"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s://truyenthongdps.com/wp-content/uploads/2024/05/phan-mem-thiet-ke-do-hoa-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99" y="1774493"/>
            <a:ext cx="3434899" cy="19030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ytimg.com/vi/YB2nyNpRUNA/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729" y="1772492"/>
            <a:ext cx="3390371" cy="190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18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500"/>
                                        <p:tgtEl>
                                          <p:spTgt spid="2050"/>
                                        </p:tgtEl>
                                      </p:cBhvr>
                                    </p:animEffect>
                                  </p:childTnLst>
                                </p:cTn>
                              </p:par>
                              <p:par>
                                <p:cTn id="13" presetID="21" presetClass="entr" presetSubtype="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heel(1)">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28511" y="476864"/>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106629" y="3002152"/>
              <a:ext cx="366712" cy="310431"/>
            </a:xfrm>
            <a:prstGeom prst="rect">
              <a:avLst/>
            </a:prstGeom>
          </p:spPr>
        </p:pic>
      </p:grpSp>
      <p:sp>
        <p:nvSpPr>
          <p:cNvPr id="9" name="TextBox 8"/>
          <p:cNvSpPr txBox="1"/>
          <p:nvPr/>
        </p:nvSpPr>
        <p:spPr>
          <a:xfrm>
            <a:off x="0" y="870760"/>
            <a:ext cx="9144000" cy="496996"/>
          </a:xfrm>
          <a:prstGeom prst="rect">
            <a:avLst/>
          </a:prstGeom>
          <a:noFill/>
        </p:spPr>
        <p:txBody>
          <a:bodyPr wrap="square" rtlCol="0">
            <a:spAutoFit/>
          </a:bodyPr>
          <a:lstStyle/>
          <a:p>
            <a:pPr algn="ctr">
              <a:lnSpc>
                <a:spcPct val="150000"/>
              </a:lnSpc>
            </a:pPr>
            <a:r>
              <a:rPr lang="en-US" sz="2000"/>
              <a:t>Quan sát Hình 41, đọc nội dung phần 2 SGK tr.38 và trả lời câu hỏi:</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489" y="1876420"/>
            <a:ext cx="2762531" cy="2550029"/>
          </a:xfrm>
          <a:prstGeom prst="rect">
            <a:avLst/>
          </a:prstGeom>
        </p:spPr>
      </p:pic>
      <p:grpSp>
        <p:nvGrpSpPr>
          <p:cNvPr id="15" name="Group 14">
            <a:extLst>
              <a:ext uri="{FF2B5EF4-FFF2-40B4-BE49-F238E27FC236}">
                <a16:creationId xmlns:a16="http://schemas.microsoft.com/office/drawing/2014/main" id="{34FC6C02-E984-34BF-34B8-EC556F76EAF7}"/>
              </a:ext>
            </a:extLst>
          </p:cNvPr>
          <p:cNvGrpSpPr/>
          <p:nvPr/>
        </p:nvGrpSpPr>
        <p:grpSpPr>
          <a:xfrm>
            <a:off x="609600" y="1543341"/>
            <a:ext cx="4913973" cy="2990697"/>
            <a:chOff x="-1576025" y="2327162"/>
            <a:chExt cx="11158094" cy="6790937"/>
          </a:xfrm>
        </p:grpSpPr>
        <p:sp>
          <p:nvSpPr>
            <p:cNvPr id="16" name="Rectangle: Diagonal Corners Rounded 11">
              <a:extLst>
                <a:ext uri="{FF2B5EF4-FFF2-40B4-BE49-F238E27FC236}">
                  <a16:creationId xmlns:a16="http://schemas.microsoft.com/office/drawing/2014/main" id="{BCDA7571-0312-E988-8D88-727D62A6F28C}"/>
                </a:ext>
              </a:extLst>
            </p:cNvPr>
            <p:cNvSpPr/>
            <p:nvPr/>
          </p:nvSpPr>
          <p:spPr>
            <a:xfrm>
              <a:off x="-1576025" y="2841598"/>
              <a:ext cx="10929495" cy="6034619"/>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9">
              <a:extLst>
                <a:ext uri="{FF2B5EF4-FFF2-40B4-BE49-F238E27FC236}">
                  <a16:creationId xmlns:a16="http://schemas.microsoft.com/office/drawing/2014/main" id="{F7077F93-591F-45E8-F3ED-767AD0EF6179}"/>
                </a:ext>
              </a:extLst>
            </p:cNvPr>
            <p:cNvSpPr/>
            <p:nvPr/>
          </p:nvSpPr>
          <p:spPr>
            <a:xfrm>
              <a:off x="-1347426" y="3083480"/>
              <a:ext cx="10929495" cy="6034619"/>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202449F-02E2-A7AA-3D71-9E0893C5D608}"/>
                </a:ext>
              </a:extLst>
            </p:cNvPr>
            <p:cNvSpPr txBox="1"/>
            <p:nvPr/>
          </p:nvSpPr>
          <p:spPr>
            <a:xfrm>
              <a:off x="-1073472" y="3582636"/>
              <a:ext cx="10381580" cy="5451141"/>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Em hãy chỉ ra các chi tiết có trong tấm thiệp, các chi tiết đó là hình ảnh hay chữ viết? </a:t>
              </a:r>
            </a:p>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Những chi tiết đó được tạo ra từ phần mềm đồ hoạ như thế nào?</a:t>
              </a:r>
            </a:p>
          </p:txBody>
        </p:sp>
        <p:sp>
          <p:nvSpPr>
            <p:cNvPr id="19" name="Freeform 9">
              <a:extLst>
                <a:ext uri="{FF2B5EF4-FFF2-40B4-BE49-F238E27FC236}">
                  <a16:creationId xmlns:a16="http://schemas.microsoft.com/office/drawing/2014/main" id="{EF4AECA4-8C07-225F-12E6-9FE2A26880DE}"/>
                </a:ext>
              </a:extLst>
            </p:cNvPr>
            <p:cNvSpPr/>
            <p:nvPr/>
          </p:nvSpPr>
          <p:spPr>
            <a:xfrm>
              <a:off x="3219922" y="2327162"/>
              <a:ext cx="1337598" cy="1398795"/>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3061514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38" y="584650"/>
            <a:ext cx="1738741" cy="1604992"/>
          </a:xfrm>
          <a:prstGeom prst="rect">
            <a:avLst/>
          </a:prstGeom>
        </p:spPr>
      </p:pic>
      <p:grpSp>
        <p:nvGrpSpPr>
          <p:cNvPr id="7" name="Group 6"/>
          <p:cNvGrpSpPr/>
          <p:nvPr/>
        </p:nvGrpSpPr>
        <p:grpSpPr>
          <a:xfrm>
            <a:off x="2889239" y="584649"/>
            <a:ext cx="3889941" cy="553998"/>
            <a:chOff x="605200" y="2456835"/>
            <a:chExt cx="3889941" cy="553998"/>
          </a:xfrm>
        </p:grpSpPr>
        <p:sp>
          <p:nvSpPr>
            <p:cNvPr id="9" name="TextBox 8"/>
            <p:cNvSpPr txBox="1"/>
            <p:nvPr/>
          </p:nvSpPr>
          <p:spPr>
            <a:xfrm>
              <a:off x="605201" y="2456835"/>
              <a:ext cx="3889940" cy="553998"/>
            </a:xfrm>
            <a:prstGeom prst="rect">
              <a:avLst/>
            </a:prstGeom>
            <a:noFill/>
          </p:spPr>
          <p:txBody>
            <a:bodyPr wrap="square" rtlCol="0">
              <a:spAutoFit/>
            </a:bodyPr>
            <a:lstStyle/>
            <a:p>
              <a:pPr lvl="1" algn="just">
                <a:lnSpc>
                  <a:spcPct val="150000"/>
                </a:lnSpc>
              </a:pPr>
              <a:r>
                <a:rPr lang="en-US" sz="2000"/>
                <a:t>    </a:t>
              </a:r>
              <a:r>
                <a:rPr lang="vi-VN" sz="2000"/>
                <a:t>Các chi tiết có trong tấm thiệp: </a:t>
              </a:r>
            </a:p>
          </p:txBody>
        </p:sp>
        <p:pic>
          <p:nvPicPr>
            <p:cNvPr id="10"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218487" y="1138647"/>
            <a:ext cx="4195216" cy="496996"/>
          </a:xfrm>
          <a:prstGeom prst="rect">
            <a:avLst/>
          </a:prstGeom>
          <a:noFill/>
        </p:spPr>
        <p:txBody>
          <a:bodyPr wrap="square" rtlCol="0">
            <a:spAutoFit/>
          </a:bodyPr>
          <a:lstStyle/>
          <a:p>
            <a:pPr algn="just">
              <a:lnSpc>
                <a:spcPct val="150000"/>
              </a:lnSpc>
            </a:pPr>
            <a:r>
              <a:rPr lang="en-US" sz="2000"/>
              <a:t>Hình ảnh những quả bóng bay.</a:t>
            </a:r>
          </a:p>
        </p:txBody>
      </p:sp>
      <p:sp>
        <p:nvSpPr>
          <p:cNvPr id="12" name="TextBox 11"/>
          <p:cNvSpPr txBox="1"/>
          <p:nvPr/>
        </p:nvSpPr>
        <p:spPr>
          <a:xfrm>
            <a:off x="3218487" y="1635643"/>
            <a:ext cx="4195216" cy="553998"/>
          </a:xfrm>
          <a:prstGeom prst="rect">
            <a:avLst/>
          </a:prstGeom>
          <a:noFill/>
        </p:spPr>
        <p:txBody>
          <a:bodyPr wrap="square" rtlCol="0">
            <a:spAutoFit/>
          </a:bodyPr>
          <a:lstStyle/>
          <a:p>
            <a:pPr algn="just">
              <a:lnSpc>
                <a:spcPct val="150000"/>
              </a:lnSpc>
            </a:pPr>
            <a:r>
              <a:rPr lang="en-US" sz="2000"/>
              <a:t>Dòng chữ “Happy Birthday”.</a:t>
            </a:r>
          </a:p>
        </p:txBody>
      </p:sp>
      <p:cxnSp>
        <p:nvCxnSpPr>
          <p:cNvPr id="14" name="Straight Arrow Connector 13"/>
          <p:cNvCxnSpPr>
            <a:endCxn id="11" idx="1"/>
          </p:cNvCxnSpPr>
          <p:nvPr/>
        </p:nvCxnSpPr>
        <p:spPr>
          <a:xfrm>
            <a:off x="2408792" y="1114857"/>
            <a:ext cx="809695" cy="2722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2451654" y="1523268"/>
            <a:ext cx="766833" cy="3893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62138" y="2269243"/>
            <a:ext cx="7816453" cy="2400657"/>
            <a:chOff x="605200" y="2456835"/>
            <a:chExt cx="7816453" cy="2400657"/>
          </a:xfrm>
        </p:grpSpPr>
        <p:sp>
          <p:nvSpPr>
            <p:cNvPr id="21" name="TextBox 20"/>
            <p:cNvSpPr txBox="1"/>
            <p:nvPr/>
          </p:nvSpPr>
          <p:spPr>
            <a:xfrm>
              <a:off x="605201" y="2456835"/>
              <a:ext cx="7816452" cy="2400657"/>
            </a:xfrm>
            <a:prstGeom prst="rect">
              <a:avLst/>
            </a:prstGeom>
            <a:noFill/>
          </p:spPr>
          <p:txBody>
            <a:bodyPr wrap="square" rtlCol="0">
              <a:spAutoFit/>
            </a:bodyPr>
            <a:lstStyle/>
            <a:p>
              <a:pPr lvl="1" algn="just">
                <a:lnSpc>
                  <a:spcPct val="150000"/>
                </a:lnSpc>
              </a:pPr>
              <a:r>
                <a:rPr lang="en-US" sz="2000"/>
                <a:t>    </a:t>
              </a:r>
              <a:r>
                <a:rPr lang="vi-VN" sz="2000"/>
                <a:t>Những công cụ được dùng để tạo nên tấm thiệp: </a:t>
              </a:r>
            </a:p>
            <a:p>
              <a:pPr lvl="1" algn="just">
                <a:lnSpc>
                  <a:spcPct val="150000"/>
                </a:lnSpc>
              </a:pPr>
              <a:r>
                <a:rPr lang="vi-VN" sz="2000">
                  <a:solidFill>
                    <a:srgbClr val="7030A0"/>
                  </a:solidFill>
                </a:rPr>
                <a:t>•</a:t>
              </a:r>
              <a:r>
                <a:rPr lang="en-US" sz="2000">
                  <a:solidFill>
                    <a:srgbClr val="7030A0"/>
                  </a:solidFill>
                </a:rPr>
                <a:t> Công cụ v</a:t>
              </a:r>
              <a:r>
                <a:rPr lang="vi-VN" sz="2000">
                  <a:solidFill>
                    <a:srgbClr val="7030A0"/>
                  </a:solidFill>
                </a:rPr>
                <a:t>ẽ hình</a:t>
              </a:r>
              <a:r>
                <a:rPr lang="en-US" sz="2000">
                  <a:solidFill>
                    <a:srgbClr val="7030A0"/>
                  </a:solidFill>
                </a:rPr>
                <a:t>:</a:t>
              </a:r>
              <a:r>
                <a:rPr lang="vi-VN" sz="2000">
                  <a:solidFill>
                    <a:srgbClr val="7030A0"/>
                  </a:solidFill>
                </a:rPr>
                <a:t> </a:t>
              </a:r>
              <a:r>
                <a:rPr lang="vi-VN" sz="2000"/>
                <a:t>vẽ một quả bóng bay.</a:t>
              </a:r>
            </a:p>
            <a:p>
              <a:pPr lvl="1" algn="just">
                <a:lnSpc>
                  <a:spcPct val="150000"/>
                </a:lnSpc>
              </a:pPr>
              <a:r>
                <a:rPr lang="vi-VN" sz="2000">
                  <a:solidFill>
                    <a:srgbClr val="7030A0"/>
                  </a:solidFill>
                </a:rPr>
                <a:t>•</a:t>
              </a:r>
              <a:r>
                <a:rPr lang="en-US" sz="2000">
                  <a:solidFill>
                    <a:srgbClr val="7030A0"/>
                  </a:solidFill>
                </a:rPr>
                <a:t> </a:t>
              </a:r>
              <a:r>
                <a:rPr lang="vi-VN" sz="2000">
                  <a:solidFill>
                    <a:srgbClr val="7030A0"/>
                  </a:solidFill>
                </a:rPr>
                <a:t>Công cụ chọn</a:t>
              </a:r>
              <a:r>
                <a:rPr lang="en-US" sz="2000">
                  <a:solidFill>
                    <a:srgbClr val="7030A0"/>
                  </a:solidFill>
                </a:rPr>
                <a:t>:</a:t>
              </a:r>
              <a:r>
                <a:rPr lang="vi-VN" sz="2000">
                  <a:solidFill>
                    <a:srgbClr val="7030A0"/>
                  </a:solidFill>
                </a:rPr>
                <a:t> </a:t>
              </a:r>
              <a:r>
                <a:rPr lang="vi-VN" sz="2000"/>
                <a:t>chọn quả bóng bay rồi sao chép thành nhiều quả.</a:t>
              </a:r>
            </a:p>
            <a:p>
              <a:pPr lvl="1" algn="just">
                <a:lnSpc>
                  <a:spcPct val="150000"/>
                </a:lnSpc>
              </a:pPr>
              <a:r>
                <a:rPr lang="vi-VN" sz="2000">
                  <a:solidFill>
                    <a:srgbClr val="7030A0"/>
                  </a:solidFill>
                </a:rPr>
                <a:t>•</a:t>
              </a:r>
              <a:r>
                <a:rPr lang="en-US" sz="2000">
                  <a:solidFill>
                    <a:srgbClr val="7030A0"/>
                  </a:solidFill>
                </a:rPr>
                <a:t> </a:t>
              </a:r>
              <a:r>
                <a:rPr lang="vi-VN" sz="2000">
                  <a:solidFill>
                    <a:srgbClr val="7030A0"/>
                  </a:solidFill>
                </a:rPr>
                <a:t>Công cụ tô màu</a:t>
              </a:r>
              <a:r>
                <a:rPr lang="en-US" sz="2000">
                  <a:solidFill>
                    <a:srgbClr val="7030A0"/>
                  </a:solidFill>
                </a:rPr>
                <a:t>: </a:t>
              </a:r>
              <a:r>
                <a:rPr lang="vi-VN" sz="2000"/>
                <a:t>tô màu bóng bay.</a:t>
              </a:r>
            </a:p>
            <a:p>
              <a:pPr lvl="1" algn="just">
                <a:lnSpc>
                  <a:spcPct val="150000"/>
                </a:lnSpc>
              </a:pPr>
              <a:r>
                <a:rPr lang="vi-VN" sz="2000">
                  <a:solidFill>
                    <a:srgbClr val="7030A0"/>
                  </a:solidFill>
                </a:rPr>
                <a:t>•</a:t>
              </a:r>
              <a:r>
                <a:rPr lang="en-US" sz="2000">
                  <a:solidFill>
                    <a:srgbClr val="7030A0"/>
                  </a:solidFill>
                </a:rPr>
                <a:t> </a:t>
              </a:r>
              <a:r>
                <a:rPr lang="vi-VN" sz="2000">
                  <a:solidFill>
                    <a:srgbClr val="7030A0"/>
                  </a:solidFill>
                </a:rPr>
                <a:t>Công cụ viết chữ</a:t>
              </a:r>
              <a:r>
                <a:rPr lang="en-US" sz="2000">
                  <a:solidFill>
                    <a:srgbClr val="7030A0"/>
                  </a:solidFill>
                </a:rPr>
                <a:t>:</a:t>
              </a:r>
              <a:r>
                <a:rPr lang="vi-VN" sz="2000">
                  <a:solidFill>
                    <a:srgbClr val="7030A0"/>
                  </a:solidFill>
                </a:rPr>
                <a:t> </a:t>
              </a:r>
              <a:r>
                <a:rPr lang="vi-VN" sz="2000"/>
                <a:t>viết dòng chữ “Happy Birthday”.</a:t>
              </a:r>
            </a:p>
          </p:txBody>
        </p:sp>
        <p:pic>
          <p:nvPicPr>
            <p:cNvPr id="22"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Google Shape;180;p2"/>
          <p:cNvPicPr preferRelativeResize="0"/>
          <p:nvPr/>
        </p:nvPicPr>
        <p:blipFill rotWithShape="1">
          <a:blip r:embed="rId4">
            <a:alphaModFix/>
            <a:duotone>
              <a:schemeClr val="bg2">
                <a:shade val="45000"/>
                <a:satMod val="135000"/>
              </a:schemeClr>
              <a:prstClr val="white"/>
            </a:duotone>
          </a:blip>
          <a:srcRect t="10746"/>
          <a:stretch/>
        </p:blipFill>
        <p:spPr>
          <a:xfrm>
            <a:off x="7067541" y="342558"/>
            <a:ext cx="1513618" cy="772299"/>
          </a:xfrm>
          <a:prstGeom prst="rect">
            <a:avLst/>
          </a:prstGeom>
          <a:noFill/>
          <a:ln>
            <a:noFill/>
          </a:ln>
        </p:spPr>
      </p:pic>
      <p:pic>
        <p:nvPicPr>
          <p:cNvPr id="26" name="Picture 25"/>
          <p:cNvPicPr>
            <a:picLocks noChangeAspect="1"/>
          </p:cNvPicPr>
          <p:nvPr/>
        </p:nvPicPr>
        <p:blipFill>
          <a:blip r:embed="rId5"/>
          <a:stretch>
            <a:fillRect/>
          </a:stretch>
        </p:blipFill>
        <p:spPr>
          <a:xfrm rot="4890748">
            <a:off x="190607" y="2743616"/>
            <a:ext cx="479359" cy="47935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6572" y="3867561"/>
            <a:ext cx="1042019" cy="881940"/>
          </a:xfrm>
          <a:prstGeom prst="rect">
            <a:avLst/>
          </a:prstGeom>
        </p:spPr>
      </p:pic>
    </p:spTree>
    <p:extLst>
      <p:ext uri="{BB962C8B-B14F-4D97-AF65-F5344CB8AC3E}">
        <p14:creationId xmlns:p14="http://schemas.microsoft.com/office/powerpoint/2010/main" val="2263000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8" name="Google Shape;4178;p76"/>
          <p:cNvSpPr/>
          <p:nvPr/>
        </p:nvSpPr>
        <p:spPr>
          <a:xfrm rot="10800000">
            <a:off x="2805720" y="3792800"/>
            <a:ext cx="4728486" cy="988023"/>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sp>
        <p:nvSpPr>
          <p:cNvPr id="4197" name="Google Shape;4197;p76"/>
          <p:cNvSpPr/>
          <p:nvPr/>
        </p:nvSpPr>
        <p:spPr>
          <a:xfrm flipH="1">
            <a:off x="1771263" y="4380774"/>
            <a:ext cx="119032" cy="104544"/>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flipH="1">
            <a:off x="6206175" y="4477209"/>
            <a:ext cx="57839" cy="51963"/>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flipH="1">
            <a:off x="741687" y="3552541"/>
            <a:ext cx="57817" cy="51963"/>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679910" y="573653"/>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8147675" y="733228"/>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8411747" y="1160990"/>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8155125" y="42762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7520038" y="393711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6" name="Google Shape;4206;p76"/>
          <p:cNvGrpSpPr/>
          <p:nvPr/>
        </p:nvGrpSpPr>
        <p:grpSpPr>
          <a:xfrm rot="3078532">
            <a:off x="702277" y="3743340"/>
            <a:ext cx="620431" cy="769909"/>
            <a:chOff x="6322500" y="3044550"/>
            <a:chExt cx="322400" cy="400075"/>
          </a:xfrm>
        </p:grpSpPr>
        <p:sp>
          <p:nvSpPr>
            <p:cNvPr id="4207" name="Google Shape;4207;p7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664;p69"/>
          <p:cNvGrpSpPr/>
          <p:nvPr/>
        </p:nvGrpSpPr>
        <p:grpSpPr>
          <a:xfrm rot="1633152">
            <a:off x="2544106" y="3675901"/>
            <a:ext cx="1625984" cy="926229"/>
            <a:chOff x="4027275" y="3264225"/>
            <a:chExt cx="1223400" cy="696900"/>
          </a:xfrm>
        </p:grpSpPr>
        <p:grpSp>
          <p:nvGrpSpPr>
            <p:cNvPr id="47" name="Google Shape;3665;p69"/>
            <p:cNvGrpSpPr/>
            <p:nvPr/>
          </p:nvGrpSpPr>
          <p:grpSpPr>
            <a:xfrm>
              <a:off x="4027275" y="3264225"/>
              <a:ext cx="1223400" cy="696900"/>
              <a:chOff x="4027275" y="3264225"/>
              <a:chExt cx="1223400" cy="696900"/>
            </a:xfrm>
          </p:grpSpPr>
          <p:sp>
            <p:nvSpPr>
              <p:cNvPr id="51" name="Google Shape;3666;p69"/>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7;p69"/>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8;p69"/>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9;p69"/>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70;p69"/>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1;p69"/>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2;p69"/>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3;p69"/>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4;p69"/>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5;p69"/>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6;p69"/>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7;p69"/>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8;p69"/>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9;p69"/>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80;p69"/>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1;p69"/>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2;p69"/>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3;p69"/>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84;p69"/>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85;p69"/>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86;p69"/>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p:cNvGrpSpPr/>
          <p:nvPr/>
        </p:nvGrpSpPr>
        <p:grpSpPr>
          <a:xfrm rot="215770">
            <a:off x="1620137" y="717381"/>
            <a:ext cx="5809373" cy="2400450"/>
            <a:chOff x="4955994" y="1215044"/>
            <a:chExt cx="5809373" cy="2400450"/>
          </a:xfrm>
        </p:grpSpPr>
        <p:grpSp>
          <p:nvGrpSpPr>
            <p:cNvPr id="70" name="Google Shape;630;p63"/>
            <p:cNvGrpSpPr/>
            <p:nvPr/>
          </p:nvGrpSpPr>
          <p:grpSpPr>
            <a:xfrm rot="21384963">
              <a:off x="4955994" y="1433596"/>
              <a:ext cx="5809373" cy="2181898"/>
              <a:chOff x="2850046" y="1127576"/>
              <a:chExt cx="8658971" cy="2018504"/>
            </a:xfrm>
          </p:grpSpPr>
          <p:sp>
            <p:nvSpPr>
              <p:cNvPr id="73" name="Google Shape;631;p63"/>
              <p:cNvSpPr/>
              <p:nvPr/>
            </p:nvSpPr>
            <p:spPr>
              <a:xfrm rot="21599267">
                <a:off x="2850046" y="1325496"/>
                <a:ext cx="8372890" cy="1820584"/>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63"/>
              <p:cNvSpPr/>
              <p:nvPr/>
            </p:nvSpPr>
            <p:spPr>
              <a:xfrm rot="21599267">
                <a:off x="3046341" y="1127576"/>
                <a:ext cx="8462676" cy="1933354"/>
              </a:xfrm>
              <a:prstGeom prst="roundRect">
                <a:avLst>
                  <a:gd name="adj" fmla="val 17922"/>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p:cNvSpPr txBox="1"/>
            <p:nvPr/>
          </p:nvSpPr>
          <p:spPr>
            <a:xfrm rot="21416044">
              <a:off x="5427486" y="1831084"/>
              <a:ext cx="5004042" cy="1477328"/>
            </a:xfrm>
            <a:prstGeom prst="rect">
              <a:avLst/>
            </a:prstGeom>
            <a:noFill/>
          </p:spPr>
          <p:txBody>
            <a:bodyPr wrap="square" rtlCol="0">
              <a:spAutoFit/>
            </a:bodyPr>
            <a:lstStyle/>
            <a:p>
              <a:pPr algn="just">
                <a:lnSpc>
                  <a:spcPct val="150000"/>
                </a:lnSpc>
              </a:pPr>
              <a:r>
                <a:rPr lang="en-US" sz="2000"/>
                <a:t>Phần mềm đồ hoạ có các công cụ chọn, vẽ hình, viết chữ, tô màu,… giúp em vẽ hình hiệu quả, dễ dàng chỉnh sửa.</a:t>
              </a:r>
              <a:endParaRPr lang="vi-VN" sz="2000"/>
            </a:p>
          </p:txBody>
        </p:sp>
        <p:sp>
          <p:nvSpPr>
            <p:cNvPr id="72" name="Rounded Rectangle 71"/>
            <p:cNvSpPr/>
            <p:nvPr/>
          </p:nvSpPr>
          <p:spPr>
            <a:xfrm rot="21416044">
              <a:off x="7059515" y="1215044"/>
              <a:ext cx="1602625" cy="52377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GHI NHỚ</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952724"/>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Câu hỏi củng cố SGK tr.38</a:t>
            </a:r>
          </a:p>
        </p:txBody>
      </p:sp>
      <p:sp>
        <p:nvSpPr>
          <p:cNvPr id="6" name="TextBox 5"/>
          <p:cNvSpPr txBox="1"/>
          <p:nvPr/>
        </p:nvSpPr>
        <p:spPr>
          <a:xfrm>
            <a:off x="638629" y="1233618"/>
            <a:ext cx="6037943" cy="2862322"/>
          </a:xfrm>
          <a:prstGeom prst="rect">
            <a:avLst/>
          </a:prstGeom>
          <a:solidFill>
            <a:schemeClr val="bg1">
              <a:lumMod val="20000"/>
              <a:lumOff val="80000"/>
            </a:schemeClr>
          </a:solidFill>
        </p:spPr>
        <p:txBody>
          <a:bodyPr wrap="square" rtlCol="0">
            <a:spAutoFit/>
          </a:bodyPr>
          <a:lstStyle/>
          <a:p>
            <a:pPr algn="just">
              <a:lnSpc>
                <a:spcPct val="150000"/>
              </a:lnSpc>
            </a:pPr>
            <a:r>
              <a:rPr lang="vi-VN" sz="2000"/>
              <a:t>1. Phần mềm đồ hoạ cho phép em làm gì?</a:t>
            </a:r>
          </a:p>
          <a:p>
            <a:pPr algn="just">
              <a:lnSpc>
                <a:spcPct val="150000"/>
              </a:lnSpc>
            </a:pPr>
            <a:r>
              <a:rPr lang="vi-VN" sz="2000"/>
              <a:t>A. Xem ảnh và xem video.</a:t>
            </a:r>
          </a:p>
          <a:p>
            <a:pPr algn="just">
              <a:lnSpc>
                <a:spcPct val="150000"/>
              </a:lnSpc>
            </a:pPr>
            <a:r>
              <a:rPr lang="vi-VN" sz="2000"/>
              <a:t>B. Soạn thảo văn bản và tạo bài trình chiếu.</a:t>
            </a:r>
          </a:p>
          <a:p>
            <a:pPr algn="just">
              <a:lnSpc>
                <a:spcPct val="150000"/>
              </a:lnSpc>
            </a:pPr>
            <a:r>
              <a:rPr lang="vi-VN" sz="2000"/>
              <a:t>C. Vẽ hình, tô màu và chỉnh sửa hình.</a:t>
            </a:r>
          </a:p>
          <a:p>
            <a:pPr algn="just">
              <a:lnSpc>
                <a:spcPct val="150000"/>
              </a:lnSpc>
            </a:pPr>
            <a:r>
              <a:rPr lang="vi-VN" sz="2000"/>
              <a:t>D. Chơi trò chơi.</a:t>
            </a:r>
          </a:p>
          <a:p>
            <a:pPr algn="just">
              <a:lnSpc>
                <a:spcPct val="150000"/>
              </a:lnSpc>
            </a:pPr>
            <a:r>
              <a:rPr lang="vi-VN" sz="2000"/>
              <a:t>2. Em đã từng biết sử dụng phần mềm đồ hoạ nào?</a:t>
            </a:r>
          </a:p>
        </p:txBody>
      </p:sp>
      <p:pic>
        <p:nvPicPr>
          <p:cNvPr id="7" name="Picture 15"/>
          <p:cNvPicPr>
            <a:picLocks noChangeAspect="1"/>
          </p:cNvPicPr>
          <p:nvPr/>
        </p:nvPicPr>
        <p:blipFill>
          <a:blip r:embed="rId2"/>
          <a:srcRect/>
          <a:stretch>
            <a:fillRect/>
          </a:stretch>
        </p:blipFill>
        <p:spPr>
          <a:xfrm>
            <a:off x="6861516" y="1494971"/>
            <a:ext cx="1689930" cy="3310885"/>
          </a:xfrm>
          <a:prstGeom prst="rect">
            <a:avLst/>
          </a:prstGeom>
        </p:spPr>
      </p:pic>
      <p:sp>
        <p:nvSpPr>
          <p:cNvPr id="8" name="Freeform 13"/>
          <p:cNvSpPr/>
          <p:nvPr/>
        </p:nvSpPr>
        <p:spPr>
          <a:xfrm flipH="1">
            <a:off x="630751" y="4240987"/>
            <a:ext cx="780285" cy="401847"/>
          </a:xfrm>
          <a:custGeom>
            <a:avLst/>
            <a:gdLst/>
            <a:ahLst/>
            <a:cxnLst/>
            <a:rect l="l" t="t" r="r" b="b"/>
            <a:pathLst>
              <a:path w="2340854" h="1205540">
                <a:moveTo>
                  <a:pt x="2340854" y="0"/>
                </a:moveTo>
                <a:lnTo>
                  <a:pt x="0" y="0"/>
                </a:lnTo>
                <a:lnTo>
                  <a:pt x="0" y="1205540"/>
                </a:lnTo>
                <a:lnTo>
                  <a:pt x="2340854" y="1205540"/>
                </a:lnTo>
                <a:lnTo>
                  <a:pt x="2340854" y="0"/>
                </a:lnTo>
                <a:close/>
              </a:path>
            </a:pathLst>
          </a:custGeom>
          <a:blipFill>
            <a:blip r:embed="rId3"/>
            <a:stretch>
              <a:fillRect/>
            </a:stretch>
          </a:blipFill>
        </p:spPr>
      </p:sp>
      <p:pic>
        <p:nvPicPr>
          <p:cNvPr id="9" name="Google Shape;975;p62"/>
          <p:cNvPicPr preferRelativeResize="0"/>
          <p:nvPr/>
        </p:nvPicPr>
        <p:blipFill>
          <a:blip r:embed="rId4">
            <a:alphaModFix/>
          </a:blip>
          <a:stretch>
            <a:fillRect/>
          </a:stretch>
        </p:blipFill>
        <p:spPr>
          <a:xfrm>
            <a:off x="7746762" y="663650"/>
            <a:ext cx="804684" cy="468463"/>
          </a:xfrm>
          <a:prstGeom prst="rect">
            <a:avLst/>
          </a:prstGeom>
          <a:noFill/>
          <a:ln>
            <a:noFill/>
          </a:ln>
        </p:spPr>
      </p:pic>
      <p:sp>
        <p:nvSpPr>
          <p:cNvPr id="10" name="Oval 9"/>
          <p:cNvSpPr/>
          <p:nvPr/>
        </p:nvSpPr>
        <p:spPr>
          <a:xfrm rot="18678512">
            <a:off x="630645" y="2684615"/>
            <a:ext cx="420508" cy="4205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10244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Câu hỏi củng cố SGK tr.38</a:t>
            </a:r>
          </a:p>
        </p:txBody>
      </p:sp>
      <p:sp>
        <p:nvSpPr>
          <p:cNvPr id="11" name="TextBox 10"/>
          <p:cNvSpPr txBox="1"/>
          <p:nvPr/>
        </p:nvSpPr>
        <p:spPr>
          <a:xfrm>
            <a:off x="0" y="1239156"/>
            <a:ext cx="9144000" cy="496996"/>
          </a:xfrm>
          <a:prstGeom prst="rect">
            <a:avLst/>
          </a:prstGeom>
          <a:noFill/>
        </p:spPr>
        <p:txBody>
          <a:bodyPr wrap="square" rtlCol="0">
            <a:spAutoFit/>
          </a:bodyPr>
          <a:lstStyle/>
          <a:p>
            <a:pPr algn="ctr">
              <a:lnSpc>
                <a:spcPct val="150000"/>
              </a:lnSpc>
            </a:pPr>
            <a:r>
              <a:rPr lang="en-US" sz="2000" i="1"/>
              <a:t>Phần mềm Photoshop</a:t>
            </a:r>
          </a:p>
        </p:txBody>
      </p:sp>
      <p:pic>
        <p:nvPicPr>
          <p:cNvPr id="3074" name="Picture 2" descr="https://i.ytimg.com/vi/0aDEh6ow0ag/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r="6176"/>
          <a:stretch/>
        </p:blipFill>
        <p:spPr bwMode="auto">
          <a:xfrm>
            <a:off x="4572000" y="1886737"/>
            <a:ext cx="4028798" cy="2415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ttps://trinhbao.com/wp-content/uploads/2024/02/cach-tai-photoshop1-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44"/>
          <a:stretch/>
        </p:blipFill>
        <p:spPr bwMode="auto">
          <a:xfrm>
            <a:off x="589694" y="1886737"/>
            <a:ext cx="3811143" cy="2415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9859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ppt_x"/>
                                          </p:val>
                                        </p:tav>
                                        <p:tav tm="100000">
                                          <p:val>
                                            <p:strVal val="#ppt_x"/>
                                          </p:val>
                                        </p:tav>
                                      </p:tavLst>
                                    </p:anim>
                                    <p:anim calcmode="lin" valueType="num">
                                      <p:cBhvr additive="base">
                                        <p:cTn id="13" dur="500" fill="hold"/>
                                        <p:tgtEl>
                                          <p:spTgt spid="307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Câu hỏi củng cố SGK tr.38</a:t>
            </a:r>
          </a:p>
        </p:txBody>
      </p:sp>
      <p:sp>
        <p:nvSpPr>
          <p:cNvPr id="11" name="TextBox 10"/>
          <p:cNvSpPr txBox="1"/>
          <p:nvPr/>
        </p:nvSpPr>
        <p:spPr>
          <a:xfrm>
            <a:off x="0" y="1239156"/>
            <a:ext cx="9144000" cy="553998"/>
          </a:xfrm>
          <a:prstGeom prst="rect">
            <a:avLst/>
          </a:prstGeom>
          <a:noFill/>
        </p:spPr>
        <p:txBody>
          <a:bodyPr wrap="square" rtlCol="0">
            <a:spAutoFit/>
          </a:bodyPr>
          <a:lstStyle/>
          <a:p>
            <a:pPr algn="ctr">
              <a:lnSpc>
                <a:spcPct val="150000"/>
              </a:lnSpc>
            </a:pPr>
            <a:r>
              <a:rPr lang="en-US" sz="2000" i="1"/>
              <a:t>Phần mềm Canva</a:t>
            </a:r>
          </a:p>
        </p:txBody>
      </p:sp>
      <p:pic>
        <p:nvPicPr>
          <p:cNvPr id="4098" name="Picture 2" descr="https://mikotech.vn/wp-content/uploads/2022/07/template-slide-thuyet-trinh-canva-1024x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4622" r="13663"/>
          <a:stretch/>
        </p:blipFill>
        <p:spPr bwMode="auto">
          <a:xfrm>
            <a:off x="4572000" y="1943739"/>
            <a:ext cx="3738266" cy="242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tatic-cse.canva.com/blob/1232110/tools-feature_add-text-to-photo_how-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88" y="1943739"/>
            <a:ext cx="3556478" cy="242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20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additive="base">
                                        <p:cTn id="12" dur="500" fill="hold"/>
                                        <p:tgtEl>
                                          <p:spTgt spid="4100"/>
                                        </p:tgtEl>
                                        <p:attrNameLst>
                                          <p:attrName>ppt_x</p:attrName>
                                        </p:attrNameLst>
                                      </p:cBhvr>
                                      <p:tavLst>
                                        <p:tav tm="0">
                                          <p:val>
                                            <p:strVal val="#ppt_x"/>
                                          </p:val>
                                        </p:tav>
                                        <p:tav tm="100000">
                                          <p:val>
                                            <p:strVal val="#ppt_x"/>
                                          </p:val>
                                        </p:tav>
                                      </p:tavLst>
                                    </p:anim>
                                    <p:anim calcmode="lin" valueType="num">
                                      <p:cBhvr additive="base">
                                        <p:cTn id="13" dur="500" fill="hold"/>
                                        <p:tgtEl>
                                          <p:spTgt spid="410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Câu hỏi củng cố SGK tr.38</a:t>
            </a:r>
          </a:p>
        </p:txBody>
      </p:sp>
      <p:sp>
        <p:nvSpPr>
          <p:cNvPr id="11" name="TextBox 10"/>
          <p:cNvSpPr txBox="1"/>
          <p:nvPr/>
        </p:nvSpPr>
        <p:spPr>
          <a:xfrm>
            <a:off x="0" y="1239156"/>
            <a:ext cx="9144000" cy="553998"/>
          </a:xfrm>
          <a:prstGeom prst="rect">
            <a:avLst/>
          </a:prstGeom>
          <a:noFill/>
        </p:spPr>
        <p:txBody>
          <a:bodyPr wrap="square" rtlCol="0">
            <a:spAutoFit/>
          </a:bodyPr>
          <a:lstStyle/>
          <a:p>
            <a:pPr algn="ctr">
              <a:lnSpc>
                <a:spcPct val="150000"/>
              </a:lnSpc>
            </a:pPr>
            <a:r>
              <a:rPr lang="en-US" sz="2000" i="1"/>
              <a:t>Phần mềm Paint</a:t>
            </a:r>
          </a:p>
        </p:txBody>
      </p:sp>
      <p:pic>
        <p:nvPicPr>
          <p:cNvPr id="5122" name="Picture 2" descr="https://static1.xdaimages.com/wordpress/wp-content/uploads/2021/04/Microsoft-Paint-screenshot.jpeg"/>
          <p:cNvPicPr>
            <a:picLocks noChangeAspect="1" noChangeArrowheads="1"/>
          </p:cNvPicPr>
          <p:nvPr/>
        </p:nvPicPr>
        <p:blipFill rotWithShape="1">
          <a:blip r:embed="rId2">
            <a:extLst>
              <a:ext uri="{28A0092B-C50C-407E-A947-70E740481C1C}">
                <a14:useLocalDpi xmlns:a14="http://schemas.microsoft.com/office/drawing/2010/main" val="0"/>
              </a:ext>
            </a:extLst>
          </a:blip>
          <a:srcRect r="14908"/>
          <a:stretch/>
        </p:blipFill>
        <p:spPr bwMode="auto">
          <a:xfrm>
            <a:off x="812800" y="1943739"/>
            <a:ext cx="3648386" cy="24117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4" name="Picture 4" descr="https://www.techjunkie.com/wp-content/uploads/2018/12/444.9.png"/>
          <p:cNvPicPr>
            <a:picLocks noChangeAspect="1" noChangeArrowheads="1"/>
          </p:cNvPicPr>
          <p:nvPr/>
        </p:nvPicPr>
        <p:blipFill rotWithShape="1">
          <a:blip r:embed="rId3">
            <a:extLst>
              <a:ext uri="{28A0092B-C50C-407E-A947-70E740481C1C}">
                <a14:useLocalDpi xmlns:a14="http://schemas.microsoft.com/office/drawing/2010/main" val="0"/>
              </a:ext>
            </a:extLst>
          </a:blip>
          <a:srcRect l="1990" t="2620" r="1800" b="3176"/>
          <a:stretch/>
        </p:blipFill>
        <p:spPr bwMode="auto">
          <a:xfrm>
            <a:off x="4807678" y="1943739"/>
            <a:ext cx="3669613" cy="24117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29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grpSp>
        <p:nvGrpSpPr>
          <p:cNvPr id="3348" name="Google Shape;3348;p67"/>
          <p:cNvGrpSpPr/>
          <p:nvPr/>
        </p:nvGrpSpPr>
        <p:grpSpPr>
          <a:xfrm>
            <a:off x="6892900" y="3620750"/>
            <a:ext cx="929550" cy="926875"/>
            <a:chOff x="-1161475" y="1429950"/>
            <a:chExt cx="929550" cy="926875"/>
          </a:xfrm>
        </p:grpSpPr>
        <p:sp>
          <p:nvSpPr>
            <p:cNvPr id="3349" name="Google Shape;3349;p67"/>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7"/>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7"/>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7"/>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7"/>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7"/>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7"/>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7"/>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7"/>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7"/>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7"/>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7"/>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7"/>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7"/>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7"/>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7"/>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7"/>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7"/>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7"/>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7"/>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7"/>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7"/>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7"/>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7"/>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7"/>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7"/>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7"/>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7"/>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67"/>
          <p:cNvGrpSpPr/>
          <p:nvPr/>
        </p:nvGrpSpPr>
        <p:grpSpPr>
          <a:xfrm rot="2228901">
            <a:off x="7889952" y="2301206"/>
            <a:ext cx="487591" cy="802526"/>
            <a:chOff x="3503700" y="2695100"/>
            <a:chExt cx="487575" cy="802500"/>
          </a:xfrm>
        </p:grpSpPr>
        <p:sp>
          <p:nvSpPr>
            <p:cNvPr id="3378" name="Google Shape;3378;p67"/>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7"/>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7"/>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7"/>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7"/>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7"/>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7"/>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7"/>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7"/>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7"/>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7"/>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7"/>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7"/>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7"/>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7"/>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7"/>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4" name="Google Shape;3394;p67"/>
          <p:cNvGrpSpPr/>
          <p:nvPr/>
        </p:nvGrpSpPr>
        <p:grpSpPr>
          <a:xfrm rot="16200000">
            <a:off x="674830" y="3922657"/>
            <a:ext cx="705475" cy="683525"/>
            <a:chOff x="3332550" y="1745600"/>
            <a:chExt cx="705475" cy="683525"/>
          </a:xfrm>
        </p:grpSpPr>
        <p:sp>
          <p:nvSpPr>
            <p:cNvPr id="3395" name="Google Shape;3395;p67"/>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7"/>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7"/>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7"/>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7"/>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7"/>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7"/>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7"/>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7"/>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67"/>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6" name="Google Shape;3406;p67"/>
          <p:cNvSpPr/>
          <p:nvPr/>
        </p:nvSpPr>
        <p:spPr>
          <a:xfrm>
            <a:off x="7431500"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7" name="Google Shape;3407;p67"/>
          <p:cNvGrpSpPr/>
          <p:nvPr/>
        </p:nvGrpSpPr>
        <p:grpSpPr>
          <a:xfrm>
            <a:off x="6854625" y="1219875"/>
            <a:ext cx="1006100" cy="916800"/>
            <a:chOff x="-2830425" y="1213525"/>
            <a:chExt cx="1006100" cy="916800"/>
          </a:xfrm>
        </p:grpSpPr>
        <p:sp>
          <p:nvSpPr>
            <p:cNvPr id="3408" name="Google Shape;3408;p67"/>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7"/>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7"/>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7"/>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7"/>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7"/>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7"/>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7"/>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7"/>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7"/>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7"/>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7"/>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7"/>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7"/>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7"/>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7"/>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7"/>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7"/>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7"/>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7"/>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7"/>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7"/>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7"/>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7"/>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7"/>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7"/>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7"/>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7"/>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7"/>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67"/>
          <p:cNvGrpSpPr/>
          <p:nvPr/>
        </p:nvGrpSpPr>
        <p:grpSpPr>
          <a:xfrm>
            <a:off x="6327625" y="576610"/>
            <a:ext cx="571825" cy="533425"/>
            <a:chOff x="1286750" y="901125"/>
            <a:chExt cx="571825" cy="533425"/>
          </a:xfrm>
        </p:grpSpPr>
        <p:sp>
          <p:nvSpPr>
            <p:cNvPr id="3438" name="Google Shape;3438;p67"/>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67"/>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67"/>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67"/>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67"/>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3" name="Google Shape;3443;p67"/>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7"/>
          <p:cNvSpPr/>
          <p:nvPr/>
        </p:nvSpPr>
        <p:spPr>
          <a:xfrm>
            <a:off x="8040464" y="76441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7"/>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7"/>
          <p:cNvSpPr/>
          <p:nvPr/>
        </p:nvSpPr>
        <p:spPr>
          <a:xfrm>
            <a:off x="1758282" y="4267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3" name="Google Shape;3453;p67"/>
          <p:cNvGrpSpPr/>
          <p:nvPr/>
        </p:nvGrpSpPr>
        <p:grpSpPr>
          <a:xfrm rot="3078532">
            <a:off x="700696" y="499091"/>
            <a:ext cx="510137" cy="633042"/>
            <a:chOff x="6322500" y="3044550"/>
            <a:chExt cx="322400" cy="400075"/>
          </a:xfrm>
        </p:grpSpPr>
        <p:sp>
          <p:nvSpPr>
            <p:cNvPr id="3454" name="Google Shape;3454;p6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6" name="Google Shape;3466;p67"/>
          <p:cNvSpPr/>
          <p:nvPr/>
        </p:nvSpPr>
        <p:spPr>
          <a:xfrm>
            <a:off x="8236632" y="176613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p:cNvSpPr txBox="1"/>
          <p:nvPr/>
        </p:nvSpPr>
        <p:spPr>
          <a:xfrm>
            <a:off x="1451022" y="1908722"/>
            <a:ext cx="4865548" cy="2031325"/>
          </a:xfrm>
          <a:prstGeom prst="rect">
            <a:avLst/>
          </a:prstGeom>
          <a:noFill/>
        </p:spPr>
        <p:txBody>
          <a:bodyPr wrap="square" rtlCol="0">
            <a:spAutoFit/>
          </a:bodyPr>
          <a:lstStyle/>
          <a:p>
            <a:pPr algn="ctr">
              <a:lnSpc>
                <a:spcPct val="150000"/>
              </a:lnSpc>
            </a:pPr>
            <a:r>
              <a:rPr lang="en-US" sz="2800" b="1">
                <a:solidFill>
                  <a:srgbClr val="FF5F5F"/>
                </a:solidFill>
              </a:rPr>
              <a:t>THỰC HÀNH LÀM QUEN VỚI CÁC CÔNG CỤ TRONG PHẦN MỀM ĐỒ HOẠ</a:t>
            </a:r>
          </a:p>
        </p:txBody>
      </p:sp>
      <p:sp>
        <p:nvSpPr>
          <p:cNvPr id="128" name="Google Shape;1078;p42"/>
          <p:cNvSpPr/>
          <p:nvPr/>
        </p:nvSpPr>
        <p:spPr>
          <a:xfrm>
            <a:off x="3500559" y="1021036"/>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t>3</a:t>
            </a:r>
            <a:endParaRPr sz="3500" b="1"/>
          </a:p>
        </p:txBody>
      </p:sp>
    </p:spTree>
  </p:cSld>
  <p:clrMapOvr>
    <a:masterClrMapping/>
  </p:clrMapOvr>
  <p:transition spd="med">
    <p:blinds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p>
          <a:p>
            <a:pPr algn="ctr">
              <a:lnSpc>
                <a:spcPct val="150000"/>
              </a:lnSpc>
            </a:pPr>
            <a:r>
              <a:rPr lang="en-US" sz="2300" b="1">
                <a:solidFill>
                  <a:srgbClr val="C00000"/>
                </a:solidFill>
              </a:rPr>
              <a:t>làm quen với giao diện phần mềm</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14760" y="1751410"/>
            <a:ext cx="4689544" cy="2668189"/>
          </a:xfrm>
          <a:prstGeom prst="rect">
            <a:avLst/>
          </a:prstGeom>
        </p:spPr>
      </p:pic>
      <p:grpSp>
        <p:nvGrpSpPr>
          <p:cNvPr id="2" name="Group 1"/>
          <p:cNvGrpSpPr/>
          <p:nvPr/>
        </p:nvGrpSpPr>
        <p:grpSpPr>
          <a:xfrm>
            <a:off x="871753" y="1716764"/>
            <a:ext cx="2829389" cy="2400657"/>
            <a:chOff x="871753" y="1716764"/>
            <a:chExt cx="2829389" cy="2400657"/>
          </a:xfrm>
        </p:grpSpPr>
        <p:grpSp>
          <p:nvGrpSpPr>
            <p:cNvPr id="5" name="Group 4"/>
            <p:cNvGrpSpPr/>
            <p:nvPr/>
          </p:nvGrpSpPr>
          <p:grpSpPr>
            <a:xfrm>
              <a:off x="871753" y="1716764"/>
              <a:ext cx="2829389" cy="2400657"/>
              <a:chOff x="605200" y="2456835"/>
              <a:chExt cx="2393961" cy="2400657"/>
            </a:xfrm>
          </p:grpSpPr>
          <p:sp>
            <p:nvSpPr>
              <p:cNvPr id="6" name="TextBox 5"/>
              <p:cNvSpPr txBox="1"/>
              <p:nvPr/>
            </p:nvSpPr>
            <p:spPr>
              <a:xfrm>
                <a:off x="605201" y="2456835"/>
                <a:ext cx="2393960" cy="2400657"/>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1: </a:t>
                </a:r>
                <a:endParaRPr lang="en-US" sz="2000" b="1">
                  <a:solidFill>
                    <a:srgbClr val="7030A0"/>
                  </a:solidFill>
                </a:endParaRPr>
              </a:p>
              <a:p>
                <a:pPr lvl="1" algn="just">
                  <a:lnSpc>
                    <a:spcPct val="150000"/>
                  </a:lnSpc>
                </a:pPr>
                <a:r>
                  <a:rPr lang="vi-VN" sz="2000"/>
                  <a:t>Nháy đúp chuột vào biểu tượng  </a:t>
                </a:r>
                <a:r>
                  <a:rPr lang="en-US" sz="2000"/>
                  <a:t>  </a:t>
                </a:r>
                <a:r>
                  <a:rPr lang="vi-VN" sz="2000"/>
                  <a:t> trên màn hình nền để mở phần mềm Microsoft Paint.</a:t>
                </a:r>
              </a:p>
            </p:txBody>
          </p:sp>
          <p:pic>
            <p:nvPicPr>
              <p:cNvPr id="7"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p:nvPr/>
          </p:nvPicPr>
          <p:blipFill>
            <a:blip r:embed="rId5"/>
            <a:stretch>
              <a:fillRect/>
            </a:stretch>
          </p:blipFill>
          <p:spPr>
            <a:xfrm>
              <a:off x="2262503" y="2719387"/>
              <a:ext cx="261508" cy="338992"/>
            </a:xfrm>
            <a:prstGeom prst="rect">
              <a:avLst/>
            </a:prstGeom>
          </p:spPr>
        </p:pic>
      </p:grpSp>
    </p:spTree>
    <p:extLst>
      <p:ext uri="{BB962C8B-B14F-4D97-AF65-F5344CB8AC3E}">
        <p14:creationId xmlns:p14="http://schemas.microsoft.com/office/powerpoint/2010/main" val="205187024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9543"/>
            <a:ext cx="9144000" cy="553998"/>
          </a:xfrm>
          <a:prstGeom prst="rect">
            <a:avLst/>
          </a:prstGeom>
          <a:noFill/>
        </p:spPr>
        <p:txBody>
          <a:bodyPr wrap="square" rtlCol="0">
            <a:spAutoFit/>
          </a:bodyPr>
          <a:lstStyle/>
          <a:p>
            <a:pPr algn="ctr"/>
            <a:r>
              <a:rPr lang="en-US" sz="3000" b="1">
                <a:solidFill>
                  <a:srgbClr val="7030A0"/>
                </a:solidFill>
              </a:rPr>
              <a:t>KHỞI ĐỘNG</a:t>
            </a:r>
          </a:p>
        </p:txBody>
      </p:sp>
      <p:grpSp>
        <p:nvGrpSpPr>
          <p:cNvPr id="15" name="Group 14"/>
          <p:cNvGrpSpPr/>
          <p:nvPr/>
        </p:nvGrpSpPr>
        <p:grpSpPr>
          <a:xfrm>
            <a:off x="692150" y="1250734"/>
            <a:ext cx="7773921" cy="3262432"/>
            <a:chOff x="692150" y="1250734"/>
            <a:chExt cx="7773921" cy="3262432"/>
          </a:xfrm>
        </p:grpSpPr>
        <p:grpSp>
          <p:nvGrpSpPr>
            <p:cNvPr id="6" name="Group 5"/>
            <p:cNvGrpSpPr/>
            <p:nvPr/>
          </p:nvGrpSpPr>
          <p:grpSpPr>
            <a:xfrm>
              <a:off x="3328511" y="1250734"/>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106629" y="3002152"/>
                <a:ext cx="366712" cy="310431"/>
              </a:xfrm>
              <a:prstGeom prst="rect">
                <a:avLst/>
              </a:prstGeom>
            </p:spPr>
          </p:pic>
        </p:grpSp>
        <p:sp>
          <p:nvSpPr>
            <p:cNvPr id="9" name="TextBox 8"/>
            <p:cNvSpPr txBox="1"/>
            <p:nvPr/>
          </p:nvSpPr>
          <p:spPr>
            <a:xfrm>
              <a:off x="692150" y="1650844"/>
              <a:ext cx="7759700" cy="2862322"/>
            </a:xfrm>
            <a:prstGeom prst="rect">
              <a:avLst/>
            </a:prstGeom>
            <a:noFill/>
          </p:spPr>
          <p:txBody>
            <a:bodyPr wrap="square" rtlCol="0">
              <a:spAutoFit/>
            </a:bodyPr>
            <a:lstStyle/>
            <a:p>
              <a:pPr algn="just">
                <a:lnSpc>
                  <a:spcPct val="150000"/>
                </a:lnSpc>
              </a:pPr>
              <a:r>
                <a:rPr lang="en-US" sz="2000"/>
                <a:t>Hình 41 là một tấm thiệp chúc mừng sinh nhật. Theo em, có thể sử dụng những loại phần mềm nào sau đây để tạo ra tấm thiệp đó?</a:t>
              </a:r>
            </a:p>
            <a:p>
              <a:pPr algn="just">
                <a:lnSpc>
                  <a:spcPct val="150000"/>
                </a:lnSpc>
              </a:pPr>
              <a:r>
                <a:rPr lang="en-US" sz="2000"/>
                <a:t>A. Phần mềm soạn thảo văn bản.</a:t>
              </a:r>
            </a:p>
            <a:p>
              <a:pPr algn="just">
                <a:lnSpc>
                  <a:spcPct val="150000"/>
                </a:lnSpc>
              </a:pPr>
              <a:r>
                <a:rPr lang="en-US" sz="2000"/>
                <a:t>B. Phần mềm trình chiếu.</a:t>
              </a:r>
            </a:p>
            <a:p>
              <a:pPr algn="just">
                <a:lnSpc>
                  <a:spcPct val="150000"/>
                </a:lnSpc>
              </a:pPr>
              <a:r>
                <a:rPr lang="en-US" sz="2000"/>
                <a:t>C. Phần mềm đồ hoạ.</a:t>
              </a:r>
            </a:p>
            <a:p>
              <a:pPr algn="just">
                <a:lnSpc>
                  <a:spcPct val="150000"/>
                </a:lnSpc>
              </a:pPr>
              <a:r>
                <a:rPr lang="en-US" sz="2000"/>
                <a:t>D. Phần mềm luyện tập chuột.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602" y="2779786"/>
              <a:ext cx="1877828" cy="17333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27308">
              <a:off x="6693027" y="2817019"/>
              <a:ext cx="1773044" cy="1658914"/>
            </a:xfrm>
            <a:prstGeom prst="rect">
              <a:avLst/>
            </a:prstGeom>
          </p:spPr>
        </p:pic>
      </p:grpSp>
      <p:sp>
        <p:nvSpPr>
          <p:cNvPr id="12" name="Oval 11"/>
          <p:cNvSpPr/>
          <p:nvPr/>
        </p:nvSpPr>
        <p:spPr>
          <a:xfrm>
            <a:off x="692149" y="2670175"/>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2148" y="3121167"/>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2147" y="3591670"/>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129539"/>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p>
          <a:p>
            <a:pPr algn="ctr">
              <a:lnSpc>
                <a:spcPct val="150000"/>
              </a:lnSpc>
            </a:pPr>
            <a:r>
              <a:rPr lang="en-US" sz="2300" b="1">
                <a:solidFill>
                  <a:srgbClr val="C00000"/>
                </a:solidFill>
              </a:rPr>
              <a:t>làm quen với giao diện phần mềm</a:t>
            </a:r>
          </a:p>
        </p:txBody>
      </p:sp>
      <p:grpSp>
        <p:nvGrpSpPr>
          <p:cNvPr id="5" name="Group 4"/>
          <p:cNvGrpSpPr/>
          <p:nvPr/>
        </p:nvGrpSpPr>
        <p:grpSpPr>
          <a:xfrm>
            <a:off x="766076" y="1529439"/>
            <a:ext cx="7611847" cy="2400657"/>
            <a:chOff x="605200" y="2456835"/>
            <a:chExt cx="6440424" cy="2400657"/>
          </a:xfrm>
        </p:grpSpPr>
        <p:sp>
          <p:nvSpPr>
            <p:cNvPr id="6" name="TextBox 5"/>
            <p:cNvSpPr txBox="1"/>
            <p:nvPr/>
          </p:nvSpPr>
          <p:spPr>
            <a:xfrm>
              <a:off x="605201" y="2456835"/>
              <a:ext cx="6440423" cy="2400657"/>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2: </a:t>
              </a:r>
              <a:r>
                <a:rPr lang="vi-VN" sz="2000"/>
                <a:t>Làm quen với giao diện phần mềm.</a:t>
              </a:r>
            </a:p>
            <a:p>
              <a:pPr lvl="1" algn="just">
                <a:lnSpc>
                  <a:spcPct val="150000"/>
                </a:lnSpc>
              </a:pPr>
              <a:r>
                <a:rPr lang="vi-VN" sz="2000"/>
                <a:t>•</a:t>
              </a:r>
              <a:r>
                <a:rPr lang="en-US" sz="2000"/>
                <a:t> </a:t>
              </a:r>
              <a:r>
                <a:rPr lang="vi-VN" sz="2000" b="1"/>
                <a:t>Hộp màu</a:t>
              </a:r>
              <a:r>
                <a:rPr lang="vi-VN" sz="2000"/>
                <a:t>: </a:t>
              </a:r>
              <a:r>
                <a:rPr lang="vi-VN" sz="2000" b="1"/>
                <a:t>màu 1 </a:t>
              </a:r>
              <a:r>
                <a:rPr lang="vi-VN" sz="2000"/>
                <a:t>(dùng cho bút chì, bút vẽ, công cụ tô màu, đường viền của hình,…), </a:t>
              </a:r>
              <a:r>
                <a:rPr lang="vi-VN" sz="2000" b="1"/>
                <a:t>màu 2 </a:t>
              </a:r>
              <a:r>
                <a:rPr lang="vi-VN" sz="2000"/>
                <a:t>(dùng cho tẩy, màu của hình).</a:t>
              </a:r>
            </a:p>
            <a:p>
              <a:pPr lvl="1" algn="just">
                <a:lnSpc>
                  <a:spcPct val="150000"/>
                </a:lnSpc>
              </a:pPr>
              <a:r>
                <a:rPr lang="vi-VN" sz="2000"/>
                <a:t>•</a:t>
              </a:r>
              <a:r>
                <a:rPr lang="en-US" sz="2000"/>
                <a:t> </a:t>
              </a:r>
              <a:r>
                <a:rPr lang="vi-VN" sz="2000" b="1"/>
                <a:t>Hộp công cụ</a:t>
              </a:r>
              <a:r>
                <a:rPr lang="vi-VN" sz="2000"/>
                <a:t>.</a:t>
              </a:r>
            </a:p>
            <a:p>
              <a:pPr lvl="1" algn="just">
                <a:lnSpc>
                  <a:spcPct val="150000"/>
                </a:lnSpc>
              </a:pPr>
              <a:r>
                <a:rPr lang="vi-VN" sz="2000"/>
                <a:t>•</a:t>
              </a:r>
              <a:r>
                <a:rPr lang="en-US" sz="2000"/>
                <a:t> </a:t>
              </a:r>
              <a:r>
                <a:rPr lang="vi-VN" sz="2000" b="1"/>
                <a:t>Trang vẽ</a:t>
              </a:r>
              <a:r>
                <a:rPr lang="vi-VN" sz="2000"/>
                <a:t>.</a:t>
              </a:r>
            </a:p>
          </p:txBody>
        </p:sp>
        <p:pic>
          <p:nvPicPr>
            <p:cNvPr id="7"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2400300" y="3386020"/>
            <a:ext cx="2816312" cy="1089250"/>
          </a:xfrm>
          <a:prstGeom prst="roundRect">
            <a:avLst>
              <a:gd name="adj" fmla="val 38270"/>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244" y="3386020"/>
            <a:ext cx="3132382" cy="1088151"/>
          </a:xfrm>
          <a:prstGeom prst="roundRect">
            <a:avLst/>
          </a:prstGeom>
        </p:spPr>
      </p:pic>
    </p:spTree>
    <p:extLst>
      <p:ext uri="{BB962C8B-B14F-4D97-AF65-F5344CB8AC3E}">
        <p14:creationId xmlns:p14="http://schemas.microsoft.com/office/powerpoint/2010/main" val="921708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p>
          <a:p>
            <a:pPr algn="ctr">
              <a:lnSpc>
                <a:spcPct val="150000"/>
              </a:lnSpc>
            </a:pPr>
            <a:r>
              <a:rPr lang="en-US" sz="2300" b="1">
                <a:solidFill>
                  <a:srgbClr val="C00000"/>
                </a:solidFill>
              </a:rPr>
              <a:t>làm quen với giao diện phần mềm</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1497" y="1713310"/>
            <a:ext cx="3258030" cy="1853708"/>
          </a:xfrm>
          <a:prstGeom prst="rect">
            <a:avLst/>
          </a:prstGeom>
        </p:spPr>
      </p:pic>
      <p:grpSp>
        <p:nvGrpSpPr>
          <p:cNvPr id="9" name="Group 8">
            <a:extLst>
              <a:ext uri="{FF2B5EF4-FFF2-40B4-BE49-F238E27FC236}">
                <a16:creationId xmlns:a16="http://schemas.microsoft.com/office/drawing/2014/main" id="{34FC6C02-E984-34BF-34B8-EC556F76EAF7}"/>
              </a:ext>
            </a:extLst>
          </p:cNvPr>
          <p:cNvGrpSpPr/>
          <p:nvPr/>
        </p:nvGrpSpPr>
        <p:grpSpPr>
          <a:xfrm>
            <a:off x="4140201" y="1905691"/>
            <a:ext cx="4240874" cy="2544316"/>
            <a:chOff x="-1576023" y="3340754"/>
            <a:chExt cx="9629697" cy="5777345"/>
          </a:xfrm>
        </p:grpSpPr>
        <p:sp>
          <p:nvSpPr>
            <p:cNvPr id="10" name="Rectangle: Diagonal Corners Rounded 11">
              <a:extLst>
                <a:ext uri="{FF2B5EF4-FFF2-40B4-BE49-F238E27FC236}">
                  <a16:creationId xmlns:a16="http://schemas.microsoft.com/office/drawing/2014/main" id="{BCDA7571-0312-E988-8D88-727D62A6F28C}"/>
                </a:ext>
              </a:extLst>
            </p:cNvPr>
            <p:cNvSpPr/>
            <p:nvPr/>
          </p:nvSpPr>
          <p:spPr>
            <a:xfrm>
              <a:off x="-1576023" y="3340754"/>
              <a:ext cx="9401098" cy="5535462"/>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9">
              <a:extLst>
                <a:ext uri="{FF2B5EF4-FFF2-40B4-BE49-F238E27FC236}">
                  <a16:creationId xmlns:a16="http://schemas.microsoft.com/office/drawing/2014/main" id="{F7077F93-591F-45E8-F3ED-767AD0EF6179}"/>
                </a:ext>
              </a:extLst>
            </p:cNvPr>
            <p:cNvSpPr/>
            <p:nvPr/>
          </p:nvSpPr>
          <p:spPr>
            <a:xfrm>
              <a:off x="-1347424" y="3582636"/>
              <a:ext cx="9401098" cy="553546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02449F-02E2-A7AA-3D71-9E0893C5D608}"/>
                </a:ext>
              </a:extLst>
            </p:cNvPr>
            <p:cNvSpPr txBox="1"/>
            <p:nvPr/>
          </p:nvSpPr>
          <p:spPr>
            <a:xfrm>
              <a:off x="-966378" y="3622033"/>
              <a:ext cx="8639005" cy="5451140"/>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Em hãy quan sát Hình 42 và nhận xét về giao diện phần mềm đồ hoạ, giao diện đó có gì giống và khác với giao diện của các phần mềm mà em đã học?</a:t>
              </a:r>
            </a:p>
          </p:txBody>
        </p:sp>
      </p:grpSp>
      <p:pic>
        <p:nvPicPr>
          <p:cNvPr id="14"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4360" y="3671264"/>
            <a:ext cx="1165240" cy="900148"/>
          </a:xfrm>
          <a:prstGeom prst="rect">
            <a:avLst/>
          </a:prstGeom>
        </p:spPr>
      </p:pic>
    </p:spTree>
    <p:extLst>
      <p:ext uri="{BB962C8B-B14F-4D97-AF65-F5344CB8AC3E}">
        <p14:creationId xmlns:p14="http://schemas.microsoft.com/office/powerpoint/2010/main" val="1766609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p>
          <a:p>
            <a:pPr algn="ctr">
              <a:lnSpc>
                <a:spcPct val="150000"/>
              </a:lnSpc>
            </a:pPr>
            <a:r>
              <a:rPr lang="en-US" sz="2300" b="1">
                <a:solidFill>
                  <a:srgbClr val="C00000"/>
                </a:solidFill>
              </a:rPr>
              <a:t>làm quen với giao diện phần mềm</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1497" y="1713310"/>
            <a:ext cx="3258030" cy="1853708"/>
          </a:xfrm>
          <a:prstGeom prst="rect">
            <a:avLst/>
          </a:prstGeom>
        </p:spPr>
      </p:pic>
      <p:pic>
        <p:nvPicPr>
          <p:cNvPr id="14"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4360" y="3671264"/>
            <a:ext cx="1165240" cy="900148"/>
          </a:xfrm>
          <a:prstGeom prst="rect">
            <a:avLst/>
          </a:prstGeom>
        </p:spPr>
      </p:pic>
      <p:grpSp>
        <p:nvGrpSpPr>
          <p:cNvPr id="13" name="Group 12"/>
          <p:cNvGrpSpPr/>
          <p:nvPr/>
        </p:nvGrpSpPr>
        <p:grpSpPr>
          <a:xfrm rot="270287">
            <a:off x="4354636" y="1907884"/>
            <a:ext cx="3788908" cy="2372665"/>
            <a:chOff x="1286397" y="2116878"/>
            <a:chExt cx="3788908" cy="2372665"/>
          </a:xfrm>
        </p:grpSpPr>
        <p:sp>
          <p:nvSpPr>
            <p:cNvPr id="15" name="Google Shape;1134;p84"/>
            <p:cNvSpPr/>
            <p:nvPr/>
          </p:nvSpPr>
          <p:spPr>
            <a:xfrm rot="21334571">
              <a:off x="1286397" y="2187716"/>
              <a:ext cx="3788908" cy="2301827"/>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chemeClr val="bg1">
                <a:lumMod val="20000"/>
                <a:lumOff val="80000"/>
              </a:schemeClr>
            </a:solidFill>
            <a:ln w="38100" cap="flat" cmpd="sng">
              <a:solidFill>
                <a:schemeClr val="bg1">
                  <a:lumMod val="20000"/>
                  <a:lumOff val="80000"/>
                </a:schemeClr>
              </a:solidFill>
              <a:prstDash val="solid"/>
              <a:round/>
              <a:headEnd type="none" w="sm" len="sm"/>
              <a:tailEnd type="none" w="sm" len="sm"/>
            </a:ln>
            <a:effectLst>
              <a:outerShdw blurRad="57150" dist="19050" dir="5400000" algn="bl" rotWithShape="0">
                <a:schemeClr val="dk2">
                  <a:alpha val="3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rot="21334571">
              <a:off x="1788164" y="2360156"/>
              <a:ext cx="3013266" cy="1938992"/>
            </a:xfrm>
            <a:prstGeom prst="rect">
              <a:avLst/>
            </a:prstGeom>
            <a:noFill/>
          </p:spPr>
          <p:txBody>
            <a:bodyPr wrap="square" rtlCol="0">
              <a:spAutoFit/>
            </a:bodyPr>
            <a:lstStyle/>
            <a:p>
              <a:pPr algn="just">
                <a:lnSpc>
                  <a:spcPct val="150000"/>
                </a:lnSpc>
              </a:pPr>
              <a:r>
                <a:rPr lang="en-US" sz="2000"/>
                <a:t>P</a:t>
              </a:r>
              <a:r>
                <a:rPr lang="vi-VN" sz="2000"/>
                <a:t>hần tương tự: trang vẽ giống trang văn bản, các công cụ và lệnh ở phần trên của giao diện,…</a:t>
              </a:r>
              <a:endParaRPr lang="en-US" sz="2000"/>
            </a:p>
          </p:txBody>
        </p:sp>
        <p:pic>
          <p:nvPicPr>
            <p:cNvPr id="17" name="Picture 16">
              <a:extLst>
                <a:ext uri="{FF2B5EF4-FFF2-40B4-BE49-F238E27FC236}">
                  <a16:creationId xmlns:a16="http://schemas.microsoft.com/office/drawing/2014/main" id="{99F2CF33-BD32-103D-D3AC-F6099F5C40DD}"/>
                </a:ext>
              </a:extLst>
            </p:cNvPr>
            <p:cNvPicPr>
              <a:picLocks noChangeAspect="1"/>
            </p:cNvPicPr>
            <p:nvPr/>
          </p:nvPicPr>
          <p:blipFill>
            <a:blip r:embed="rId7"/>
            <a:stretch>
              <a:fillRect/>
            </a:stretch>
          </p:blipFill>
          <p:spPr>
            <a:xfrm rot="17491881">
              <a:off x="1323698" y="2116878"/>
              <a:ext cx="444365" cy="444365"/>
            </a:xfrm>
            <a:prstGeom prst="rect">
              <a:avLst/>
            </a:prstGeom>
          </p:spPr>
        </p:pic>
      </p:grpSp>
    </p:spTree>
    <p:extLst>
      <p:ext uri="{BB962C8B-B14F-4D97-AF65-F5344CB8AC3E}">
        <p14:creationId xmlns:p14="http://schemas.microsoft.com/office/powerpoint/2010/main" val="700710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0070C0"/>
                </a:solidFill>
              </a:rPr>
              <a:t>Nhiệm vụ 2: Làm quen với công cụ vẽ hình, tô màu; </a:t>
            </a:r>
          </a:p>
          <a:p>
            <a:pPr algn="ctr">
              <a:lnSpc>
                <a:spcPct val="150000"/>
              </a:lnSpc>
            </a:pPr>
            <a:r>
              <a:rPr lang="en-US" sz="2300" b="1">
                <a:solidFill>
                  <a:srgbClr val="0070C0"/>
                </a:solidFill>
              </a:rPr>
              <a:t>vẽ hình và tô màu quả bóng bay</a:t>
            </a: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47704" r="71994"/>
          <a:stretch/>
        </p:blipFill>
        <p:spPr>
          <a:xfrm>
            <a:off x="4089400" y="1812591"/>
            <a:ext cx="1988622" cy="2722415"/>
          </a:xfrm>
          <a:prstGeom prst="rect">
            <a:avLst/>
          </a:prstGeom>
        </p:spPr>
      </p:pic>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5590" t="47704" r="35756"/>
          <a:stretch/>
        </p:blipFill>
        <p:spPr>
          <a:xfrm>
            <a:off x="6293922" y="1812591"/>
            <a:ext cx="2034646" cy="2722415"/>
          </a:xfrm>
          <a:prstGeom prst="rect">
            <a:avLst/>
          </a:prstGeom>
        </p:spPr>
      </p:pic>
      <p:grpSp>
        <p:nvGrpSpPr>
          <p:cNvPr id="3" name="Group 2"/>
          <p:cNvGrpSpPr/>
          <p:nvPr/>
        </p:nvGrpSpPr>
        <p:grpSpPr>
          <a:xfrm>
            <a:off x="795553" y="1618339"/>
            <a:ext cx="3077947" cy="1477328"/>
            <a:chOff x="795553" y="1618339"/>
            <a:chExt cx="3077947" cy="1477328"/>
          </a:xfrm>
        </p:grpSpPr>
        <p:grpSp>
          <p:nvGrpSpPr>
            <p:cNvPr id="9" name="Group 8"/>
            <p:cNvGrpSpPr/>
            <p:nvPr/>
          </p:nvGrpSpPr>
          <p:grpSpPr>
            <a:xfrm>
              <a:off x="795553" y="1618339"/>
              <a:ext cx="3077947" cy="1477328"/>
              <a:chOff x="605200" y="2456835"/>
              <a:chExt cx="2604267" cy="1477328"/>
            </a:xfrm>
          </p:grpSpPr>
          <p:sp>
            <p:nvSpPr>
              <p:cNvPr id="10" name="TextBox 9"/>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1: </a:t>
                </a:r>
                <a:r>
                  <a:rPr lang="vi-VN" sz="2000"/>
                  <a:t>Sử dụng công cụ </a:t>
                </a:r>
                <a:r>
                  <a:rPr lang="vi-VN" sz="2000" b="1"/>
                  <a:t>Oval </a:t>
                </a:r>
                <a:r>
                  <a:rPr lang="vi-VN" sz="2000"/>
                  <a:t>  </a:t>
                </a:r>
                <a:r>
                  <a:rPr lang="en-US" sz="2000"/>
                  <a:t>    </a:t>
                </a:r>
                <a:r>
                  <a:rPr lang="vi-VN" sz="2000"/>
                  <a:t>để vẽ hình quả bóng bay</a:t>
                </a:r>
                <a:r>
                  <a:rPr lang="en-US" sz="2000"/>
                  <a:t>.</a:t>
                </a:r>
                <a:endParaRPr lang="vi-VN" sz="2000"/>
              </a:p>
            </p:txBody>
          </p:sp>
          <p:pic>
            <p:nvPicPr>
              <p:cNvPr id="11"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51863" t="4507" r="42342" b="87518"/>
            <a:stretch/>
          </p:blipFill>
          <p:spPr>
            <a:xfrm>
              <a:off x="2597323" y="2130536"/>
              <a:ext cx="380351" cy="383808"/>
            </a:xfrm>
            <a:prstGeom prst="rect">
              <a:avLst/>
            </a:prstGeom>
          </p:spPr>
        </p:pic>
      </p:grpSp>
      <p:grpSp>
        <p:nvGrpSpPr>
          <p:cNvPr id="5" name="Group 4"/>
          <p:cNvGrpSpPr/>
          <p:nvPr/>
        </p:nvGrpSpPr>
        <p:grpSpPr>
          <a:xfrm>
            <a:off x="795553" y="3095667"/>
            <a:ext cx="3077947" cy="1477328"/>
            <a:chOff x="795553" y="3095667"/>
            <a:chExt cx="3077947" cy="1477328"/>
          </a:xfrm>
        </p:grpSpPr>
        <p:grpSp>
          <p:nvGrpSpPr>
            <p:cNvPr id="20" name="Group 19"/>
            <p:cNvGrpSpPr/>
            <p:nvPr/>
          </p:nvGrpSpPr>
          <p:grpSpPr>
            <a:xfrm>
              <a:off x="795553" y="3095667"/>
              <a:ext cx="3077947" cy="1477328"/>
              <a:chOff x="605200" y="2456835"/>
              <a:chExt cx="2604267" cy="1477328"/>
            </a:xfrm>
          </p:grpSpPr>
          <p:sp>
            <p:nvSpPr>
              <p:cNvPr id="21" name="TextBox 20"/>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2</a:t>
                </a:r>
                <a:r>
                  <a:rPr lang="vi-VN" sz="2000" b="1">
                    <a:solidFill>
                      <a:srgbClr val="7030A0"/>
                    </a:solidFill>
                  </a:rPr>
                  <a:t>: </a:t>
                </a:r>
                <a:r>
                  <a:rPr lang="vi-VN" sz="2000"/>
                  <a:t>Sử dụng công cụ </a:t>
                </a:r>
                <a:r>
                  <a:rPr lang="vi-VN" sz="2000" b="1"/>
                  <a:t>Line </a:t>
                </a:r>
                <a:r>
                  <a:rPr lang="vi-VN" sz="2000"/>
                  <a:t>  </a:t>
                </a:r>
                <a:r>
                  <a:rPr lang="en-US" sz="2000"/>
                  <a:t>    </a:t>
                </a:r>
                <a:r>
                  <a:rPr lang="vi-VN" sz="2000"/>
                  <a:t>để vẽ hình dây bóng bay</a:t>
                </a:r>
                <a:r>
                  <a:rPr lang="en-US" sz="2000"/>
                  <a:t>.</a:t>
                </a:r>
                <a:endParaRPr lang="vi-VN" sz="2000"/>
              </a:p>
            </p:txBody>
          </p:sp>
          <p:pic>
            <p:nvPicPr>
              <p:cNvPr id="22"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51740" t="19902" r="42730" b="72698"/>
            <a:stretch/>
          </p:blipFill>
          <p:spPr>
            <a:xfrm>
              <a:off x="2614613" y="3661224"/>
              <a:ext cx="363061" cy="356146"/>
            </a:xfrm>
            <a:prstGeom prst="rect">
              <a:avLst/>
            </a:prstGeom>
          </p:spPr>
        </p:pic>
      </p:grpSp>
    </p:spTree>
    <p:extLst>
      <p:ext uri="{BB962C8B-B14F-4D97-AF65-F5344CB8AC3E}">
        <p14:creationId xmlns:p14="http://schemas.microsoft.com/office/powerpoint/2010/main" val="365355595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0070C0"/>
                </a:solidFill>
              </a:rPr>
              <a:t>Nhiệm vụ 2: Làm quen với công cụ vẽ hình, tô màu; </a:t>
            </a:r>
          </a:p>
          <a:p>
            <a:pPr algn="ctr">
              <a:lnSpc>
                <a:spcPct val="150000"/>
              </a:lnSpc>
            </a:pPr>
            <a:r>
              <a:rPr lang="en-US" sz="2300" b="1">
                <a:solidFill>
                  <a:srgbClr val="0070C0"/>
                </a:solidFill>
              </a:rPr>
              <a:t>vẽ hình và tô màu quả bóng bay</a:t>
            </a:r>
          </a:p>
        </p:txBody>
      </p:sp>
      <p:grpSp>
        <p:nvGrpSpPr>
          <p:cNvPr id="20" name="Group 19"/>
          <p:cNvGrpSpPr/>
          <p:nvPr/>
        </p:nvGrpSpPr>
        <p:grpSpPr>
          <a:xfrm>
            <a:off x="1187439" y="3349709"/>
            <a:ext cx="3077947" cy="958660"/>
            <a:chOff x="605200" y="2456835"/>
            <a:chExt cx="2604267" cy="958660"/>
          </a:xfrm>
        </p:grpSpPr>
        <p:sp>
          <p:nvSpPr>
            <p:cNvPr id="21" name="TextBox 20"/>
            <p:cNvSpPr txBox="1"/>
            <p:nvPr/>
          </p:nvSpPr>
          <p:spPr>
            <a:xfrm>
              <a:off x="605201" y="2456835"/>
              <a:ext cx="2604266" cy="958660"/>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4</a:t>
              </a:r>
              <a:r>
                <a:rPr lang="vi-VN" sz="2000" b="1">
                  <a:solidFill>
                    <a:srgbClr val="7030A0"/>
                  </a:solidFill>
                </a:rPr>
                <a:t>: </a:t>
              </a:r>
              <a:r>
                <a:rPr lang="vi-VN" sz="2000"/>
                <a:t>Lưu tệp với tên </a:t>
              </a:r>
              <a:r>
                <a:rPr lang="vi-VN" sz="2000" b="1"/>
                <a:t>BongBay</a:t>
              </a:r>
              <a:r>
                <a:rPr lang="vi-VN" sz="2000"/>
                <a:t>.</a:t>
              </a:r>
            </a:p>
          </p:txBody>
        </p:sp>
        <p:pic>
          <p:nvPicPr>
            <p:cNvPr id="22"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187439" y="1872381"/>
            <a:ext cx="3077947" cy="1477328"/>
            <a:chOff x="1187439" y="1872381"/>
            <a:chExt cx="3077947" cy="1477328"/>
          </a:xfrm>
        </p:grpSpPr>
        <p:grpSp>
          <p:nvGrpSpPr>
            <p:cNvPr id="9" name="Group 8"/>
            <p:cNvGrpSpPr/>
            <p:nvPr/>
          </p:nvGrpSpPr>
          <p:grpSpPr>
            <a:xfrm>
              <a:off x="1187439" y="1872381"/>
              <a:ext cx="3077947" cy="1477328"/>
              <a:chOff x="605200" y="2456835"/>
              <a:chExt cx="2604267" cy="1477328"/>
            </a:xfrm>
          </p:grpSpPr>
          <p:sp>
            <p:nvSpPr>
              <p:cNvPr id="10" name="TextBox 9"/>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3: </a:t>
                </a:r>
                <a:r>
                  <a:rPr lang="vi-VN" sz="2000"/>
                  <a:t>Sử dụng công cụ</a:t>
                </a:r>
                <a:r>
                  <a:rPr lang="vi-VN" sz="2000" b="1"/>
                  <a:t> Fill   </a:t>
                </a:r>
                <a:r>
                  <a:rPr lang="en-US" sz="2000" b="1"/>
                  <a:t>   </a:t>
                </a:r>
                <a:r>
                  <a:rPr lang="vi-VN" sz="2000"/>
                  <a:t>để tô màu cho quả bóng</a:t>
                </a:r>
                <a:r>
                  <a:rPr lang="en-US" sz="2000"/>
                  <a:t>.</a:t>
                </a:r>
                <a:endParaRPr lang="vi-VN" sz="2000"/>
              </a:p>
            </p:txBody>
          </p:sp>
          <p:pic>
            <p:nvPicPr>
              <p:cNvPr id="11"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0852" t="32404" r="33564" b="60412"/>
            <a:stretch/>
          </p:blipFill>
          <p:spPr>
            <a:xfrm>
              <a:off x="2677994" y="2470161"/>
              <a:ext cx="285642" cy="269472"/>
            </a:xfrm>
            <a:prstGeom prst="rect">
              <a:avLst/>
            </a:prstGeom>
          </p:spPr>
        </p:pic>
      </p:grpSp>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71829" t="47704"/>
          <a:stretch/>
        </p:blipFill>
        <p:spPr>
          <a:xfrm>
            <a:off x="4652067" y="1872381"/>
            <a:ext cx="1882990" cy="2562685"/>
          </a:xfrm>
          <a:prstGeom prst="rect">
            <a:avLst/>
          </a:prstGeom>
        </p:spPr>
      </p:pic>
      <p:pic>
        <p:nvPicPr>
          <p:cNvPr id="6146" name="Picture 2" descr="https://cdn-icons-png.flaticon.com/128/8317/83171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1738" y="2407507"/>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31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đổi </a:t>
            </a:r>
            <a:endParaRPr lang="en-US" sz="2100" b="1">
              <a:solidFill>
                <a:srgbClr val="00863D"/>
              </a:solidFill>
            </a:endParaRPr>
          </a:p>
          <a:p>
            <a:pPr algn="ctr">
              <a:lnSpc>
                <a:spcPct val="150000"/>
              </a:lnSpc>
            </a:pPr>
            <a:r>
              <a:rPr lang="vi-VN" sz="2100" b="1">
                <a:solidFill>
                  <a:srgbClr val="00863D"/>
                </a:solidFill>
              </a:rPr>
              <a:t>kích thước (Resize), công cụ quay (Rotate) </a:t>
            </a:r>
            <a:endParaRPr lang="en-US" sz="2100" b="1">
              <a:solidFill>
                <a:srgbClr val="00863D"/>
              </a:solidFill>
            </a:endParaRPr>
          </a:p>
          <a:p>
            <a:pPr algn="ctr">
              <a:lnSpc>
                <a:spcPct val="150000"/>
              </a:lnSpc>
            </a:pPr>
            <a:r>
              <a:rPr lang="vi-VN" sz="2100" b="1">
                <a:solidFill>
                  <a:srgbClr val="00863D"/>
                </a:solidFill>
              </a:rPr>
              <a:t>để tạo chùm bóng bay nhiều màu.</a:t>
            </a:r>
            <a:endParaRPr lang="en-US" sz="2100" b="1">
              <a:solidFill>
                <a:srgbClr val="00863D"/>
              </a:solidFil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74557" b="34321"/>
          <a:stretch/>
        </p:blipFill>
        <p:spPr>
          <a:xfrm>
            <a:off x="6982704" y="2003906"/>
            <a:ext cx="1574800" cy="2588446"/>
          </a:xfrm>
          <a:prstGeom prst="rect">
            <a:avLst/>
          </a:prstGeom>
        </p:spPr>
      </p:pic>
      <p:grpSp>
        <p:nvGrpSpPr>
          <p:cNvPr id="5" name="Group 4"/>
          <p:cNvGrpSpPr/>
          <p:nvPr/>
        </p:nvGrpSpPr>
        <p:grpSpPr>
          <a:xfrm>
            <a:off x="679440" y="2191695"/>
            <a:ext cx="6183640" cy="2400657"/>
            <a:chOff x="679440" y="2191695"/>
            <a:chExt cx="6183640" cy="2400657"/>
          </a:xfrm>
        </p:grpSpPr>
        <p:grpSp>
          <p:nvGrpSpPr>
            <p:cNvPr id="12" name="Group 11"/>
            <p:cNvGrpSpPr/>
            <p:nvPr/>
          </p:nvGrpSpPr>
          <p:grpSpPr>
            <a:xfrm>
              <a:off x="679440" y="2191695"/>
              <a:ext cx="6183640" cy="2400657"/>
              <a:chOff x="605200" y="2456835"/>
              <a:chExt cx="5232010" cy="2400657"/>
            </a:xfrm>
          </p:grpSpPr>
          <p:sp>
            <p:nvSpPr>
              <p:cNvPr id="14" name="TextBox 13"/>
              <p:cNvSpPr txBox="1"/>
              <p:nvPr/>
            </p:nvSpPr>
            <p:spPr>
              <a:xfrm>
                <a:off x="605200" y="2456835"/>
                <a:ext cx="5232010" cy="2400657"/>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1</a:t>
                </a:r>
                <a:r>
                  <a:rPr lang="vi-VN" sz="2000" b="1">
                    <a:solidFill>
                      <a:srgbClr val="7030A0"/>
                    </a:solidFill>
                  </a:rPr>
                  <a:t>: </a:t>
                </a:r>
                <a:r>
                  <a:rPr lang="vi-VN" sz="2000"/>
                  <a:t>Chọn công cụ </a:t>
                </a:r>
                <a:r>
                  <a:rPr lang="vi-VN" sz="2000" b="1"/>
                  <a:t>Select </a:t>
                </a:r>
                <a:r>
                  <a:rPr lang="vi-VN" sz="2000"/>
                  <a:t> </a:t>
                </a:r>
                <a:r>
                  <a:rPr lang="en-US" sz="2000"/>
                  <a:t>  </a:t>
                </a:r>
                <a:r>
                  <a:rPr lang="vi-VN" sz="2000"/>
                  <a:t> để tạo thành một hình chữ nhật bao quanh quả bóng</a:t>
                </a:r>
                <a:r>
                  <a:rPr lang="en-US" sz="2000"/>
                  <a:t>.</a:t>
                </a:r>
              </a:p>
              <a:p>
                <a:pPr lvl="1" algn="just">
                  <a:lnSpc>
                    <a:spcPct val="150000"/>
                  </a:lnSpc>
                </a:pPr>
                <a:r>
                  <a:rPr lang="en-US" sz="2000"/>
                  <a:t>Chuyển nền thành trong suốt: N</a:t>
                </a:r>
                <a:r>
                  <a:rPr lang="vi-VN" sz="2000"/>
                  <a:t>háy chuột vào mũi tên bên dưới công cụ </a:t>
                </a:r>
                <a:r>
                  <a:rPr lang="vi-VN" sz="2000" b="1"/>
                  <a:t>Select</a:t>
                </a:r>
                <a:r>
                  <a:rPr lang="vi-VN" sz="2000"/>
                  <a:t>, chọn</a:t>
                </a:r>
                <a:r>
                  <a:rPr lang="en-US" sz="2000"/>
                  <a:t>                        </a:t>
                </a:r>
                <a:r>
                  <a:rPr lang="vi-VN" sz="2000"/>
                  <a:t>để chuyển thành  </a:t>
                </a:r>
                <a:r>
                  <a:rPr lang="en-US" sz="2000"/>
                  <a:t>                       </a:t>
                </a:r>
                <a:r>
                  <a:rPr lang="vi-VN" sz="2000"/>
                  <a:t>.</a:t>
                </a:r>
              </a:p>
            </p:txBody>
          </p:sp>
          <p:pic>
            <p:nvPicPr>
              <p:cNvPr id="16"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84736" t="9877" r="10429" b="77778"/>
            <a:stretch/>
          </p:blipFill>
          <p:spPr>
            <a:xfrm>
              <a:off x="4584367" y="2279923"/>
              <a:ext cx="219105" cy="353395"/>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64912" t="55308" r="2573" b="37285"/>
            <a:stretch/>
          </p:blipFill>
          <p:spPr>
            <a:xfrm>
              <a:off x="2373864" y="4223657"/>
              <a:ext cx="1632079" cy="234832"/>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501" t="55308" r="64827" b="37285"/>
            <a:stretch/>
          </p:blipFill>
          <p:spPr>
            <a:xfrm>
              <a:off x="4759208" y="3756517"/>
              <a:ext cx="1690200" cy="234832"/>
            </a:xfrm>
            <a:prstGeom prst="rect">
              <a:avLst/>
            </a:prstGeom>
          </p:spPr>
        </p:pic>
      </p:grpSp>
    </p:spTree>
    <p:extLst>
      <p:ext uri="{BB962C8B-B14F-4D97-AF65-F5344CB8AC3E}">
        <p14:creationId xmlns:p14="http://schemas.microsoft.com/office/powerpoint/2010/main" val="39240940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đổi </a:t>
            </a:r>
            <a:endParaRPr lang="en-US" sz="2100" b="1">
              <a:solidFill>
                <a:srgbClr val="00863D"/>
              </a:solidFill>
            </a:endParaRPr>
          </a:p>
          <a:p>
            <a:pPr algn="ctr">
              <a:lnSpc>
                <a:spcPct val="150000"/>
              </a:lnSpc>
            </a:pPr>
            <a:r>
              <a:rPr lang="vi-VN" sz="2100" b="1">
                <a:solidFill>
                  <a:srgbClr val="00863D"/>
                </a:solidFill>
              </a:rPr>
              <a:t>kích thước (Resize), công cụ quay (Rotate) </a:t>
            </a:r>
            <a:endParaRPr lang="en-US" sz="2100" b="1">
              <a:solidFill>
                <a:srgbClr val="00863D"/>
              </a:solidFill>
            </a:endParaRPr>
          </a:p>
          <a:p>
            <a:pPr algn="ctr">
              <a:lnSpc>
                <a:spcPct val="150000"/>
              </a:lnSpc>
            </a:pPr>
            <a:r>
              <a:rPr lang="vi-VN" sz="2100" b="1">
                <a:solidFill>
                  <a:srgbClr val="00863D"/>
                </a:solidFill>
              </a:rPr>
              <a:t>để tạo chùm bóng bay nhiều màu.</a:t>
            </a:r>
            <a:endParaRPr lang="en-US" sz="2100" b="1">
              <a:solidFill>
                <a:srgbClr val="00863D"/>
              </a:solidFill>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8053" r="37372" b="34321"/>
          <a:stretch/>
        </p:blipFill>
        <p:spPr>
          <a:xfrm>
            <a:off x="6057900" y="2018312"/>
            <a:ext cx="2070099" cy="2503765"/>
          </a:xfrm>
          <a:prstGeom prst="rect">
            <a:avLst/>
          </a:prstGeom>
        </p:spPr>
      </p:pic>
      <p:grpSp>
        <p:nvGrpSpPr>
          <p:cNvPr id="5" name="Group 4"/>
          <p:cNvGrpSpPr/>
          <p:nvPr/>
        </p:nvGrpSpPr>
        <p:grpSpPr>
          <a:xfrm>
            <a:off x="857240" y="2166295"/>
            <a:ext cx="4845059" cy="1938992"/>
            <a:chOff x="857240" y="2166295"/>
            <a:chExt cx="4845059" cy="1938992"/>
          </a:xfrm>
        </p:grpSpPr>
        <p:grpSp>
          <p:nvGrpSpPr>
            <p:cNvPr id="12" name="Group 11"/>
            <p:cNvGrpSpPr/>
            <p:nvPr/>
          </p:nvGrpSpPr>
          <p:grpSpPr>
            <a:xfrm>
              <a:off x="857240" y="2166295"/>
              <a:ext cx="4845059" cy="1938992"/>
              <a:chOff x="605200" y="2456835"/>
              <a:chExt cx="4099430" cy="1938992"/>
            </a:xfrm>
          </p:grpSpPr>
          <p:sp>
            <p:nvSpPr>
              <p:cNvPr id="14" name="TextBox 13"/>
              <p:cNvSpPr txBox="1"/>
              <p:nvPr/>
            </p:nvSpPr>
            <p:spPr>
              <a:xfrm>
                <a:off x="605200" y="2456835"/>
                <a:ext cx="4099430" cy="1938992"/>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2</a:t>
                </a:r>
                <a:r>
                  <a:rPr lang="vi-VN" sz="2000" b="1">
                    <a:solidFill>
                      <a:srgbClr val="7030A0"/>
                    </a:solidFill>
                  </a:rPr>
                  <a:t>: </a:t>
                </a:r>
                <a:r>
                  <a:rPr lang="vi-VN" sz="2000"/>
                  <a:t>Sử dụng lệnh </a:t>
                </a:r>
                <a:r>
                  <a:rPr lang="vi-VN" sz="2000" b="1"/>
                  <a:t>Copy</a:t>
                </a:r>
                <a:r>
                  <a:rPr lang="vi-VN" sz="2000"/>
                  <a:t>  </a:t>
                </a:r>
                <a:r>
                  <a:rPr lang="en-US" sz="2000"/>
                  <a:t>       </a:t>
                </a:r>
                <a:r>
                  <a:rPr lang="vi-VN" sz="2000"/>
                  <a:t> để sao chép phần hình ảnh đã chọn và lệnh </a:t>
                </a:r>
                <a:r>
                  <a:rPr lang="vi-VN" sz="2000" b="1"/>
                  <a:t>Paste</a:t>
                </a:r>
                <a:r>
                  <a:rPr lang="vi-VN" sz="2000"/>
                  <a:t>   </a:t>
                </a:r>
                <a:r>
                  <a:rPr lang="en-US" sz="2000"/>
                  <a:t> </a:t>
                </a:r>
                <a:r>
                  <a:rPr lang="vi-VN" sz="2000"/>
                  <a:t>để tạo ra phần hình chữ nhật chứa quả bóng bay thứ hai</a:t>
                </a:r>
                <a:r>
                  <a:rPr lang="en-US" sz="2000"/>
                  <a:t>.</a:t>
                </a:r>
                <a:endParaRPr lang="vi-VN" sz="2000"/>
              </a:p>
            </p:txBody>
          </p:sp>
          <p:pic>
            <p:nvPicPr>
              <p:cNvPr id="16"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58538" t="82116" r="36004" b="4815"/>
            <a:stretch/>
          </p:blipFill>
          <p:spPr>
            <a:xfrm>
              <a:off x="1751013" y="3144970"/>
              <a:ext cx="245155" cy="37073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63586" t="72434" r="25888" b="20436"/>
            <a:stretch/>
          </p:blipFill>
          <p:spPr>
            <a:xfrm>
              <a:off x="4660105" y="2335225"/>
              <a:ext cx="592931" cy="253643"/>
            </a:xfrm>
            <a:prstGeom prst="rect">
              <a:avLst/>
            </a:prstGeom>
          </p:spPr>
        </p:pic>
      </p:grpSp>
    </p:spTree>
    <p:extLst>
      <p:ext uri="{BB962C8B-B14F-4D97-AF65-F5344CB8AC3E}">
        <p14:creationId xmlns:p14="http://schemas.microsoft.com/office/powerpoint/2010/main" val="4100585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đổi </a:t>
            </a:r>
            <a:endParaRPr lang="en-US" sz="2100" b="1">
              <a:solidFill>
                <a:srgbClr val="00863D"/>
              </a:solidFill>
            </a:endParaRPr>
          </a:p>
          <a:p>
            <a:pPr algn="ctr">
              <a:lnSpc>
                <a:spcPct val="150000"/>
              </a:lnSpc>
            </a:pPr>
            <a:r>
              <a:rPr lang="vi-VN" sz="2100" b="1">
                <a:solidFill>
                  <a:srgbClr val="00863D"/>
                </a:solidFill>
              </a:rPr>
              <a:t>kích thước (Resize), công cụ quay (Rotate) </a:t>
            </a:r>
            <a:endParaRPr lang="en-US" sz="2100" b="1">
              <a:solidFill>
                <a:srgbClr val="00863D"/>
              </a:solidFill>
            </a:endParaRPr>
          </a:p>
          <a:p>
            <a:pPr algn="ctr">
              <a:lnSpc>
                <a:spcPct val="150000"/>
              </a:lnSpc>
            </a:pPr>
            <a:r>
              <a:rPr lang="vi-VN" sz="2100" b="1">
                <a:solidFill>
                  <a:srgbClr val="00863D"/>
                </a:solidFill>
              </a:rPr>
              <a:t>để tạo chùm bóng bay nhiều màu.</a:t>
            </a:r>
            <a:endParaRPr lang="en-US" sz="2100" b="1">
              <a:solidFill>
                <a:srgbClr val="00863D"/>
              </a:solidFill>
            </a:endParaRPr>
          </a:p>
        </p:txBody>
      </p:sp>
      <p:grpSp>
        <p:nvGrpSpPr>
          <p:cNvPr id="12" name="Group 11"/>
          <p:cNvGrpSpPr/>
          <p:nvPr/>
        </p:nvGrpSpPr>
        <p:grpSpPr>
          <a:xfrm>
            <a:off x="675815" y="1984756"/>
            <a:ext cx="6457959" cy="1015663"/>
            <a:chOff x="605200" y="2456835"/>
            <a:chExt cx="5464112" cy="1015663"/>
          </a:xfrm>
        </p:grpSpPr>
        <p:sp>
          <p:nvSpPr>
            <p:cNvPr id="14" name="TextBox 13"/>
            <p:cNvSpPr txBox="1"/>
            <p:nvPr/>
          </p:nvSpPr>
          <p:spPr>
            <a:xfrm>
              <a:off x="605200" y="2456835"/>
              <a:ext cx="5464112" cy="1015663"/>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3</a:t>
              </a:r>
              <a:r>
                <a:rPr lang="vi-VN" sz="2000" b="1">
                  <a:solidFill>
                    <a:srgbClr val="7030A0"/>
                  </a:solidFill>
                </a:rPr>
                <a:t>: </a:t>
              </a:r>
              <a:r>
                <a:rPr lang="vi-VN" sz="2000"/>
                <a:t>Dùng chuột kéo thả các hình vuông nhỏ ở khung chữ nhật bao quang quả bóng để đổi kích thước</a:t>
              </a:r>
              <a:r>
                <a:rPr lang="en-US" sz="2000"/>
                <a:t>.</a:t>
              </a:r>
              <a:endParaRPr lang="vi-VN" sz="2000"/>
            </a:p>
          </p:txBody>
        </p:sp>
        <p:pic>
          <p:nvPicPr>
            <p:cNvPr id="16"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65983" b="34321"/>
          <a:stretch/>
        </p:blipFill>
        <p:spPr>
          <a:xfrm>
            <a:off x="7372331" y="1532748"/>
            <a:ext cx="1181113" cy="1452017"/>
          </a:xfrm>
          <a:prstGeom prst="rect">
            <a:avLst/>
          </a:prstGeom>
        </p:spPr>
      </p:pic>
      <p:pic>
        <p:nvPicPr>
          <p:cNvPr id="2" name="Picture 1"/>
          <p:cNvPicPr>
            <a:picLocks noChangeAspect="1"/>
          </p:cNvPicPr>
          <p:nvPr/>
        </p:nvPicPr>
        <p:blipFill>
          <a:blip r:embed="rId6"/>
          <a:stretch>
            <a:fillRect/>
          </a:stretch>
        </p:blipFill>
        <p:spPr>
          <a:xfrm>
            <a:off x="7372332" y="3073866"/>
            <a:ext cx="1181113" cy="1593634"/>
          </a:xfrm>
          <a:prstGeom prst="rect">
            <a:avLst/>
          </a:prstGeom>
        </p:spPr>
      </p:pic>
      <p:grpSp>
        <p:nvGrpSpPr>
          <p:cNvPr id="6" name="Group 5"/>
          <p:cNvGrpSpPr/>
          <p:nvPr/>
        </p:nvGrpSpPr>
        <p:grpSpPr>
          <a:xfrm>
            <a:off x="675815" y="3000419"/>
            <a:ext cx="6457959" cy="1477328"/>
            <a:chOff x="675815" y="3000419"/>
            <a:chExt cx="6457959" cy="1477328"/>
          </a:xfrm>
        </p:grpSpPr>
        <p:grpSp>
          <p:nvGrpSpPr>
            <p:cNvPr id="11" name="Group 10"/>
            <p:cNvGrpSpPr/>
            <p:nvPr/>
          </p:nvGrpSpPr>
          <p:grpSpPr>
            <a:xfrm>
              <a:off x="675815" y="3000419"/>
              <a:ext cx="6457959" cy="1477328"/>
              <a:chOff x="605199" y="2456835"/>
              <a:chExt cx="5464113" cy="1477328"/>
            </a:xfrm>
          </p:grpSpPr>
          <p:sp>
            <p:nvSpPr>
              <p:cNvPr id="15" name="TextBox 14"/>
              <p:cNvSpPr txBox="1"/>
              <p:nvPr/>
            </p:nvSpPr>
            <p:spPr>
              <a:xfrm>
                <a:off x="605199" y="2456835"/>
                <a:ext cx="5464113" cy="1477328"/>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4</a:t>
                </a:r>
                <a:r>
                  <a:rPr lang="vi-VN" sz="2000" b="1">
                    <a:solidFill>
                      <a:srgbClr val="7030A0"/>
                    </a:solidFill>
                  </a:rPr>
                  <a:t>: </a:t>
                </a:r>
                <a:r>
                  <a:rPr lang="vi-VN" sz="2000"/>
                  <a:t>Nháy chuột vào mũi tên bên cạnh lệnh </a:t>
                </a:r>
                <a:r>
                  <a:rPr lang="vi-VN" sz="2000" b="1"/>
                  <a:t>Rotate</a:t>
                </a:r>
                <a:r>
                  <a:rPr lang="en-US" sz="2000"/>
                  <a:t>    </a:t>
                </a:r>
                <a:r>
                  <a:rPr lang="vi-VN" sz="2000"/>
                  <a:t> </a:t>
                </a:r>
                <a:r>
                  <a:rPr lang="en-US" sz="2000"/>
                  <a:t>     </a:t>
                </a:r>
                <a:r>
                  <a:rPr lang="vi-VN" sz="2000"/>
                  <a:t>và chọn lệnh </a:t>
                </a:r>
                <a:r>
                  <a:rPr lang="vi-VN" sz="2000" b="1"/>
                  <a:t>Flip horizontal</a:t>
                </a:r>
                <a:r>
                  <a:rPr lang="vi-VN" sz="2000"/>
                  <a:t>   </a:t>
                </a:r>
                <a:r>
                  <a:rPr lang="en-US" sz="2000"/>
                  <a:t>            </a:t>
                </a:r>
                <a:r>
                  <a:rPr lang="vi-VN" sz="2000"/>
                  <a:t>để lật quả bóng thứ hai</a:t>
                </a:r>
                <a:r>
                  <a:rPr lang="en-US" sz="2000"/>
                  <a:t>.</a:t>
                </a:r>
                <a:endParaRPr lang="vi-VN" sz="2000"/>
              </a:p>
            </p:txBody>
          </p:sp>
          <p:pic>
            <p:nvPicPr>
              <p:cNvPr id="1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71073" t="67444" r="16429" b="26353"/>
            <a:stretch/>
          </p:blipFill>
          <p:spPr>
            <a:xfrm>
              <a:off x="1619250" y="3663009"/>
              <a:ext cx="636588" cy="20118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16648" t="75631" r="60999" b="18999"/>
            <a:stretch/>
          </p:blipFill>
          <p:spPr>
            <a:xfrm>
              <a:off x="5705475" y="3696611"/>
              <a:ext cx="977665" cy="149560"/>
            </a:xfrm>
            <a:prstGeom prst="rect">
              <a:avLst/>
            </a:prstGeom>
          </p:spPr>
        </p:pic>
      </p:grpSp>
    </p:spTree>
    <p:extLst>
      <p:ext uri="{BB962C8B-B14F-4D97-AF65-F5344CB8AC3E}">
        <p14:creationId xmlns:p14="http://schemas.microsoft.com/office/powerpoint/2010/main" val="2220567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6613" y="1711225"/>
            <a:ext cx="5839287" cy="1477328"/>
            <a:chOff x="605199" y="2456835"/>
            <a:chExt cx="4940651" cy="1477328"/>
          </a:xfrm>
        </p:grpSpPr>
        <p:sp>
          <p:nvSpPr>
            <p:cNvPr id="15" name="TextBox 14"/>
            <p:cNvSpPr txBox="1"/>
            <p:nvPr/>
          </p:nvSpPr>
          <p:spPr>
            <a:xfrm>
              <a:off x="605199" y="2456835"/>
              <a:ext cx="4940651" cy="1477328"/>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6</a:t>
              </a:r>
              <a:r>
                <a:rPr lang="vi-VN" sz="2000" b="1">
                  <a:solidFill>
                    <a:srgbClr val="7030A0"/>
                  </a:solidFill>
                </a:rPr>
                <a:t>: </a:t>
              </a:r>
              <a:r>
                <a:rPr lang="vi-VN" sz="2000"/>
                <a:t>Thực hiện tương tự các bước từ Bước 1 đến Bước 5 để tạo ra một chùm bóng bay nhiều màu như</a:t>
              </a:r>
              <a:r>
                <a:rPr lang="en-US" sz="2000"/>
                <a:t> Hình 53.</a:t>
              </a:r>
              <a:endParaRPr lang="vi-VN" sz="2000"/>
            </a:p>
          </p:txBody>
        </p:sp>
        <p:pic>
          <p:nvPicPr>
            <p:cNvPr id="1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4"/>
          <a:srcRect r="61487"/>
          <a:stretch/>
        </p:blipFill>
        <p:spPr>
          <a:xfrm>
            <a:off x="6819900" y="583187"/>
            <a:ext cx="1456715" cy="2286763"/>
          </a:xfrm>
          <a:prstGeom prst="rect">
            <a:avLst/>
          </a:prstGeom>
        </p:spPr>
      </p:pic>
      <p:grpSp>
        <p:nvGrpSpPr>
          <p:cNvPr id="19" name="Group 18"/>
          <p:cNvGrpSpPr/>
          <p:nvPr/>
        </p:nvGrpSpPr>
        <p:grpSpPr>
          <a:xfrm>
            <a:off x="726612" y="3300928"/>
            <a:ext cx="5839287" cy="553998"/>
            <a:chOff x="605199" y="2456835"/>
            <a:chExt cx="4940651" cy="553998"/>
          </a:xfrm>
        </p:grpSpPr>
        <p:sp>
          <p:nvSpPr>
            <p:cNvPr id="20" name="TextBox 19"/>
            <p:cNvSpPr txBox="1"/>
            <p:nvPr/>
          </p:nvSpPr>
          <p:spPr>
            <a:xfrm>
              <a:off x="605199" y="2456835"/>
              <a:ext cx="4940651" cy="553998"/>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7</a:t>
              </a:r>
              <a:r>
                <a:rPr lang="vi-VN" sz="2000" b="1">
                  <a:solidFill>
                    <a:srgbClr val="7030A0"/>
                  </a:solidFill>
                </a:rPr>
                <a:t>: </a:t>
              </a:r>
              <a:r>
                <a:rPr lang="vi-VN" sz="2000"/>
                <a:t>Lưu tệp với tên </a:t>
              </a:r>
              <a:r>
                <a:rPr lang="vi-VN" sz="2000" b="1"/>
                <a:t>ChumBongBay</a:t>
              </a:r>
              <a:r>
                <a:rPr lang="vi-VN" sz="2000"/>
                <a:t>.</a:t>
              </a:r>
            </a:p>
          </p:txBody>
        </p:sp>
        <p:pic>
          <p:nvPicPr>
            <p:cNvPr id="21"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rotWithShape="1">
          <a:blip r:embed="rId4"/>
          <a:srcRect l="43350"/>
          <a:stretch/>
        </p:blipFill>
        <p:spPr>
          <a:xfrm>
            <a:off x="6819900" y="2996501"/>
            <a:ext cx="1456715" cy="1554626"/>
          </a:xfrm>
          <a:prstGeom prst="rect">
            <a:avLst/>
          </a:prstGeom>
        </p:spPr>
      </p:pic>
      <p:grpSp>
        <p:nvGrpSpPr>
          <p:cNvPr id="7" name="Group 6"/>
          <p:cNvGrpSpPr/>
          <p:nvPr/>
        </p:nvGrpSpPr>
        <p:grpSpPr>
          <a:xfrm>
            <a:off x="726613" y="583187"/>
            <a:ext cx="5839286" cy="1015663"/>
            <a:chOff x="726613" y="583187"/>
            <a:chExt cx="5839286" cy="1015663"/>
          </a:xfrm>
        </p:grpSpPr>
        <p:grpSp>
          <p:nvGrpSpPr>
            <p:cNvPr id="12" name="Group 11"/>
            <p:cNvGrpSpPr/>
            <p:nvPr/>
          </p:nvGrpSpPr>
          <p:grpSpPr>
            <a:xfrm>
              <a:off x="726613" y="583187"/>
              <a:ext cx="5839286" cy="1015663"/>
              <a:chOff x="605200" y="2456835"/>
              <a:chExt cx="4940650" cy="1015663"/>
            </a:xfrm>
          </p:grpSpPr>
          <p:sp>
            <p:nvSpPr>
              <p:cNvPr id="14" name="TextBox 13"/>
              <p:cNvSpPr txBox="1"/>
              <p:nvPr/>
            </p:nvSpPr>
            <p:spPr>
              <a:xfrm>
                <a:off x="605200" y="2456835"/>
                <a:ext cx="4940650" cy="1015663"/>
              </a:xfrm>
              <a:prstGeom prst="rect">
                <a:avLst/>
              </a:prstGeom>
              <a:noFill/>
            </p:spPr>
            <p:txBody>
              <a:bodyPr wrap="square" rtlCol="0">
                <a:spAutoFit/>
              </a:bodyPr>
              <a:lstStyle/>
              <a:p>
                <a:pPr lvl="1" algn="just">
                  <a:lnSpc>
                    <a:spcPct val="150000"/>
                  </a:lnSpc>
                </a:pPr>
                <a:r>
                  <a:rPr lang="en-US" sz="2000"/>
                  <a:t>    </a:t>
                </a:r>
                <a:r>
                  <a:rPr lang="vi-VN" sz="2000" b="1">
                    <a:solidFill>
                      <a:srgbClr val="7030A0"/>
                    </a:solidFill>
                  </a:rPr>
                  <a:t>Bước </a:t>
                </a:r>
                <a:r>
                  <a:rPr lang="en-US" sz="2000" b="1">
                    <a:solidFill>
                      <a:srgbClr val="7030A0"/>
                    </a:solidFill>
                  </a:rPr>
                  <a:t>5</a:t>
                </a:r>
                <a:r>
                  <a:rPr lang="vi-VN" sz="2000" b="1">
                    <a:solidFill>
                      <a:srgbClr val="7030A0"/>
                    </a:solidFill>
                  </a:rPr>
                  <a:t>: </a:t>
                </a:r>
                <a:r>
                  <a:rPr lang="vi-VN" sz="2000"/>
                  <a:t>Sử dụng công cụ   </a:t>
                </a:r>
                <a:r>
                  <a:rPr lang="en-US" sz="2000"/>
                  <a:t>     </a:t>
                </a:r>
                <a:r>
                  <a:rPr lang="vi-VN" sz="2000"/>
                  <a:t>để tô màu cho quả bóng thứ hai</a:t>
                </a:r>
                <a:r>
                  <a:rPr lang="en-US" sz="2000"/>
                  <a:t>.</a:t>
                </a:r>
                <a:endParaRPr lang="vi-VN" sz="2000"/>
              </a:p>
            </p:txBody>
          </p:sp>
          <p:pic>
            <p:nvPicPr>
              <p:cNvPr id="16"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832" t="89074" r="66036" b="2716"/>
            <a:stretch/>
          </p:blipFill>
          <p:spPr>
            <a:xfrm>
              <a:off x="4251324" y="649048"/>
              <a:ext cx="495301" cy="422275"/>
            </a:xfrm>
            <a:prstGeom prst="rect">
              <a:avLst/>
            </a:prstGeom>
          </p:spPr>
        </p:pic>
      </p:grpSp>
      <p:pic>
        <p:nvPicPr>
          <p:cNvPr id="24" name="Google Shape;253;p4"/>
          <p:cNvPicPr preferRelativeResize="0"/>
          <p:nvPr/>
        </p:nvPicPr>
        <p:blipFill rotWithShape="1">
          <a:blip r:embed="rId6">
            <a:alphaModFix/>
          </a:blip>
          <a:srcRect/>
          <a:stretch/>
        </p:blipFill>
        <p:spPr>
          <a:xfrm>
            <a:off x="558076" y="4160437"/>
            <a:ext cx="2286724" cy="494504"/>
          </a:xfrm>
          <a:prstGeom prst="rect">
            <a:avLst/>
          </a:prstGeom>
          <a:noFill/>
          <a:ln>
            <a:noFill/>
          </a:ln>
        </p:spPr>
      </p:pic>
    </p:spTree>
    <p:extLst>
      <p:ext uri="{BB962C8B-B14F-4D97-AF65-F5344CB8AC3E}">
        <p14:creationId xmlns:p14="http://schemas.microsoft.com/office/powerpoint/2010/main" val="1917420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3"/>
          <p:cNvGrpSpPr/>
          <p:nvPr/>
        </p:nvGrpSpPr>
        <p:grpSpPr>
          <a:xfrm>
            <a:off x="1153738" y="3187875"/>
            <a:ext cx="1001625" cy="912475"/>
            <a:chOff x="-2531275" y="2648900"/>
            <a:chExt cx="1001625" cy="912475"/>
          </a:xfrm>
        </p:grpSpPr>
        <p:sp>
          <p:nvSpPr>
            <p:cNvPr id="1148" name="Google Shape;1148;p43"/>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3"/>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3"/>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3"/>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43"/>
          <p:cNvGrpSpPr/>
          <p:nvPr/>
        </p:nvGrpSpPr>
        <p:grpSpPr>
          <a:xfrm>
            <a:off x="6995275" y="637988"/>
            <a:ext cx="929550" cy="926875"/>
            <a:chOff x="-1161475" y="1429950"/>
            <a:chExt cx="929550" cy="926875"/>
          </a:xfrm>
        </p:grpSpPr>
        <p:sp>
          <p:nvSpPr>
            <p:cNvPr id="1179" name="Google Shape;1179;p43"/>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3"/>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3"/>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3"/>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3"/>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43"/>
          <p:cNvSpPr/>
          <p:nvPr/>
        </p:nvSpPr>
        <p:spPr>
          <a:xfrm>
            <a:off x="6594900" y="427755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794350" y="719863"/>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1" name="Google Shape;1211;p43"/>
          <p:cNvGrpSpPr/>
          <p:nvPr/>
        </p:nvGrpSpPr>
        <p:grpSpPr>
          <a:xfrm rot="2228901">
            <a:off x="1551952" y="581231"/>
            <a:ext cx="487591" cy="802526"/>
            <a:chOff x="3503700" y="2695100"/>
            <a:chExt cx="487575" cy="802500"/>
          </a:xfrm>
        </p:grpSpPr>
        <p:sp>
          <p:nvSpPr>
            <p:cNvPr id="1212" name="Google Shape;1212;p43"/>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43"/>
          <p:cNvGrpSpPr/>
          <p:nvPr/>
        </p:nvGrpSpPr>
        <p:grpSpPr>
          <a:xfrm>
            <a:off x="7515900" y="1881013"/>
            <a:ext cx="705475" cy="683525"/>
            <a:chOff x="3332550" y="1745600"/>
            <a:chExt cx="705475" cy="683525"/>
          </a:xfrm>
        </p:grpSpPr>
        <p:sp>
          <p:nvSpPr>
            <p:cNvPr id="1229"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 name="Google Shape;1239;p43"/>
          <p:cNvSpPr/>
          <p:nvPr/>
        </p:nvSpPr>
        <p:spPr>
          <a:xfrm>
            <a:off x="932500" y="1782500"/>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43"/>
          <p:cNvGrpSpPr/>
          <p:nvPr/>
        </p:nvGrpSpPr>
        <p:grpSpPr>
          <a:xfrm rot="3078532">
            <a:off x="2174645" y="4114069"/>
            <a:ext cx="322389" cy="400061"/>
            <a:chOff x="6322500" y="3044550"/>
            <a:chExt cx="322400" cy="400075"/>
          </a:xfrm>
        </p:grpSpPr>
        <p:sp>
          <p:nvSpPr>
            <p:cNvPr id="1241" name="Google Shape;1241;p43"/>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3"/>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3"/>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3"/>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43"/>
          <p:cNvGrpSpPr/>
          <p:nvPr/>
        </p:nvGrpSpPr>
        <p:grpSpPr>
          <a:xfrm>
            <a:off x="6217876" y="567538"/>
            <a:ext cx="571825" cy="533425"/>
            <a:chOff x="1286750" y="901125"/>
            <a:chExt cx="571825" cy="533425"/>
          </a:xfrm>
        </p:grpSpPr>
        <p:sp>
          <p:nvSpPr>
            <p:cNvPr id="1246" name="Google Shape;1246;p43"/>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3"/>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3"/>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3"/>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43"/>
          <p:cNvSpPr/>
          <p:nvPr/>
        </p:nvSpPr>
        <p:spPr>
          <a:xfrm>
            <a:off x="615800" y="356103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3"/>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Oval 3"/>
          <p:cNvSpPr/>
          <p:nvPr/>
        </p:nvSpPr>
        <p:spPr>
          <a:xfrm>
            <a:off x="2760224" y="1609782"/>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2760225" y="2369832"/>
            <a:ext cx="3634202" cy="553998"/>
          </a:xfrm>
          <a:prstGeom prst="rect">
            <a:avLst/>
          </a:prstGeom>
          <a:noFill/>
        </p:spPr>
        <p:txBody>
          <a:bodyPr wrap="square" rtlCol="0">
            <a:spAutoFit/>
          </a:bodyPr>
          <a:lstStyle/>
          <a:p>
            <a:pPr algn="ctr"/>
            <a:r>
              <a:rPr lang="en-US" sz="3000" b="1"/>
              <a:t>LUYỆN TẬP</a:t>
            </a:r>
          </a:p>
        </p:txBody>
      </p:sp>
    </p:spTree>
    <p:extLst>
      <p:ext uri="{BB962C8B-B14F-4D97-AF65-F5344CB8AC3E}">
        <p14:creationId xmlns:p14="http://schemas.microsoft.com/office/powerpoint/2010/main" val="485828267"/>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4" y="770593"/>
            <a:ext cx="9144001" cy="1521763"/>
          </a:xfrm>
          <a:prstGeom prst="rect">
            <a:avLst/>
          </a:prstGeom>
          <a:noFill/>
        </p:spPr>
        <p:txBody>
          <a:bodyPr wrap="square" rtlCol="0">
            <a:spAutoFit/>
          </a:bodyPr>
          <a:lstStyle/>
          <a:p>
            <a:pPr algn="ctr">
              <a:lnSpc>
                <a:spcPct val="150000"/>
              </a:lnSpc>
            </a:pPr>
            <a:r>
              <a:rPr lang="vi-VN" sz="3300" b="1">
                <a:solidFill>
                  <a:schemeClr val="tx2">
                    <a:lumMod val="75000"/>
                  </a:schemeClr>
                </a:solidFill>
              </a:rPr>
              <a:t>A. SỬ DỤNG PHẦN MỀM ĐỒ HOẠ </a:t>
            </a:r>
            <a:endParaRPr lang="en-US" sz="3300" b="1">
              <a:solidFill>
                <a:schemeClr val="tx2">
                  <a:lumMod val="75000"/>
                </a:schemeClr>
              </a:solidFill>
            </a:endParaRPr>
          </a:p>
          <a:p>
            <a:pPr algn="ctr">
              <a:lnSpc>
                <a:spcPct val="150000"/>
              </a:lnSpc>
            </a:pPr>
            <a:r>
              <a:rPr lang="vi-VN" sz="3300" b="1">
                <a:solidFill>
                  <a:schemeClr val="tx2">
                    <a:lumMod val="75000"/>
                  </a:schemeClr>
                </a:solidFill>
              </a:rPr>
              <a:t>TẠO SẢN PHẨM SỐ ĐƠN GIẢN</a:t>
            </a:r>
            <a:endParaRPr lang="en-US" sz="3300" b="1">
              <a:solidFill>
                <a:schemeClr val="tx2">
                  <a:lumMod val="75000"/>
                </a:schemeClr>
              </a:solidFill>
            </a:endParaRPr>
          </a:p>
        </p:txBody>
      </p:sp>
      <p:sp>
        <p:nvSpPr>
          <p:cNvPr id="6" name="TextBox 5"/>
          <p:cNvSpPr txBox="1"/>
          <p:nvPr/>
        </p:nvSpPr>
        <p:spPr>
          <a:xfrm>
            <a:off x="0" y="2292356"/>
            <a:ext cx="9141097" cy="2041456"/>
          </a:xfrm>
          <a:prstGeom prst="rect">
            <a:avLst/>
          </a:prstGeom>
          <a:noFill/>
        </p:spPr>
        <p:txBody>
          <a:bodyPr wrap="square" rtlCol="0">
            <a:spAutoFit/>
          </a:bodyPr>
          <a:lstStyle/>
          <a:p>
            <a:pPr algn="ctr">
              <a:lnSpc>
                <a:spcPct val="150000"/>
              </a:lnSpc>
            </a:pPr>
            <a:r>
              <a:rPr lang="vi-VN" sz="4500" b="1">
                <a:solidFill>
                  <a:srgbClr val="FF5F5F"/>
                </a:solidFill>
              </a:rPr>
              <a:t>BÀI 8A. LÀM QUEN VỚI </a:t>
            </a:r>
            <a:endParaRPr lang="en-US" sz="4500" b="1">
              <a:solidFill>
                <a:srgbClr val="FF5F5F"/>
              </a:solidFill>
            </a:endParaRPr>
          </a:p>
          <a:p>
            <a:pPr algn="ctr">
              <a:lnSpc>
                <a:spcPct val="150000"/>
              </a:lnSpc>
            </a:pPr>
            <a:r>
              <a:rPr lang="vi-VN" sz="4500" b="1">
                <a:solidFill>
                  <a:srgbClr val="FF5F5F"/>
                </a:solidFill>
              </a:rPr>
              <a:t>PHẦN MỀM ĐỒ HOẠ</a:t>
            </a:r>
          </a:p>
        </p:txBody>
      </p:sp>
      <p:sp>
        <p:nvSpPr>
          <p:cNvPr id="7" name="Google Shape;945;p40"/>
          <p:cNvSpPr/>
          <p:nvPr/>
        </p:nvSpPr>
        <p:spPr>
          <a:xfrm>
            <a:off x="8179599" y="600632"/>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946;p40"/>
          <p:cNvGrpSpPr/>
          <p:nvPr/>
        </p:nvGrpSpPr>
        <p:grpSpPr>
          <a:xfrm>
            <a:off x="7758275" y="3815789"/>
            <a:ext cx="796850" cy="707250"/>
            <a:chOff x="5600100" y="3836025"/>
            <a:chExt cx="796850" cy="707250"/>
          </a:xfrm>
        </p:grpSpPr>
        <p:sp>
          <p:nvSpPr>
            <p:cNvPr id="9" name="Google Shape;947;p40"/>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40"/>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40"/>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40"/>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51;p40"/>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52;p40"/>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3;p40"/>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4;p40"/>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5;p40"/>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6;p40"/>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7;p40"/>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8;p40"/>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9;p40"/>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0;p40"/>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1;p40"/>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2;p40"/>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993;p40"/>
          <p:cNvGrpSpPr/>
          <p:nvPr/>
        </p:nvGrpSpPr>
        <p:grpSpPr>
          <a:xfrm flipH="1">
            <a:off x="577239" y="3618139"/>
            <a:ext cx="1023675" cy="986750"/>
            <a:chOff x="2087750" y="3096950"/>
            <a:chExt cx="1023675" cy="986750"/>
          </a:xfrm>
        </p:grpSpPr>
        <p:sp>
          <p:nvSpPr>
            <p:cNvPr id="26" name="Google Shape;994;p40"/>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5;p40"/>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6;p40"/>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7;p40"/>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8;p40"/>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9;p40"/>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0;p40"/>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1;p40"/>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2;p40"/>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3;p40"/>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4;p40"/>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5;p40"/>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6;p40"/>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7;p40"/>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8;p40"/>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9;p40"/>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p40"/>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1;p40"/>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2;p40"/>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3;p40"/>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4;p40"/>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5;p40"/>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6;p40"/>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7;p40"/>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8;p40"/>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020;p40"/>
          <p:cNvSpPr/>
          <p:nvPr/>
        </p:nvSpPr>
        <p:spPr>
          <a:xfrm>
            <a:off x="8128712" y="20483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022;p40"/>
          <p:cNvGrpSpPr/>
          <p:nvPr/>
        </p:nvGrpSpPr>
        <p:grpSpPr>
          <a:xfrm rot="3078532">
            <a:off x="670986" y="560453"/>
            <a:ext cx="322389" cy="400061"/>
            <a:chOff x="6322500" y="3044550"/>
            <a:chExt cx="322400" cy="400075"/>
          </a:xfrm>
        </p:grpSpPr>
        <p:sp>
          <p:nvSpPr>
            <p:cNvPr id="53" name="Google Shape;1023;p40"/>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4;p40"/>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5;p40"/>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6;p40"/>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651392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9717"/>
          <a:stretch/>
        </p:blipFill>
        <p:spPr>
          <a:xfrm>
            <a:off x="7155543" y="1972418"/>
            <a:ext cx="1207632" cy="2514094"/>
          </a:xfrm>
          <a:prstGeom prst="rect">
            <a:avLst/>
          </a:prstGeom>
        </p:spPr>
      </p:pic>
      <p:grpSp>
        <p:nvGrpSpPr>
          <p:cNvPr id="8" name="Group 7"/>
          <p:cNvGrpSpPr/>
          <p:nvPr/>
        </p:nvGrpSpPr>
        <p:grpSpPr>
          <a:xfrm>
            <a:off x="815977" y="539133"/>
            <a:ext cx="7547198" cy="1141999"/>
            <a:chOff x="1023257" y="1297624"/>
            <a:chExt cx="7547198" cy="1141999"/>
          </a:xfrm>
        </p:grpSpPr>
        <p:sp>
          <p:nvSpPr>
            <p:cNvPr id="9" name="Rounded Rectangle 8"/>
            <p:cNvSpPr/>
            <p:nvPr/>
          </p:nvSpPr>
          <p:spPr>
            <a:xfrm>
              <a:off x="1023257" y="1427784"/>
              <a:ext cx="7547198" cy="1011839"/>
            </a:xfrm>
            <a:prstGeom prst="roundRect">
              <a:avLst>
                <a:gd name="adj" fmla="val 13949"/>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2000">
                  <a:solidFill>
                    <a:srgbClr val="000000"/>
                  </a:solidFill>
                </a:rPr>
                <a:t>       </a:t>
              </a:r>
              <a:r>
                <a:rPr lang="vi-VN" sz="2000">
                  <a:solidFill>
                    <a:srgbClr val="000000"/>
                  </a:solidFill>
                </a:rPr>
                <a:t>1. Để vẽ cột đèn giao thông như Hình 54, em cần sử dụng những công cụ nào?</a:t>
              </a:r>
              <a:endParaRPr lang="en-US" sz="2000">
                <a:solidFill>
                  <a:srgbClr val="000000"/>
                </a:solidFill>
              </a:endParaRPr>
            </a:p>
          </p:txBody>
        </p:sp>
        <p:pic>
          <p:nvPicPr>
            <p:cNvPr id="1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712520" y="2093536"/>
            <a:ext cx="3004457" cy="782657"/>
            <a:chOff x="712520" y="2093536"/>
            <a:chExt cx="3004457" cy="782657"/>
          </a:xfrm>
        </p:grpSpPr>
        <p:sp>
          <p:nvSpPr>
            <p:cNvPr id="11" name="Rounded Rectangle 10"/>
            <p:cNvSpPr/>
            <p:nvPr/>
          </p:nvSpPr>
          <p:spPr>
            <a:xfrm>
              <a:off x="712520" y="209353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17062" y="2284809"/>
              <a:ext cx="2395371" cy="400110"/>
            </a:xfrm>
            <a:prstGeom prst="rect">
              <a:avLst/>
            </a:prstGeom>
            <a:noFill/>
          </p:spPr>
          <p:txBody>
            <a:bodyPr wrap="square" rtlCol="0">
              <a:spAutoFit/>
            </a:bodyPr>
            <a:lstStyle/>
            <a:p>
              <a:pPr algn="just"/>
              <a:r>
                <a:rPr lang="en-US" sz="2000"/>
                <a:t>A.       ,        và       . </a:t>
              </a:r>
            </a:p>
          </p:txBody>
        </p:sp>
        <p:pic>
          <p:nvPicPr>
            <p:cNvPr id="19" name="Picture 18"/>
            <p:cNvPicPr>
              <a:picLocks noChangeAspect="1"/>
            </p:cNvPicPr>
            <p:nvPr/>
          </p:nvPicPr>
          <p:blipFill rotWithShape="1">
            <a:blip r:embed="rId2"/>
            <a:srcRect l="4400" t="25477" r="90132" b="60939"/>
            <a:stretch/>
          </p:blipFill>
          <p:spPr>
            <a:xfrm>
              <a:off x="1405375" y="2277726"/>
              <a:ext cx="388144" cy="407193"/>
            </a:xfrm>
            <a:prstGeom prst="rect">
              <a:avLst/>
            </a:prstGeom>
          </p:spPr>
        </p:pic>
        <p:pic>
          <p:nvPicPr>
            <p:cNvPr id="20" name="Picture 19"/>
            <p:cNvPicPr>
              <a:picLocks noChangeAspect="1"/>
            </p:cNvPicPr>
            <p:nvPr/>
          </p:nvPicPr>
          <p:blipFill rotWithShape="1">
            <a:blip r:embed="rId2"/>
            <a:srcRect l="11021" t="25477" r="83030" b="60939"/>
            <a:stretch/>
          </p:blipFill>
          <p:spPr>
            <a:xfrm>
              <a:off x="1970695" y="2277726"/>
              <a:ext cx="422274" cy="407193"/>
            </a:xfrm>
            <a:prstGeom prst="rect">
              <a:avLst/>
            </a:prstGeom>
          </p:spPr>
        </p:pic>
        <p:pic>
          <p:nvPicPr>
            <p:cNvPr id="21" name="Picture 20"/>
            <p:cNvPicPr>
              <a:picLocks noChangeAspect="1"/>
            </p:cNvPicPr>
            <p:nvPr/>
          </p:nvPicPr>
          <p:blipFill rotWithShape="1">
            <a:blip r:embed="rId2"/>
            <a:srcRect l="21182" t="26151" r="73495" b="61139"/>
            <a:stretch/>
          </p:blipFill>
          <p:spPr>
            <a:xfrm>
              <a:off x="2788988" y="2284076"/>
              <a:ext cx="397503" cy="400843"/>
            </a:xfrm>
            <a:prstGeom prst="rect">
              <a:avLst/>
            </a:prstGeom>
          </p:spPr>
        </p:pic>
      </p:grpSp>
      <p:grpSp>
        <p:nvGrpSpPr>
          <p:cNvPr id="34" name="Group 33"/>
          <p:cNvGrpSpPr/>
          <p:nvPr/>
        </p:nvGrpSpPr>
        <p:grpSpPr>
          <a:xfrm>
            <a:off x="3934031" y="2093536"/>
            <a:ext cx="3004457" cy="782657"/>
            <a:chOff x="3934031" y="2093536"/>
            <a:chExt cx="3004457" cy="782657"/>
          </a:xfrm>
        </p:grpSpPr>
        <p:sp>
          <p:nvSpPr>
            <p:cNvPr id="13" name="Rounded Rectangle 12"/>
            <p:cNvSpPr/>
            <p:nvPr/>
          </p:nvSpPr>
          <p:spPr>
            <a:xfrm>
              <a:off x="3934031" y="209353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38575" y="2284809"/>
              <a:ext cx="2395371" cy="400110"/>
            </a:xfrm>
            <a:prstGeom prst="rect">
              <a:avLst/>
            </a:prstGeom>
            <a:noFill/>
          </p:spPr>
          <p:txBody>
            <a:bodyPr wrap="square" rtlCol="0">
              <a:spAutoFit/>
            </a:bodyPr>
            <a:lstStyle/>
            <a:p>
              <a:pPr algn="just"/>
              <a:r>
                <a:rPr lang="en-US" sz="2000"/>
                <a:t>B.       ,        và       .</a:t>
              </a:r>
            </a:p>
          </p:txBody>
        </p:sp>
        <p:pic>
          <p:nvPicPr>
            <p:cNvPr id="22" name="Picture 21"/>
            <p:cNvPicPr>
              <a:picLocks noChangeAspect="1"/>
            </p:cNvPicPr>
            <p:nvPr/>
          </p:nvPicPr>
          <p:blipFill rotWithShape="1">
            <a:blip r:embed="rId2"/>
            <a:srcRect l="70002" t="25073" r="24161" b="60946"/>
            <a:stretch/>
          </p:blipFill>
          <p:spPr>
            <a:xfrm>
              <a:off x="5994719" y="2268075"/>
              <a:ext cx="414338" cy="419100"/>
            </a:xfrm>
            <a:prstGeom prst="rect">
              <a:avLst/>
            </a:prstGeom>
          </p:spPr>
        </p:pic>
        <p:pic>
          <p:nvPicPr>
            <p:cNvPr id="23" name="Picture 22"/>
            <p:cNvPicPr>
              <a:picLocks noChangeAspect="1"/>
            </p:cNvPicPr>
            <p:nvPr/>
          </p:nvPicPr>
          <p:blipFill rotWithShape="1">
            <a:blip r:embed="rId2"/>
            <a:srcRect l="4400" t="25477" r="90132" b="60939"/>
            <a:stretch/>
          </p:blipFill>
          <p:spPr>
            <a:xfrm>
              <a:off x="4626886" y="2274029"/>
              <a:ext cx="388144" cy="407193"/>
            </a:xfrm>
            <a:prstGeom prst="rect">
              <a:avLst/>
            </a:prstGeom>
          </p:spPr>
        </p:pic>
        <p:pic>
          <p:nvPicPr>
            <p:cNvPr id="24" name="Picture 23"/>
            <p:cNvPicPr>
              <a:picLocks noChangeAspect="1"/>
            </p:cNvPicPr>
            <p:nvPr/>
          </p:nvPicPr>
          <p:blipFill rotWithShape="1">
            <a:blip r:embed="rId2"/>
            <a:srcRect l="11021" t="25477" r="83030" b="60939"/>
            <a:stretch/>
          </p:blipFill>
          <p:spPr>
            <a:xfrm>
              <a:off x="5218264" y="2277726"/>
              <a:ext cx="422274" cy="407193"/>
            </a:xfrm>
            <a:prstGeom prst="rect">
              <a:avLst/>
            </a:prstGeom>
          </p:spPr>
        </p:pic>
      </p:grpSp>
      <p:grpSp>
        <p:nvGrpSpPr>
          <p:cNvPr id="33" name="Group 32"/>
          <p:cNvGrpSpPr/>
          <p:nvPr/>
        </p:nvGrpSpPr>
        <p:grpSpPr>
          <a:xfrm>
            <a:off x="712520" y="3398886"/>
            <a:ext cx="3004457" cy="782657"/>
            <a:chOff x="712520" y="3398886"/>
            <a:chExt cx="3004457" cy="782657"/>
          </a:xfrm>
        </p:grpSpPr>
        <p:sp>
          <p:nvSpPr>
            <p:cNvPr id="15" name="Rounded Rectangle 14"/>
            <p:cNvSpPr/>
            <p:nvPr/>
          </p:nvSpPr>
          <p:spPr>
            <a:xfrm>
              <a:off x="712520" y="339888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6472" y="3590159"/>
              <a:ext cx="2831038" cy="400110"/>
            </a:xfrm>
            <a:prstGeom prst="rect">
              <a:avLst/>
            </a:prstGeom>
            <a:noFill/>
          </p:spPr>
          <p:txBody>
            <a:bodyPr wrap="square" rtlCol="0">
              <a:spAutoFit/>
            </a:bodyPr>
            <a:lstStyle/>
            <a:p>
              <a:pPr algn="just"/>
              <a:r>
                <a:rPr lang="en-US" sz="2000"/>
                <a:t>C.              ,       và       .</a:t>
              </a:r>
            </a:p>
          </p:txBody>
        </p:sp>
        <p:pic>
          <p:nvPicPr>
            <p:cNvPr id="25" name="Picture 24"/>
            <p:cNvPicPr>
              <a:picLocks noChangeAspect="1"/>
            </p:cNvPicPr>
            <p:nvPr/>
          </p:nvPicPr>
          <p:blipFill rotWithShape="1">
            <a:blip r:embed="rId2"/>
            <a:srcRect l="4449" t="46772" r="82768" b="38771"/>
            <a:stretch/>
          </p:blipFill>
          <p:spPr>
            <a:xfrm>
              <a:off x="1224785" y="3556881"/>
              <a:ext cx="907399" cy="433388"/>
            </a:xfrm>
            <a:prstGeom prst="rect">
              <a:avLst/>
            </a:prstGeom>
          </p:spPr>
        </p:pic>
        <p:pic>
          <p:nvPicPr>
            <p:cNvPr id="26" name="Picture 25"/>
            <p:cNvPicPr>
              <a:picLocks noChangeAspect="1"/>
            </p:cNvPicPr>
            <p:nvPr/>
          </p:nvPicPr>
          <p:blipFill rotWithShape="1">
            <a:blip r:embed="rId2"/>
            <a:srcRect l="4400" t="25477" r="90132" b="60939"/>
            <a:stretch/>
          </p:blipFill>
          <p:spPr>
            <a:xfrm>
              <a:off x="2264807" y="3556881"/>
              <a:ext cx="413114" cy="433388"/>
            </a:xfrm>
            <a:prstGeom prst="rect">
              <a:avLst/>
            </a:prstGeom>
          </p:spPr>
        </p:pic>
        <p:pic>
          <p:nvPicPr>
            <p:cNvPr id="27" name="Picture 26"/>
            <p:cNvPicPr>
              <a:picLocks noChangeAspect="1"/>
            </p:cNvPicPr>
            <p:nvPr/>
          </p:nvPicPr>
          <p:blipFill rotWithShape="1">
            <a:blip r:embed="rId2"/>
            <a:srcRect l="11021" t="25477" r="83030" b="60939"/>
            <a:stretch/>
          </p:blipFill>
          <p:spPr>
            <a:xfrm>
              <a:off x="3026623" y="3583076"/>
              <a:ext cx="422274" cy="407193"/>
            </a:xfrm>
            <a:prstGeom prst="rect">
              <a:avLst/>
            </a:prstGeom>
          </p:spPr>
        </p:pic>
      </p:grpSp>
      <p:grpSp>
        <p:nvGrpSpPr>
          <p:cNvPr id="32" name="Group 31"/>
          <p:cNvGrpSpPr/>
          <p:nvPr/>
        </p:nvGrpSpPr>
        <p:grpSpPr>
          <a:xfrm>
            <a:off x="3934031" y="3398886"/>
            <a:ext cx="3004457" cy="782657"/>
            <a:chOff x="3934031" y="3398886"/>
            <a:chExt cx="3004457" cy="782657"/>
          </a:xfrm>
        </p:grpSpPr>
        <p:sp>
          <p:nvSpPr>
            <p:cNvPr id="17" name="Rounded Rectangle 16"/>
            <p:cNvSpPr/>
            <p:nvPr/>
          </p:nvSpPr>
          <p:spPr>
            <a:xfrm>
              <a:off x="3934031" y="339888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38575" y="3590159"/>
              <a:ext cx="2395371" cy="400110"/>
            </a:xfrm>
            <a:prstGeom prst="rect">
              <a:avLst/>
            </a:prstGeom>
            <a:noFill/>
          </p:spPr>
          <p:txBody>
            <a:bodyPr wrap="square" rtlCol="0">
              <a:spAutoFit/>
            </a:bodyPr>
            <a:lstStyle/>
            <a:p>
              <a:pPr algn="just"/>
              <a:r>
                <a:rPr lang="en-US" sz="2000"/>
                <a:t>D.       ,        và       .</a:t>
              </a:r>
            </a:p>
          </p:txBody>
        </p:sp>
        <p:pic>
          <p:nvPicPr>
            <p:cNvPr id="7" name="Picture 6"/>
            <p:cNvPicPr>
              <a:picLocks noChangeAspect="1"/>
            </p:cNvPicPr>
            <p:nvPr/>
          </p:nvPicPr>
          <p:blipFill rotWithShape="1">
            <a:blip r:embed="rId2"/>
            <a:srcRect l="52977" t="47712" r="41556" b="38625"/>
            <a:stretch/>
          </p:blipFill>
          <p:spPr>
            <a:xfrm>
              <a:off x="4666173" y="3583809"/>
              <a:ext cx="388144" cy="409575"/>
            </a:xfrm>
            <a:prstGeom prst="rect">
              <a:avLst/>
            </a:prstGeom>
          </p:spPr>
        </p:pic>
        <p:pic>
          <p:nvPicPr>
            <p:cNvPr id="28" name="Picture 27"/>
            <p:cNvPicPr>
              <a:picLocks noChangeAspect="1"/>
            </p:cNvPicPr>
            <p:nvPr/>
          </p:nvPicPr>
          <p:blipFill rotWithShape="1">
            <a:blip r:embed="rId2"/>
            <a:srcRect l="21182" t="26151" r="73495" b="61139"/>
            <a:stretch/>
          </p:blipFill>
          <p:spPr>
            <a:xfrm>
              <a:off x="6041804" y="3556881"/>
              <a:ext cx="397503" cy="400843"/>
            </a:xfrm>
            <a:prstGeom prst="rect">
              <a:avLst/>
            </a:prstGeom>
          </p:spPr>
        </p:pic>
        <p:pic>
          <p:nvPicPr>
            <p:cNvPr id="29" name="Picture 28"/>
            <p:cNvPicPr>
              <a:picLocks noChangeAspect="1"/>
            </p:cNvPicPr>
            <p:nvPr/>
          </p:nvPicPr>
          <p:blipFill rotWithShape="1">
            <a:blip r:embed="rId2"/>
            <a:srcRect l="70002" t="25073" r="24161" b="60946"/>
            <a:stretch/>
          </p:blipFill>
          <p:spPr>
            <a:xfrm>
              <a:off x="5213781" y="3556881"/>
              <a:ext cx="414338" cy="419100"/>
            </a:xfrm>
            <a:prstGeom prst="rect">
              <a:avLst/>
            </a:prstGeom>
          </p:spPr>
        </p:pic>
      </p:grpSp>
      <p:pic>
        <p:nvPicPr>
          <p:cNvPr id="30"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1886" y="1972418"/>
            <a:ext cx="475445" cy="568025"/>
          </a:xfrm>
          <a:prstGeom prst="rect">
            <a:avLst/>
          </a:prstGeom>
        </p:spPr>
      </p:pic>
    </p:spTree>
    <p:extLst>
      <p:ext uri="{BB962C8B-B14F-4D97-AF65-F5344CB8AC3E}">
        <p14:creationId xmlns:p14="http://schemas.microsoft.com/office/powerpoint/2010/main" val="1313235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35147" y="573446"/>
            <a:ext cx="4931679" cy="1216264"/>
            <a:chOff x="1023257" y="1297624"/>
            <a:chExt cx="4931679" cy="1216264"/>
          </a:xfrm>
        </p:grpSpPr>
        <p:sp>
          <p:nvSpPr>
            <p:cNvPr id="9" name="Rounded Rectangle 8"/>
            <p:cNvSpPr/>
            <p:nvPr/>
          </p:nvSpPr>
          <p:spPr>
            <a:xfrm>
              <a:off x="1023257" y="1427784"/>
              <a:ext cx="4931679" cy="1086104"/>
            </a:xfrm>
            <a:prstGeom prst="roundRect">
              <a:avLst>
                <a:gd name="adj" fmla="val 13949"/>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2000">
                  <a:solidFill>
                    <a:srgbClr val="000000"/>
                  </a:solidFill>
                </a:rPr>
                <a:t>       </a:t>
              </a:r>
              <a:r>
                <a:rPr lang="vi-VN" sz="2000">
                  <a:solidFill>
                    <a:srgbClr val="000000"/>
                  </a:solidFill>
                </a:rPr>
                <a:t>2. Công cụ nào của phần mềm </a:t>
              </a:r>
              <a:r>
                <a:rPr lang="vi-VN" sz="2000" b="1">
                  <a:solidFill>
                    <a:srgbClr val="000000"/>
                  </a:solidFill>
                </a:rPr>
                <a:t>Paint</a:t>
              </a:r>
              <a:r>
                <a:rPr lang="vi-VN" sz="2000">
                  <a:solidFill>
                    <a:srgbClr val="000000"/>
                  </a:solidFill>
                </a:rPr>
                <a:t> dùng để chọn một phần của trang vẽ?</a:t>
              </a:r>
              <a:endParaRPr lang="en-US" sz="2000">
                <a:solidFill>
                  <a:srgbClr val="000000"/>
                </a:solidFill>
              </a:endParaRPr>
            </a:p>
          </p:txBody>
        </p:sp>
        <p:pic>
          <p:nvPicPr>
            <p:cNvPr id="1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91" y="957943"/>
            <a:ext cx="2942273" cy="3850656"/>
          </a:xfrm>
          <a:prstGeom prst="rect">
            <a:avLst/>
          </a:prstGeom>
        </p:spPr>
      </p:pic>
      <p:grpSp>
        <p:nvGrpSpPr>
          <p:cNvPr id="5" name="Group 4"/>
          <p:cNvGrpSpPr/>
          <p:nvPr/>
        </p:nvGrpSpPr>
        <p:grpSpPr>
          <a:xfrm>
            <a:off x="6307118" y="3407393"/>
            <a:ext cx="2059708" cy="782657"/>
            <a:chOff x="6307118" y="3407393"/>
            <a:chExt cx="2059708" cy="782657"/>
          </a:xfrm>
        </p:grpSpPr>
        <p:sp>
          <p:nvSpPr>
            <p:cNvPr id="39" name="Rounded Rectangle 38"/>
            <p:cNvSpPr/>
            <p:nvPr/>
          </p:nvSpPr>
          <p:spPr>
            <a:xfrm>
              <a:off x="6307118" y="340739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478504" y="3598667"/>
              <a:ext cx="1716937" cy="400110"/>
            </a:xfrm>
            <a:prstGeom prst="rect">
              <a:avLst/>
            </a:prstGeom>
            <a:noFill/>
          </p:spPr>
          <p:txBody>
            <a:bodyPr wrap="square" rtlCol="0">
              <a:spAutoFit/>
            </a:bodyPr>
            <a:lstStyle/>
            <a:p>
              <a:pPr algn="just"/>
              <a:r>
                <a:rPr lang="en-US" sz="2000"/>
                <a:t>D.</a:t>
              </a:r>
            </a:p>
          </p:txBody>
        </p:sp>
        <p:pic>
          <p:nvPicPr>
            <p:cNvPr id="3" name="Picture 2"/>
            <p:cNvPicPr>
              <a:picLocks noChangeAspect="1"/>
            </p:cNvPicPr>
            <p:nvPr/>
          </p:nvPicPr>
          <p:blipFill rotWithShape="1">
            <a:blip r:embed="rId4"/>
            <a:srcRect l="71821" t="55739" r="7864" b="14095"/>
            <a:stretch/>
          </p:blipFill>
          <p:spPr>
            <a:xfrm>
              <a:off x="6925334" y="3594232"/>
              <a:ext cx="1104241" cy="408978"/>
            </a:xfrm>
            <a:prstGeom prst="rect">
              <a:avLst/>
            </a:prstGeom>
          </p:spPr>
        </p:pic>
      </p:grpSp>
      <p:grpSp>
        <p:nvGrpSpPr>
          <p:cNvPr id="4" name="Group 3"/>
          <p:cNvGrpSpPr/>
          <p:nvPr/>
        </p:nvGrpSpPr>
        <p:grpSpPr>
          <a:xfrm>
            <a:off x="3897293" y="2207223"/>
            <a:ext cx="2059708" cy="782657"/>
            <a:chOff x="3897293" y="2207223"/>
            <a:chExt cx="2059708" cy="782657"/>
          </a:xfrm>
        </p:grpSpPr>
        <p:sp>
          <p:nvSpPr>
            <p:cNvPr id="31" name="Rounded Rectangle 30"/>
            <p:cNvSpPr/>
            <p:nvPr/>
          </p:nvSpPr>
          <p:spPr>
            <a:xfrm>
              <a:off x="3897293" y="220722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68679" y="2398497"/>
              <a:ext cx="1716937" cy="400110"/>
            </a:xfrm>
            <a:prstGeom prst="rect">
              <a:avLst/>
            </a:prstGeom>
            <a:noFill/>
          </p:spPr>
          <p:txBody>
            <a:bodyPr wrap="square" rtlCol="0">
              <a:spAutoFit/>
            </a:bodyPr>
            <a:lstStyle/>
            <a:p>
              <a:pPr algn="just"/>
              <a:r>
                <a:rPr lang="en-US" sz="2000"/>
                <a:t>A.</a:t>
              </a:r>
            </a:p>
          </p:txBody>
        </p:sp>
        <p:pic>
          <p:nvPicPr>
            <p:cNvPr id="41" name="Picture 40"/>
            <p:cNvPicPr>
              <a:picLocks noChangeAspect="1"/>
            </p:cNvPicPr>
            <p:nvPr/>
          </p:nvPicPr>
          <p:blipFill rotWithShape="1">
            <a:blip r:embed="rId4"/>
            <a:srcRect l="6980" t="17285" r="85684" b="52398"/>
            <a:stretch/>
          </p:blipFill>
          <p:spPr>
            <a:xfrm>
              <a:off x="4702981" y="2367488"/>
              <a:ext cx="448331" cy="462126"/>
            </a:xfrm>
            <a:prstGeom prst="rect">
              <a:avLst/>
            </a:prstGeom>
          </p:spPr>
        </p:pic>
      </p:grpSp>
      <p:grpSp>
        <p:nvGrpSpPr>
          <p:cNvPr id="45" name="Group 44"/>
          <p:cNvGrpSpPr/>
          <p:nvPr/>
        </p:nvGrpSpPr>
        <p:grpSpPr>
          <a:xfrm>
            <a:off x="3897293" y="3407393"/>
            <a:ext cx="2059708" cy="782657"/>
            <a:chOff x="3897293" y="3407393"/>
            <a:chExt cx="2059708" cy="782657"/>
          </a:xfrm>
        </p:grpSpPr>
        <p:sp>
          <p:nvSpPr>
            <p:cNvPr id="37" name="Rounded Rectangle 36"/>
            <p:cNvSpPr/>
            <p:nvPr/>
          </p:nvSpPr>
          <p:spPr>
            <a:xfrm>
              <a:off x="3897293" y="340739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068679" y="3598667"/>
              <a:ext cx="1716937" cy="400110"/>
            </a:xfrm>
            <a:prstGeom prst="rect">
              <a:avLst/>
            </a:prstGeom>
            <a:noFill/>
          </p:spPr>
          <p:txBody>
            <a:bodyPr wrap="square" rtlCol="0">
              <a:spAutoFit/>
            </a:bodyPr>
            <a:lstStyle/>
            <a:p>
              <a:pPr algn="just"/>
              <a:r>
                <a:rPr lang="en-US" sz="2000"/>
                <a:t>C.</a:t>
              </a:r>
            </a:p>
          </p:txBody>
        </p:sp>
        <p:pic>
          <p:nvPicPr>
            <p:cNvPr id="42" name="Picture 41"/>
            <p:cNvPicPr>
              <a:picLocks noChangeAspect="1"/>
            </p:cNvPicPr>
            <p:nvPr/>
          </p:nvPicPr>
          <p:blipFill rotWithShape="1">
            <a:blip r:embed="rId4"/>
            <a:srcRect l="7280" t="54430" r="84762" b="14575"/>
            <a:stretch/>
          </p:blipFill>
          <p:spPr>
            <a:xfrm>
              <a:off x="4684013" y="3562485"/>
              <a:ext cx="486268" cy="472472"/>
            </a:xfrm>
            <a:prstGeom prst="rect">
              <a:avLst/>
            </a:prstGeom>
          </p:spPr>
        </p:pic>
      </p:grpSp>
      <p:grpSp>
        <p:nvGrpSpPr>
          <p:cNvPr id="46" name="Group 45"/>
          <p:cNvGrpSpPr/>
          <p:nvPr/>
        </p:nvGrpSpPr>
        <p:grpSpPr>
          <a:xfrm>
            <a:off x="6307118" y="2207223"/>
            <a:ext cx="2059708" cy="782657"/>
            <a:chOff x="6307118" y="2207223"/>
            <a:chExt cx="2059708" cy="782657"/>
          </a:xfrm>
        </p:grpSpPr>
        <p:sp>
          <p:nvSpPr>
            <p:cNvPr id="35" name="Rounded Rectangle 34"/>
            <p:cNvSpPr/>
            <p:nvPr/>
          </p:nvSpPr>
          <p:spPr>
            <a:xfrm>
              <a:off x="6307118" y="220722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478504" y="2398497"/>
              <a:ext cx="1716937" cy="400110"/>
            </a:xfrm>
            <a:prstGeom prst="rect">
              <a:avLst/>
            </a:prstGeom>
            <a:noFill/>
          </p:spPr>
          <p:txBody>
            <a:bodyPr wrap="square" rtlCol="0">
              <a:spAutoFit/>
            </a:bodyPr>
            <a:lstStyle/>
            <a:p>
              <a:pPr algn="just"/>
              <a:r>
                <a:rPr lang="en-US" sz="2000"/>
                <a:t>B.</a:t>
              </a:r>
            </a:p>
          </p:txBody>
        </p:sp>
        <p:pic>
          <p:nvPicPr>
            <p:cNvPr id="43" name="Picture 42"/>
            <p:cNvPicPr>
              <a:picLocks noChangeAspect="1"/>
            </p:cNvPicPr>
            <p:nvPr/>
          </p:nvPicPr>
          <p:blipFill rotWithShape="1">
            <a:blip r:embed="rId4"/>
            <a:srcRect l="71558" t="7439" r="21895" b="52742"/>
            <a:stretch/>
          </p:blipFill>
          <p:spPr>
            <a:xfrm>
              <a:off x="7136947" y="2295066"/>
              <a:ext cx="400050" cy="606971"/>
            </a:xfrm>
            <a:prstGeom prst="rect">
              <a:avLst/>
            </a:prstGeom>
          </p:spPr>
        </p:pic>
      </p:grpSp>
      <p:pic>
        <p:nvPicPr>
          <p:cNvPr id="4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05688" y="1929906"/>
            <a:ext cx="732524" cy="875163"/>
          </a:xfrm>
          <a:prstGeom prst="rect">
            <a:avLst/>
          </a:prstGeom>
        </p:spPr>
      </p:pic>
    </p:spTree>
    <p:extLst>
      <p:ext uri="{BB962C8B-B14F-4D97-AF65-F5344CB8AC3E}">
        <p14:creationId xmlns:p14="http://schemas.microsoft.com/office/powerpoint/2010/main" val="1443320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par>
                                <p:cTn id="17" presetID="22" presetClass="entr" presetSubtype="8"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par>
                                <p:cTn id="20" presetID="2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616813" y="2271977"/>
            <a:ext cx="5848396" cy="2234971"/>
          </a:xfrm>
          <a:prstGeom prst="rect">
            <a:avLst/>
          </a:prstGeom>
          <a:noFill/>
        </p:spPr>
        <p:txBody>
          <a:bodyPr wrap="none" lIns="68580" tIns="34290" rIns="68580" bIns="34290">
            <a:spAutoFit/>
          </a:bodyPr>
          <a:lstStyle/>
          <a:p>
            <a:pPr algn="ctr" defTabSz="914378">
              <a:lnSpc>
                <a:spcPct val="150000"/>
              </a:lnSpc>
            </a:pPr>
            <a:r>
              <a:rPr lang="en-US" sz="5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lnSpc>
                <a:spcPct val="150000"/>
              </a:lnSpc>
            </a:pPr>
            <a:r>
              <a:rPr lang="en-US" sz="5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716" y="355601"/>
            <a:ext cx="2386589" cy="1793066"/>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7"/>
          <a:stretch>
            <a:fillRect/>
          </a:stretch>
        </p:blipFill>
        <p:spPr>
          <a:xfrm>
            <a:off x="8181654" y="4093151"/>
            <a:ext cx="609600" cy="609600"/>
          </a:xfrm>
          <a:prstGeom prst="rect">
            <a:avLst/>
          </a:prstGeom>
        </p:spPr>
      </p:pic>
    </p:spTree>
    <p:extLst>
      <p:ext uri="{BB962C8B-B14F-4D97-AF65-F5344CB8AC3E}">
        <p14:creationId xmlns:p14="http://schemas.microsoft.com/office/powerpoint/2010/main" val="30731306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1143005" y="5316"/>
            <a:ext cx="6857999" cy="51435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cxnSp>
        <p:nvCxnSpPr>
          <p:cNvPr id="3" name="Straight Connector 2"/>
          <p:cNvCxnSpPr>
            <a:endCxn id="8" idx="1"/>
          </p:cNvCxnSpPr>
          <p:nvPr/>
        </p:nvCxnSpPr>
        <p:spPr>
          <a:xfrm>
            <a:off x="1392920" y="268026"/>
            <a:ext cx="856786" cy="230904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6895572" y="2577070"/>
            <a:ext cx="846164" cy="23217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57425" y="1408570"/>
            <a:ext cx="4629150" cy="23200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endParaRPr lang="en-US" sz="2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393657" y="2577067"/>
            <a:ext cx="856049" cy="231732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6895572" y="267532"/>
            <a:ext cx="846164" cy="230953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249706" y="1361736"/>
            <a:ext cx="14748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sp>
        <p:nvSpPr>
          <p:cNvPr id="9" name="Left Bracket 8"/>
          <p:cNvSpPr/>
          <p:nvPr/>
        </p:nvSpPr>
        <p:spPr>
          <a:xfrm rot="10800000">
            <a:off x="6752954" y="1361736"/>
            <a:ext cx="14261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10" name="Group 9"/>
          <p:cNvGrpSpPr/>
          <p:nvPr/>
        </p:nvGrpSpPr>
        <p:grpSpPr>
          <a:xfrm>
            <a:off x="2062405" y="2381926"/>
            <a:ext cx="381962" cy="38196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13" name="Group 12"/>
          <p:cNvGrpSpPr/>
          <p:nvPr/>
        </p:nvGrpSpPr>
        <p:grpSpPr>
          <a:xfrm>
            <a:off x="6696264" y="2380873"/>
            <a:ext cx="381962" cy="38196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385195" y="229192"/>
            <a:ext cx="6356541" cy="128588"/>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385195" y="4877440"/>
            <a:ext cx="6356541" cy="128588"/>
          </a:xfrm>
          <a:prstGeom prst="rect">
            <a:avLst/>
          </a:prstGeom>
          <a:noFill/>
          <a:ln w="9525">
            <a:noFill/>
            <a:miter lim="800000"/>
            <a:headEnd/>
            <a:tailEnd/>
          </a:ln>
        </p:spPr>
      </p:pic>
      <p:grpSp>
        <p:nvGrpSpPr>
          <p:cNvPr id="17" name="Group 16"/>
          <p:cNvGrpSpPr/>
          <p:nvPr/>
        </p:nvGrpSpPr>
        <p:grpSpPr>
          <a:xfrm>
            <a:off x="1228678" y="4753108"/>
            <a:ext cx="381962" cy="38196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0" name="Group 19"/>
          <p:cNvGrpSpPr/>
          <p:nvPr/>
        </p:nvGrpSpPr>
        <p:grpSpPr>
          <a:xfrm>
            <a:off x="7528270" y="4753108"/>
            <a:ext cx="381962" cy="38196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3" name="Group 22"/>
          <p:cNvGrpSpPr/>
          <p:nvPr/>
        </p:nvGrpSpPr>
        <p:grpSpPr>
          <a:xfrm>
            <a:off x="1228678" y="87793"/>
            <a:ext cx="381962" cy="38196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6" name="Group 25"/>
          <p:cNvGrpSpPr/>
          <p:nvPr/>
        </p:nvGrpSpPr>
        <p:grpSpPr>
          <a:xfrm>
            <a:off x="7528270" y="87793"/>
            <a:ext cx="381962" cy="38196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1" cstate="print"/>
          <a:stretch>
            <a:fillRect/>
          </a:stretch>
        </p:blipFill>
        <p:spPr>
          <a:xfrm>
            <a:off x="9174533" y="4463879"/>
            <a:ext cx="342900" cy="342900"/>
          </a:xfrm>
          <a:prstGeom prst="rect">
            <a:avLst/>
          </a:prstGeom>
        </p:spPr>
      </p:pic>
      <p:sp>
        <p:nvSpPr>
          <p:cNvPr id="16" name="Rectangle 15"/>
          <p:cNvSpPr/>
          <p:nvPr/>
        </p:nvSpPr>
        <p:spPr>
          <a:xfrm>
            <a:off x="2463728" y="1391741"/>
            <a:ext cx="4213175" cy="2400657"/>
          </a:xfrm>
          <a:prstGeom prst="rect">
            <a:avLst/>
          </a:prstGeom>
        </p:spPr>
        <p:txBody>
          <a:bodyPr wrap="square">
            <a:spAutoFit/>
          </a:bodyPr>
          <a:lstStyle/>
          <a:p>
            <a:pPr algn="just" defTabSz="914378">
              <a:lnSpc>
                <a:spcPct val="150000"/>
              </a:lnSpc>
            </a:pPr>
            <a:r>
              <a:rPr lang="vi-VN" sz="2000" dirty="0">
                <a:solidFill>
                  <a:prstClr val="white"/>
                </a:solidFill>
              </a:rPr>
              <a:t>Với mỗi câu hỏi,</a:t>
            </a:r>
            <a:r>
              <a:rPr lang="en-US" sz="2000" dirty="0">
                <a:solidFill>
                  <a:prstClr val="white"/>
                </a:solidFill>
              </a:rPr>
              <a:t> </a:t>
            </a:r>
            <a:r>
              <a:rPr lang="en-US" sz="2000" dirty="0" err="1">
                <a:solidFill>
                  <a:prstClr val="white"/>
                </a:solidFill>
              </a:rPr>
              <a:t>trong</a:t>
            </a:r>
            <a:r>
              <a:rPr lang="en-US" sz="2000" dirty="0">
                <a:solidFill>
                  <a:prstClr val="white"/>
                </a:solidFill>
              </a:rPr>
              <a:t> </a:t>
            </a:r>
            <a:r>
              <a:rPr lang="en-US" sz="2000" err="1">
                <a:solidFill>
                  <a:prstClr val="white"/>
                </a:solidFill>
              </a:rPr>
              <a:t>vòng</a:t>
            </a:r>
            <a:r>
              <a:rPr lang="en-US" sz="2000">
                <a:solidFill>
                  <a:prstClr val="white"/>
                </a:solidFill>
              </a:rPr>
              <a:t> 10 giây</a:t>
            </a:r>
            <a:r>
              <a:rPr lang="vi-VN" sz="2000">
                <a:solidFill>
                  <a:prstClr val="white"/>
                </a:solidFill>
              </a:rPr>
              <a:t> </a:t>
            </a:r>
            <a:r>
              <a:rPr lang="vi-VN" sz="2000" dirty="0">
                <a:solidFill>
                  <a:prstClr val="white"/>
                </a:solidFill>
              </a:rPr>
              <a:t>đội nào bấm chuông trước được giành quyền trả lời trước. Trả lời sai sẽ nhường</a:t>
            </a:r>
            <a:r>
              <a:rPr lang="en-US" sz="2000" dirty="0">
                <a:solidFill>
                  <a:prstClr val="white"/>
                </a:solidFill>
              </a:rPr>
              <a:t> </a:t>
            </a:r>
            <a:r>
              <a:rPr lang="en-US" sz="2000" dirty="0" err="1">
                <a:solidFill>
                  <a:prstClr val="white"/>
                </a:solidFill>
              </a:rPr>
              <a:t>quyền</a:t>
            </a:r>
            <a:r>
              <a:rPr lang="en-US" sz="2000" dirty="0">
                <a:solidFill>
                  <a:prstClr val="white"/>
                </a:solidFill>
              </a:rPr>
              <a:t> </a:t>
            </a:r>
            <a:r>
              <a:rPr lang="en-US" sz="2000" dirty="0" err="1">
                <a:solidFill>
                  <a:prstClr val="white"/>
                </a:solidFill>
              </a:rPr>
              <a:t>trả</a:t>
            </a:r>
            <a:r>
              <a:rPr lang="en-US" sz="2000" dirty="0">
                <a:solidFill>
                  <a:prstClr val="white"/>
                </a:solidFill>
              </a:rPr>
              <a:t> </a:t>
            </a:r>
            <a:r>
              <a:rPr lang="en-US" sz="2000" dirty="0" err="1">
                <a:solidFill>
                  <a:prstClr val="white"/>
                </a:solidFill>
              </a:rPr>
              <a:t>lời</a:t>
            </a:r>
            <a:r>
              <a:rPr lang="vi-VN" sz="2000" dirty="0">
                <a:solidFill>
                  <a:prstClr val="white"/>
                </a:solidFill>
              </a:rPr>
              <a:t> cho các đội còn lại. </a:t>
            </a:r>
            <a:endParaRPr lang="en-US" sz="2000" dirty="0">
              <a:solidFill>
                <a:prstClr val="white"/>
              </a:solidFill>
            </a:endParaRPr>
          </a:p>
        </p:txBody>
      </p:sp>
    </p:spTree>
    <p:extLst>
      <p:ext uri="{BB962C8B-B14F-4D97-AF65-F5344CB8AC3E}">
        <p14:creationId xmlns:p14="http://schemas.microsoft.com/office/powerpoint/2010/main" val="2381917910"/>
      </p:ext>
    </p:extLst>
  </p:cSld>
  <p:clrMapOvr>
    <a:masterClrMapping/>
  </p:clrMapOvr>
  <p:transition spd="med">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4"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5"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1: Phần mềm đồ hoạ </a:t>
            </a:r>
            <a:r>
              <a:rPr lang="en-US" sz="2200" b="1">
                <a:solidFill>
                  <a:srgbClr val="FFFF00"/>
                </a:solidFill>
                <a:cs typeface="Arial" panose="020B0604020202020204" pitchFamily="34" charset="0"/>
              </a:rPr>
              <a:t>KHÔNG</a:t>
            </a:r>
            <a:r>
              <a:rPr lang="vi-VN" sz="2200" b="1">
                <a:solidFill>
                  <a:srgbClr val="FFFF00"/>
                </a:solidFill>
                <a:cs typeface="Arial" panose="020B0604020202020204" pitchFamily="34" charset="0"/>
              </a:rPr>
              <a:t> có </a:t>
            </a:r>
            <a:endParaRPr lang="en-US" sz="2200" b="1">
              <a:solidFill>
                <a:srgbClr val="FFFF00"/>
              </a:solidFill>
              <a:cs typeface="Arial" panose="020B0604020202020204" pitchFamily="34" charset="0"/>
            </a:endParaRPr>
          </a:p>
          <a:p>
            <a:pPr algn="ctr" defTabSz="914378">
              <a:lnSpc>
                <a:spcPct val="150000"/>
              </a:lnSpc>
            </a:pPr>
            <a:r>
              <a:rPr lang="vi-VN" sz="2200" b="1">
                <a:solidFill>
                  <a:srgbClr val="FFFF00"/>
                </a:solidFill>
                <a:cs typeface="Arial" panose="020B0604020202020204" pitchFamily="34" charset="0"/>
              </a:rPr>
              <a:t>công cụ nào sau đây?</a:t>
            </a:r>
          </a:p>
          <a:p>
            <a:pPr defTabSz="914378">
              <a:lnSpc>
                <a:spcPct val="150000"/>
              </a:lnSpc>
            </a:pPr>
            <a:r>
              <a:rPr lang="vi-VN" sz="2200" b="1">
                <a:solidFill>
                  <a:srgbClr val="FFFF00"/>
                </a:solidFill>
                <a:cs typeface="Arial" panose="020B0604020202020204" pitchFamily="34" charset="0"/>
              </a:rPr>
              <a:t>A. Công cụ tạo âm thanh.</a:t>
            </a:r>
          </a:p>
          <a:p>
            <a:pPr defTabSz="914378">
              <a:lnSpc>
                <a:spcPct val="150000"/>
              </a:lnSpc>
            </a:pPr>
            <a:r>
              <a:rPr lang="vi-VN" sz="2200" b="1">
                <a:solidFill>
                  <a:srgbClr val="FFFF00"/>
                </a:solidFill>
                <a:cs typeface="Arial" panose="020B0604020202020204" pitchFamily="34" charset="0"/>
              </a:rPr>
              <a:t>B. Công cụ tô màu.</a:t>
            </a:r>
          </a:p>
          <a:p>
            <a:pPr defTabSz="914378">
              <a:lnSpc>
                <a:spcPct val="150000"/>
              </a:lnSpc>
            </a:pPr>
            <a:r>
              <a:rPr lang="vi-VN" sz="2200" b="1">
                <a:solidFill>
                  <a:srgbClr val="FFFF00"/>
                </a:solidFill>
                <a:cs typeface="Arial" panose="020B0604020202020204" pitchFamily="34" charset="0"/>
              </a:rPr>
              <a:t>C. Công cụ viết chữ.</a:t>
            </a:r>
          </a:p>
          <a:p>
            <a:pPr defTabSz="914378">
              <a:lnSpc>
                <a:spcPct val="150000"/>
              </a:lnSpc>
            </a:pPr>
            <a:r>
              <a:rPr lang="vi-VN" sz="2200" b="1">
                <a:solidFill>
                  <a:srgbClr val="FFFF00"/>
                </a:solidFill>
                <a:cs typeface="Arial" panose="020B0604020202020204" pitchFamily="34" charset="0"/>
              </a:rPr>
              <a:t>D. Công cụ thay đổi kích thước.</a:t>
            </a: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a:solidFill>
                    <a:prstClr val="white"/>
                  </a:solidFill>
                  <a:latin typeface="Arial" panose="020B0604020202020204" pitchFamily="34" charset="0"/>
                  <a:cs typeface="Arial" panose="020B0604020202020204" pitchFamily="34" charset="0"/>
                </a:rPr>
                <a:t>A</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2662490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50000"/>
              </a:lnSpc>
            </a:pPr>
            <a:r>
              <a:rPr lang="en-US" sz="2200" b="1">
                <a:solidFill>
                  <a:srgbClr val="FFFF00"/>
                </a:solidFill>
                <a:latin typeface="Arial" panose="020B0604020202020204" pitchFamily="34" charset="0"/>
                <a:cs typeface="Arial" panose="020B0604020202020204" pitchFamily="34" charset="0"/>
              </a:rPr>
              <a:t>Câu 2: Em có thể làm gì với phần mềm đồ hoạ?</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A. Nghe nhạc.</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B. Vẽ tranh và tô màu.</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C. Đọc truyện. </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D. Tạo bài trình chiếu.</a:t>
            </a:r>
            <a:endParaRPr lang="en-US" sz="22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a:solidFill>
                    <a:prstClr val="white"/>
                  </a:solidFill>
                  <a:latin typeface="Arial" panose="020B0604020202020204" pitchFamily="34" charset="0"/>
                  <a:cs typeface="Arial" panose="020B0604020202020204" pitchFamily="34" charset="0"/>
                </a:rPr>
                <a:t>B</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21019888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en-US" sz="2400" b="1">
                <a:solidFill>
                  <a:srgbClr val="FFFF00"/>
                </a:solidFill>
                <a:latin typeface="Arial" panose="020B0604020202020204" pitchFamily="34" charset="0"/>
                <a:cs typeface="Arial" panose="020B0604020202020204" pitchFamily="34" charset="0"/>
              </a:rPr>
              <a:t>Câu 3: Để cắt một phần hình ảnh, </a:t>
            </a:r>
          </a:p>
          <a:p>
            <a:pPr algn="ctr" defTabSz="914378">
              <a:lnSpc>
                <a:spcPct val="150000"/>
              </a:lnSpc>
            </a:pPr>
            <a:r>
              <a:rPr lang="en-US" sz="2400" b="1">
                <a:solidFill>
                  <a:srgbClr val="FFFF00"/>
                </a:solidFill>
                <a:latin typeface="Arial" panose="020B0604020202020204" pitchFamily="34" charset="0"/>
                <a:cs typeface="Arial" panose="020B0604020202020204" pitchFamily="34" charset="0"/>
              </a:rPr>
              <a:t>em cần sử dụng công cụ nào?</a:t>
            </a:r>
          </a:p>
          <a:p>
            <a:pPr defTabSz="914378">
              <a:lnSpc>
                <a:spcPct val="150000"/>
              </a:lnSpc>
            </a:pPr>
            <a:r>
              <a:rPr lang="en-US" sz="2400" b="1">
                <a:solidFill>
                  <a:srgbClr val="FFFF00"/>
                </a:solidFill>
                <a:latin typeface="Arial" panose="020B0604020202020204" pitchFamily="34" charset="0"/>
                <a:cs typeface="Arial" panose="020B0604020202020204" pitchFamily="34" charset="0"/>
              </a:rPr>
              <a:t>	A. Cut.		B. Resize.</a:t>
            </a:r>
          </a:p>
          <a:p>
            <a:pPr defTabSz="914378">
              <a:lnSpc>
                <a:spcPct val="150000"/>
              </a:lnSpc>
            </a:pPr>
            <a:r>
              <a:rPr lang="en-US" sz="2400" b="1">
                <a:solidFill>
                  <a:srgbClr val="FFFF00"/>
                </a:solidFill>
                <a:latin typeface="Arial" panose="020B0604020202020204" pitchFamily="34" charset="0"/>
                <a:cs typeface="Arial" panose="020B0604020202020204" pitchFamily="34" charset="0"/>
              </a:rPr>
              <a:t>	C. Size.		D. Crop.</a:t>
            </a:r>
            <a:endParaRPr lang="en-US" sz="24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a:solidFill>
                    <a:prstClr val="white"/>
                  </a:solidFill>
                  <a:latin typeface="Arial" panose="020B0604020202020204" pitchFamily="34" charset="0"/>
                  <a:cs typeface="Arial" panose="020B0604020202020204" pitchFamily="34" charset="0"/>
                </a:rPr>
                <a:t>D</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21258811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4: Để chọn màu cho đường viền của hình, </a:t>
            </a:r>
            <a:endParaRPr lang="en-US" sz="2200" b="1">
              <a:solidFill>
                <a:srgbClr val="FFFF00"/>
              </a:solidFill>
              <a:cs typeface="Arial" panose="020B0604020202020204" pitchFamily="34" charset="0"/>
            </a:endParaRPr>
          </a:p>
          <a:p>
            <a:pPr algn="ctr" defTabSz="914378">
              <a:lnSpc>
                <a:spcPct val="150000"/>
              </a:lnSpc>
            </a:pPr>
            <a:r>
              <a:rPr lang="vi-VN" sz="2200" b="1">
                <a:solidFill>
                  <a:srgbClr val="FFFF00"/>
                </a:solidFill>
                <a:cs typeface="Arial" panose="020B0604020202020204" pitchFamily="34" charset="0"/>
              </a:rPr>
              <a:t>em cần thực hiện như thế nào?</a:t>
            </a:r>
          </a:p>
          <a:p>
            <a:pPr defTabSz="914378">
              <a:lnSpc>
                <a:spcPct val="150000"/>
              </a:lnSpc>
            </a:pPr>
            <a:r>
              <a:rPr lang="vi-VN" sz="2200" b="1">
                <a:solidFill>
                  <a:srgbClr val="FFFF00"/>
                </a:solidFill>
                <a:cs typeface="Arial" panose="020B0604020202020204" pitchFamily="34" charset="0"/>
              </a:rPr>
              <a:t>A. Color 1 →</a:t>
            </a:r>
            <a:r>
              <a:rPr lang="en-US" sz="2200" b="1">
                <a:solidFill>
                  <a:srgbClr val="FFFF00"/>
                </a:solidFill>
                <a:cs typeface="Arial" panose="020B0604020202020204" pitchFamily="34" charset="0"/>
              </a:rPr>
              <a:t> </a:t>
            </a:r>
            <a:r>
              <a:rPr lang="vi-VN" sz="2200" b="1">
                <a:solidFill>
                  <a:srgbClr val="FFFF00"/>
                </a:solidFill>
                <a:cs typeface="Arial" panose="020B0604020202020204" pitchFamily="34" charset="0"/>
              </a:rPr>
              <a:t>chọn màu trong Edit colors.</a:t>
            </a:r>
          </a:p>
          <a:p>
            <a:pPr defTabSz="914378">
              <a:lnSpc>
                <a:spcPct val="150000"/>
              </a:lnSpc>
            </a:pPr>
            <a:r>
              <a:rPr lang="vi-VN" sz="2200" b="1">
                <a:solidFill>
                  <a:srgbClr val="FFFF00"/>
                </a:solidFill>
                <a:cs typeface="Arial" panose="020B0604020202020204" pitchFamily="34" charset="0"/>
              </a:rPr>
              <a:t>B. Color 2 → chọn màu trong Colors.</a:t>
            </a:r>
          </a:p>
          <a:p>
            <a:pPr defTabSz="914378">
              <a:lnSpc>
                <a:spcPct val="150000"/>
              </a:lnSpc>
            </a:pPr>
            <a:r>
              <a:rPr lang="vi-VN" sz="2200" b="1">
                <a:solidFill>
                  <a:srgbClr val="FFFF00"/>
                </a:solidFill>
                <a:cs typeface="Arial" panose="020B0604020202020204" pitchFamily="34" charset="0"/>
              </a:rPr>
              <a:t>C. Edit colors → chọn màu trong Colors.</a:t>
            </a:r>
          </a:p>
          <a:p>
            <a:pPr defTabSz="914378">
              <a:lnSpc>
                <a:spcPct val="150000"/>
              </a:lnSpc>
            </a:pPr>
            <a:r>
              <a:rPr lang="vi-VN" sz="2200" b="1">
                <a:solidFill>
                  <a:srgbClr val="FFFF00"/>
                </a:solidFill>
                <a:cs typeface="Arial" panose="020B0604020202020204" pitchFamily="34" charset="0"/>
              </a:rPr>
              <a:t>D. Color 1 → chọn màu trong Colors.</a:t>
            </a: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a:solidFill>
                    <a:prstClr val="white"/>
                  </a:solidFill>
                  <a:latin typeface="Arial" panose="020B0604020202020204" pitchFamily="34" charset="0"/>
                  <a:cs typeface="Arial" panose="020B0604020202020204" pitchFamily="34" charset="0"/>
                </a:rPr>
                <a:t>D</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18208018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en-US" sz="2500" b="1">
                <a:solidFill>
                  <a:srgbClr val="FFFF00"/>
                </a:solidFill>
                <a:latin typeface="Arial" panose="020B0604020202020204" pitchFamily="34" charset="0"/>
                <a:cs typeface="Arial" panose="020B0604020202020204" pitchFamily="34" charset="0"/>
              </a:rPr>
              <a:t>Câu 5: Để tự vẽ hình theo ý muốn, </a:t>
            </a:r>
          </a:p>
          <a:p>
            <a:pPr algn="ctr" defTabSz="914378">
              <a:lnSpc>
                <a:spcPct val="150000"/>
              </a:lnSpc>
            </a:pPr>
            <a:r>
              <a:rPr lang="en-US" sz="2500" b="1">
                <a:solidFill>
                  <a:srgbClr val="FFFF00"/>
                </a:solidFill>
                <a:latin typeface="Arial" panose="020B0604020202020204" pitchFamily="34" charset="0"/>
                <a:cs typeface="Arial" panose="020B0604020202020204" pitchFamily="34" charset="0"/>
              </a:rPr>
              <a:t>em cần sử dụng công cụ nào?</a:t>
            </a:r>
          </a:p>
          <a:p>
            <a:pPr defTabSz="914378">
              <a:lnSpc>
                <a:spcPct val="150000"/>
              </a:lnSpc>
            </a:pPr>
            <a:r>
              <a:rPr lang="en-US" sz="2500" b="1">
                <a:solidFill>
                  <a:srgbClr val="FFFF00"/>
                </a:solidFill>
                <a:latin typeface="Arial" panose="020B0604020202020204" pitchFamily="34" charset="0"/>
                <a:cs typeface="Arial" panose="020B0604020202020204" pitchFamily="34" charset="0"/>
              </a:rPr>
              <a:t>	A. Shapes.		B. Outline.</a:t>
            </a:r>
          </a:p>
          <a:p>
            <a:pPr defTabSz="914378">
              <a:lnSpc>
                <a:spcPct val="150000"/>
              </a:lnSpc>
            </a:pPr>
            <a:r>
              <a:rPr lang="en-US" sz="2500" b="1">
                <a:solidFill>
                  <a:srgbClr val="FFFF00"/>
                </a:solidFill>
                <a:latin typeface="Arial" panose="020B0604020202020204" pitchFamily="34" charset="0"/>
                <a:cs typeface="Arial" panose="020B0604020202020204" pitchFamily="34" charset="0"/>
              </a:rPr>
              <a:t>	C. Brushes.		D. Draw.</a:t>
            </a:r>
            <a:endParaRPr lang="en-US" sz="25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a:solidFill>
                    <a:prstClr val="white"/>
                  </a:solidFill>
                  <a:latin typeface="Arial" panose="020B0604020202020204" pitchFamily="34" charset="0"/>
                  <a:cs typeface="Arial" panose="020B0604020202020204" pitchFamily="34" charset="0"/>
                </a:rPr>
                <a:t>C</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4724579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6: Để lật quả bóng từ Hình 1 thành Hình 2, </a:t>
            </a:r>
            <a:endParaRPr lang="en-US" sz="2200" b="1">
              <a:solidFill>
                <a:srgbClr val="FFFF00"/>
              </a:solidFill>
              <a:cs typeface="Arial" panose="020B0604020202020204" pitchFamily="34" charset="0"/>
            </a:endParaRPr>
          </a:p>
          <a:p>
            <a:pPr algn="ctr" defTabSz="914378">
              <a:lnSpc>
                <a:spcPct val="150000"/>
              </a:lnSpc>
            </a:pPr>
            <a:r>
              <a:rPr lang="vi-VN" sz="2200" b="1">
                <a:solidFill>
                  <a:srgbClr val="FFFF00"/>
                </a:solidFill>
                <a:cs typeface="Arial" panose="020B0604020202020204" pitchFamily="34" charset="0"/>
              </a:rPr>
              <a:t>em cần thực hiện như thế nào?</a:t>
            </a:r>
          </a:p>
          <a:p>
            <a:pPr defTabSz="914378">
              <a:lnSpc>
                <a:spcPct val="150000"/>
              </a:lnSpc>
            </a:pPr>
            <a:r>
              <a:rPr lang="vi-VN" sz="2200" b="1">
                <a:solidFill>
                  <a:srgbClr val="FFFF00"/>
                </a:solidFill>
                <a:cs typeface="Arial" panose="020B0604020202020204" pitchFamily="34" charset="0"/>
              </a:rPr>
              <a:t>A. Rotate → Flip vertical.</a:t>
            </a:r>
          </a:p>
          <a:p>
            <a:pPr defTabSz="914378">
              <a:lnSpc>
                <a:spcPct val="150000"/>
              </a:lnSpc>
            </a:pPr>
            <a:r>
              <a:rPr lang="vi-VN" sz="2200" b="1">
                <a:solidFill>
                  <a:srgbClr val="FFFF00"/>
                </a:solidFill>
                <a:cs typeface="Arial" panose="020B0604020202020204" pitchFamily="34" charset="0"/>
              </a:rPr>
              <a:t>B. Rotate → Flip horizontal.</a:t>
            </a:r>
          </a:p>
          <a:p>
            <a:pPr defTabSz="914378">
              <a:lnSpc>
                <a:spcPct val="150000"/>
              </a:lnSpc>
            </a:pPr>
            <a:r>
              <a:rPr lang="vi-VN" sz="2200" b="1">
                <a:solidFill>
                  <a:srgbClr val="FFFF00"/>
                </a:solidFill>
                <a:cs typeface="Arial" panose="020B0604020202020204" pitchFamily="34" charset="0"/>
              </a:rPr>
              <a:t>C. Rotate → 180</a:t>
            </a:r>
            <a:r>
              <a:rPr lang="en-US" sz="2200" b="1" baseline="30000">
                <a:solidFill>
                  <a:srgbClr val="FFFF00"/>
                </a:solidFill>
                <a:cs typeface="Arial" panose="020B0604020202020204" pitchFamily="34" charset="0"/>
              </a:rPr>
              <a:t>O</a:t>
            </a:r>
            <a:r>
              <a:rPr lang="vi-VN" sz="2200" b="1">
                <a:solidFill>
                  <a:srgbClr val="FFFF00"/>
                </a:solidFill>
                <a:cs typeface="Arial" panose="020B0604020202020204" pitchFamily="34" charset="0"/>
              </a:rPr>
              <a:t>.</a:t>
            </a:r>
          </a:p>
          <a:p>
            <a:pPr defTabSz="914378">
              <a:lnSpc>
                <a:spcPct val="150000"/>
              </a:lnSpc>
            </a:pPr>
            <a:r>
              <a:rPr lang="vi-VN" sz="2200" b="1">
                <a:solidFill>
                  <a:srgbClr val="FFFF00"/>
                </a:solidFill>
                <a:cs typeface="Arial" panose="020B0604020202020204" pitchFamily="34" charset="0"/>
              </a:rPr>
              <a:t>D. Rotate → Rotate right</a:t>
            </a:r>
            <a:r>
              <a:rPr lang="en-US" sz="2200" b="1">
                <a:solidFill>
                  <a:srgbClr val="FFFF00"/>
                </a:solidFill>
                <a:cs typeface="Arial" panose="020B0604020202020204" pitchFamily="34" charset="0"/>
              </a:rPr>
              <a:t> 90</a:t>
            </a:r>
            <a:r>
              <a:rPr lang="en-US" sz="2200" b="1" baseline="30000">
                <a:solidFill>
                  <a:srgbClr val="FFFF00"/>
                </a:solidFill>
                <a:cs typeface="Arial" panose="020B0604020202020204" pitchFamily="34" charset="0"/>
              </a:rPr>
              <a:t>O</a:t>
            </a:r>
            <a:r>
              <a:rPr lang="vi-VN" sz="2200" b="1">
                <a:solidFill>
                  <a:srgbClr val="FFFF00"/>
                </a:solidFill>
                <a:cs typeface="Arial" panose="020B0604020202020204" pitchFamily="34" charset="0"/>
              </a:rPr>
              <a:t>.</a:t>
            </a:r>
            <a:endParaRPr lang="en-US" sz="2200" b="1">
              <a:solidFill>
                <a:srgbClr val="FFFF00"/>
              </a:solidFill>
              <a:cs typeface="Arial" panose="020B0604020202020204" pitchFamily="34" charset="0"/>
            </a:endParaRPr>
          </a:p>
          <a:p>
            <a:pPr defTabSz="914378">
              <a:lnSpc>
                <a:spcPct val="150000"/>
              </a:lnSpc>
            </a:pP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a:solidFill>
                    <a:prstClr val="white"/>
                  </a:solidFill>
                  <a:latin typeface="Arial" panose="020B0604020202020204" pitchFamily="34" charset="0"/>
                  <a:cs typeface="Arial" panose="020B0604020202020204" pitchFamily="34" charset="0"/>
                </a:rPr>
                <a:t>B</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8"/>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pic>
        <p:nvPicPr>
          <p:cNvPr id="41" name="Picture 40"/>
          <p:cNvPicPr/>
          <p:nvPr/>
        </p:nvPicPr>
        <p:blipFill>
          <a:blip r:embed="rId12"/>
          <a:stretch>
            <a:fillRect/>
          </a:stretch>
        </p:blipFill>
        <p:spPr>
          <a:xfrm>
            <a:off x="5677228" y="1632347"/>
            <a:ext cx="2656689" cy="1521958"/>
          </a:xfrm>
          <a:prstGeom prst="rect">
            <a:avLst/>
          </a:prstGeom>
        </p:spPr>
      </p:pic>
    </p:spTree>
    <p:extLst>
      <p:ext uri="{BB962C8B-B14F-4D97-AF65-F5344CB8AC3E}">
        <p14:creationId xmlns:p14="http://schemas.microsoft.com/office/powerpoint/2010/main" val="2914299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200"/>
                                        <p:tgtEl>
                                          <p:spTgt spid="8"/>
                                        </p:tgtEl>
                                      </p:cBhvr>
                                    </p:animEffect>
                                  </p:childTnLst>
                                </p:cTn>
                              </p:par>
                            </p:childTnLst>
                          </p:cTn>
                        </p:par>
                        <p:par>
                          <p:cTn id="72" fill="hold">
                            <p:stCondLst>
                              <p:cond delay="200"/>
                            </p:stCondLst>
                            <p:childTnLst>
                              <p:par>
                                <p:cTn id="73" presetID="17" presetClass="entr" presetSubtype="8"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300" fill="hold"/>
                                        <p:tgtEl>
                                          <p:spTgt spid="31"/>
                                        </p:tgtEl>
                                        <p:attrNameLst>
                                          <p:attrName>ppt_x</p:attrName>
                                        </p:attrNameLst>
                                      </p:cBhvr>
                                      <p:tavLst>
                                        <p:tav tm="0">
                                          <p:val>
                                            <p:strVal val="#ppt_x-#ppt_w/2"/>
                                          </p:val>
                                        </p:tav>
                                        <p:tav tm="100000">
                                          <p:val>
                                            <p:strVal val="#ppt_x"/>
                                          </p:val>
                                        </p:tav>
                                      </p:tavLst>
                                    </p:anim>
                                    <p:anim calcmode="lin" valueType="num">
                                      <p:cBhvr>
                                        <p:cTn id="76" dur="300" fill="hold"/>
                                        <p:tgtEl>
                                          <p:spTgt spid="31"/>
                                        </p:tgtEl>
                                        <p:attrNameLst>
                                          <p:attrName>ppt_y</p:attrName>
                                        </p:attrNameLst>
                                      </p:cBhvr>
                                      <p:tavLst>
                                        <p:tav tm="0">
                                          <p:val>
                                            <p:strVal val="#ppt_y"/>
                                          </p:val>
                                        </p:tav>
                                        <p:tav tm="100000">
                                          <p:val>
                                            <p:strVal val="#ppt_y"/>
                                          </p:val>
                                        </p:tav>
                                      </p:tavLst>
                                    </p:anim>
                                    <p:anim calcmode="lin" valueType="num">
                                      <p:cBhvr>
                                        <p:cTn id="77" dur="300" fill="hold"/>
                                        <p:tgtEl>
                                          <p:spTgt spid="31"/>
                                        </p:tgtEl>
                                        <p:attrNameLst>
                                          <p:attrName>ppt_w</p:attrName>
                                        </p:attrNameLst>
                                      </p:cBhvr>
                                      <p:tavLst>
                                        <p:tav tm="0">
                                          <p:val>
                                            <p:fltVal val="0"/>
                                          </p:val>
                                        </p:tav>
                                        <p:tav tm="100000">
                                          <p:val>
                                            <p:strVal val="#ppt_w"/>
                                          </p:val>
                                        </p:tav>
                                      </p:tavLst>
                                    </p:anim>
                                    <p:anim calcmode="lin" valueType="num">
                                      <p:cBhvr>
                                        <p:cTn id="7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92" name="Google Shape;1092;p42"/>
          <p:cNvSpPr/>
          <p:nvPr/>
        </p:nvSpPr>
        <p:spPr>
          <a:xfrm>
            <a:off x="740113" y="4333575"/>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2392841" y="546037"/>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951925" y="625825"/>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245675" y="3505650"/>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2612950" y="3444834"/>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42"/>
          <p:cNvGrpSpPr/>
          <p:nvPr/>
        </p:nvGrpSpPr>
        <p:grpSpPr>
          <a:xfrm>
            <a:off x="1420225" y="897250"/>
            <a:ext cx="857575" cy="992425"/>
            <a:chOff x="1420225" y="897250"/>
            <a:chExt cx="857575" cy="992425"/>
          </a:xfrm>
        </p:grpSpPr>
        <p:sp>
          <p:nvSpPr>
            <p:cNvPr id="1098" name="Google Shape;1098;p42"/>
            <p:cNvSpPr/>
            <p:nvPr/>
          </p:nvSpPr>
          <p:spPr>
            <a:xfrm>
              <a:off x="1843500" y="1372025"/>
              <a:ext cx="233075" cy="271475"/>
            </a:xfrm>
            <a:custGeom>
              <a:avLst/>
              <a:gdLst/>
              <a:ahLst/>
              <a:cxnLst/>
              <a:rect l="l" t="t" r="r" b="b"/>
              <a:pathLst>
                <a:path w="9323" h="10859" extrusionOk="0">
                  <a:moveTo>
                    <a:pt x="2263" y="0"/>
                  </a:moveTo>
                  <a:lnTo>
                    <a:pt x="0" y="1750"/>
                  </a:lnTo>
                  <a:lnTo>
                    <a:pt x="7061" y="10858"/>
                  </a:lnTo>
                  <a:lnTo>
                    <a:pt x="9323" y="9108"/>
                  </a:lnTo>
                  <a:lnTo>
                    <a:pt x="22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1947675" y="1519075"/>
              <a:ext cx="330125" cy="370600"/>
            </a:xfrm>
            <a:custGeom>
              <a:avLst/>
              <a:gdLst/>
              <a:ahLst/>
              <a:cxnLst/>
              <a:rect l="l" t="t" r="r" b="b"/>
              <a:pathLst>
                <a:path w="13205" h="14824" extrusionOk="0">
                  <a:moveTo>
                    <a:pt x="3964" y="1"/>
                  </a:moveTo>
                  <a:cubicBezTo>
                    <a:pt x="3692" y="1"/>
                    <a:pt x="3417" y="88"/>
                    <a:pt x="3191" y="273"/>
                  </a:cubicBezTo>
                  <a:lnTo>
                    <a:pt x="536" y="2321"/>
                  </a:lnTo>
                  <a:cubicBezTo>
                    <a:pt x="298" y="2512"/>
                    <a:pt x="132" y="2774"/>
                    <a:pt x="72" y="3048"/>
                  </a:cubicBezTo>
                  <a:cubicBezTo>
                    <a:pt x="1" y="3405"/>
                    <a:pt x="72" y="3810"/>
                    <a:pt x="310" y="4119"/>
                  </a:cubicBezTo>
                  <a:lnTo>
                    <a:pt x="8228" y="14335"/>
                  </a:lnTo>
                  <a:cubicBezTo>
                    <a:pt x="8466" y="14632"/>
                    <a:pt x="8811" y="14799"/>
                    <a:pt x="9168" y="14823"/>
                  </a:cubicBezTo>
                  <a:cubicBezTo>
                    <a:pt x="9187" y="14824"/>
                    <a:pt x="9206" y="14824"/>
                    <a:pt x="9224" y="14824"/>
                  </a:cubicBezTo>
                  <a:cubicBezTo>
                    <a:pt x="9504" y="14824"/>
                    <a:pt x="9792" y="14740"/>
                    <a:pt x="10038" y="14561"/>
                  </a:cubicBezTo>
                  <a:lnTo>
                    <a:pt x="12681" y="12501"/>
                  </a:lnTo>
                  <a:cubicBezTo>
                    <a:pt x="12967" y="12275"/>
                    <a:pt x="13145" y="11953"/>
                    <a:pt x="13169" y="11620"/>
                  </a:cubicBezTo>
                  <a:cubicBezTo>
                    <a:pt x="13205" y="11310"/>
                    <a:pt x="13109" y="10989"/>
                    <a:pt x="12907" y="10715"/>
                  </a:cubicBezTo>
                  <a:lnTo>
                    <a:pt x="4989" y="512"/>
                  </a:lnTo>
                  <a:cubicBezTo>
                    <a:pt x="4823" y="285"/>
                    <a:pt x="4585" y="131"/>
                    <a:pt x="4346" y="59"/>
                  </a:cubicBezTo>
                  <a:cubicBezTo>
                    <a:pt x="4223" y="21"/>
                    <a:pt x="4094" y="1"/>
                    <a:pt x="3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2017325" y="1611025"/>
              <a:ext cx="116400" cy="90525"/>
            </a:xfrm>
            <a:custGeom>
              <a:avLst/>
              <a:gdLst/>
              <a:ahLst/>
              <a:cxnLst/>
              <a:rect l="l" t="t" r="r" b="b"/>
              <a:pathLst>
                <a:path w="4656" h="3621" fill="none" extrusionOk="0">
                  <a:moveTo>
                    <a:pt x="1" y="3620"/>
                  </a:moveTo>
                  <a:lnTo>
                    <a:pt x="4656"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2040250" y="1640800"/>
              <a:ext cx="117000" cy="90500"/>
            </a:xfrm>
            <a:custGeom>
              <a:avLst/>
              <a:gdLst/>
              <a:ahLst/>
              <a:cxnLst/>
              <a:rect l="l" t="t" r="r" b="b"/>
              <a:pathLst>
                <a:path w="4680" h="3620" fill="none" extrusionOk="0">
                  <a:moveTo>
                    <a:pt x="0" y="3620"/>
                  </a:moveTo>
                  <a:lnTo>
                    <a:pt x="468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2063475" y="1670550"/>
              <a:ext cx="116700" cy="90825"/>
            </a:xfrm>
            <a:custGeom>
              <a:avLst/>
              <a:gdLst/>
              <a:ahLst/>
              <a:cxnLst/>
              <a:rect l="l" t="t" r="r" b="b"/>
              <a:pathLst>
                <a:path w="4668" h="3633" fill="none" extrusionOk="0">
                  <a:moveTo>
                    <a:pt x="0" y="3632"/>
                  </a:moveTo>
                  <a:lnTo>
                    <a:pt x="4667"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2086675" y="1700625"/>
              <a:ext cx="116725" cy="90500"/>
            </a:xfrm>
            <a:custGeom>
              <a:avLst/>
              <a:gdLst/>
              <a:ahLst/>
              <a:cxnLst/>
              <a:rect l="l" t="t" r="r" b="b"/>
              <a:pathLst>
                <a:path w="4669" h="3620" fill="none" extrusionOk="0">
                  <a:moveTo>
                    <a:pt x="1" y="3620"/>
                  </a:moveTo>
                  <a:lnTo>
                    <a:pt x="4668"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1420225" y="897250"/>
              <a:ext cx="597425" cy="597725"/>
            </a:xfrm>
            <a:custGeom>
              <a:avLst/>
              <a:gdLst/>
              <a:ahLst/>
              <a:cxnLst/>
              <a:rect l="l" t="t" r="r" b="b"/>
              <a:pathLst>
                <a:path w="23897" h="23909" extrusionOk="0">
                  <a:moveTo>
                    <a:pt x="11943" y="1"/>
                  </a:moveTo>
                  <a:cubicBezTo>
                    <a:pt x="5347" y="1"/>
                    <a:pt x="1" y="5358"/>
                    <a:pt x="1" y="11954"/>
                  </a:cubicBezTo>
                  <a:cubicBezTo>
                    <a:pt x="1" y="18550"/>
                    <a:pt x="5347" y="23908"/>
                    <a:pt x="11943" y="23908"/>
                  </a:cubicBezTo>
                  <a:cubicBezTo>
                    <a:pt x="18551" y="23908"/>
                    <a:pt x="23897" y="18550"/>
                    <a:pt x="23897" y="11954"/>
                  </a:cubicBezTo>
                  <a:cubicBezTo>
                    <a:pt x="23897" y="5358"/>
                    <a:pt x="18551"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1469650" y="977350"/>
              <a:ext cx="498600" cy="437600"/>
            </a:xfrm>
            <a:custGeom>
              <a:avLst/>
              <a:gdLst/>
              <a:ahLst/>
              <a:cxnLst/>
              <a:rect l="l" t="t" r="r" b="b"/>
              <a:pathLst>
                <a:path w="19944" h="17504" extrusionOk="0">
                  <a:moveTo>
                    <a:pt x="9983" y="0"/>
                  </a:moveTo>
                  <a:cubicBezTo>
                    <a:pt x="7131" y="0"/>
                    <a:pt x="4332" y="1392"/>
                    <a:pt x="2655" y="3952"/>
                  </a:cubicBezTo>
                  <a:cubicBezTo>
                    <a:pt x="0" y="8000"/>
                    <a:pt x="1131" y="13418"/>
                    <a:pt x="5167" y="16073"/>
                  </a:cubicBezTo>
                  <a:cubicBezTo>
                    <a:pt x="6650" y="17040"/>
                    <a:pt x="8317" y="17504"/>
                    <a:pt x="9965" y="17504"/>
                  </a:cubicBezTo>
                  <a:cubicBezTo>
                    <a:pt x="12818" y="17504"/>
                    <a:pt x="15613" y="16115"/>
                    <a:pt x="17288" y="13549"/>
                  </a:cubicBezTo>
                  <a:cubicBezTo>
                    <a:pt x="19943" y="9512"/>
                    <a:pt x="18812" y="4083"/>
                    <a:pt x="14764" y="1428"/>
                  </a:cubicBezTo>
                  <a:cubicBezTo>
                    <a:pt x="13289" y="462"/>
                    <a:pt x="11627" y="0"/>
                    <a:pt x="99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1872075" y="1408925"/>
              <a:ext cx="56575" cy="43475"/>
            </a:xfrm>
            <a:custGeom>
              <a:avLst/>
              <a:gdLst/>
              <a:ahLst/>
              <a:cxnLst/>
              <a:rect l="l" t="t" r="r" b="b"/>
              <a:pathLst>
                <a:path w="2263" h="1739" fill="none" extrusionOk="0">
                  <a:moveTo>
                    <a:pt x="2263" y="0"/>
                  </a:moveTo>
                  <a:cubicBezTo>
                    <a:pt x="1941" y="334"/>
                    <a:pt x="1572" y="643"/>
                    <a:pt x="1191" y="941"/>
                  </a:cubicBezTo>
                  <a:cubicBezTo>
                    <a:pt x="810" y="1239"/>
                    <a:pt x="417" y="1501"/>
                    <a:pt x="0" y="1739"/>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1528175" y="1069175"/>
              <a:ext cx="404200" cy="70250"/>
            </a:xfrm>
            <a:custGeom>
              <a:avLst/>
              <a:gdLst/>
              <a:ahLst/>
              <a:cxnLst/>
              <a:rect l="l" t="t" r="r" b="b"/>
              <a:pathLst>
                <a:path w="16168" h="2810" extrusionOk="0">
                  <a:moveTo>
                    <a:pt x="524" y="0"/>
                  </a:moveTo>
                  <a:lnTo>
                    <a:pt x="0" y="715"/>
                  </a:lnTo>
                  <a:lnTo>
                    <a:pt x="16168" y="2810"/>
                  </a:lnTo>
                  <a:lnTo>
                    <a:pt x="15811" y="1929"/>
                  </a:lnTo>
                  <a:close/>
                </a:path>
              </a:pathLst>
            </a:custGeom>
            <a:solidFill>
              <a:srgbClr val="FFFFFF">
                <a:alpha val="58480"/>
              </a:srgbClr>
            </a:solidFill>
            <a:ln>
              <a:noFill/>
            </a:ln>
          </p:spPr>
        </p:sp>
        <p:sp>
          <p:nvSpPr>
            <p:cNvPr id="1108" name="Google Shape;1108;p42"/>
            <p:cNvSpPr/>
            <p:nvPr/>
          </p:nvSpPr>
          <p:spPr>
            <a:xfrm>
              <a:off x="1507925" y="1252550"/>
              <a:ext cx="403625" cy="70825"/>
            </a:xfrm>
            <a:custGeom>
              <a:avLst/>
              <a:gdLst/>
              <a:ahLst/>
              <a:cxnLst/>
              <a:rect l="l" t="t" r="r" b="b"/>
              <a:pathLst>
                <a:path w="16145" h="2833" extrusionOk="0">
                  <a:moveTo>
                    <a:pt x="0" y="0"/>
                  </a:moveTo>
                  <a:lnTo>
                    <a:pt x="286" y="976"/>
                  </a:lnTo>
                  <a:lnTo>
                    <a:pt x="15573" y="2833"/>
                  </a:lnTo>
                  <a:lnTo>
                    <a:pt x="16145" y="1976"/>
                  </a:lnTo>
                  <a:close/>
                </a:path>
              </a:pathLst>
            </a:custGeom>
            <a:solidFill>
              <a:srgbClr val="FFFFFF">
                <a:alpha val="58480"/>
              </a:srgbClr>
            </a:solidFill>
            <a:ln>
              <a:noFill/>
            </a:ln>
          </p:spPr>
        </p:sp>
        <p:sp>
          <p:nvSpPr>
            <p:cNvPr id="1109" name="Google Shape;1109;p42"/>
            <p:cNvSpPr/>
            <p:nvPr/>
          </p:nvSpPr>
          <p:spPr>
            <a:xfrm>
              <a:off x="1500775" y="1132875"/>
              <a:ext cx="437575" cy="126200"/>
            </a:xfrm>
            <a:custGeom>
              <a:avLst/>
              <a:gdLst/>
              <a:ahLst/>
              <a:cxnLst/>
              <a:rect l="l" t="t" r="r" b="b"/>
              <a:pathLst>
                <a:path w="17503" h="5048" extrusionOk="0">
                  <a:moveTo>
                    <a:pt x="381" y="0"/>
                  </a:moveTo>
                  <a:lnTo>
                    <a:pt x="119" y="1215"/>
                  </a:lnTo>
                  <a:lnTo>
                    <a:pt x="0" y="2715"/>
                  </a:lnTo>
                  <a:lnTo>
                    <a:pt x="17169" y="5048"/>
                  </a:lnTo>
                  <a:lnTo>
                    <a:pt x="17455" y="3691"/>
                  </a:lnTo>
                  <a:lnTo>
                    <a:pt x="17503" y="2239"/>
                  </a:lnTo>
                  <a:close/>
                </a:path>
              </a:pathLst>
            </a:custGeom>
            <a:solidFill>
              <a:srgbClr val="FFFFFF">
                <a:alpha val="58480"/>
              </a:srgbClr>
            </a:solidFill>
            <a:ln>
              <a:noFill/>
            </a:ln>
          </p:spPr>
        </p:sp>
      </p:grpSp>
      <p:grpSp>
        <p:nvGrpSpPr>
          <p:cNvPr id="1110" name="Google Shape;1110;p42"/>
          <p:cNvGrpSpPr/>
          <p:nvPr/>
        </p:nvGrpSpPr>
        <p:grpSpPr>
          <a:xfrm>
            <a:off x="1677250" y="3744225"/>
            <a:ext cx="1223400" cy="696900"/>
            <a:chOff x="4027275" y="3264225"/>
            <a:chExt cx="1223400" cy="696900"/>
          </a:xfrm>
        </p:grpSpPr>
        <p:grpSp>
          <p:nvGrpSpPr>
            <p:cNvPr id="1111" name="Google Shape;1111;p42"/>
            <p:cNvGrpSpPr/>
            <p:nvPr/>
          </p:nvGrpSpPr>
          <p:grpSpPr>
            <a:xfrm>
              <a:off x="4027275" y="3264225"/>
              <a:ext cx="1223400" cy="696900"/>
              <a:chOff x="4027275" y="3264225"/>
              <a:chExt cx="1223400" cy="696900"/>
            </a:xfrm>
          </p:grpSpPr>
          <p:sp>
            <p:nvSpPr>
              <p:cNvPr id="1112" name="Google Shape;1112;p42"/>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2"/>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42"/>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8435491" y="578333"/>
            <a:ext cx="138150" cy="159550"/>
          </a:xfrm>
          <a:custGeom>
            <a:avLst/>
            <a:gdLst/>
            <a:ahLst/>
            <a:cxnLst/>
            <a:rect l="l" t="t" r="r" b="b"/>
            <a:pathLst>
              <a:path w="5526" h="6382" extrusionOk="0">
                <a:moveTo>
                  <a:pt x="2775" y="0"/>
                </a:moveTo>
                <a:lnTo>
                  <a:pt x="2049" y="1941"/>
                </a:lnTo>
                <a:lnTo>
                  <a:pt x="1" y="1596"/>
                </a:lnTo>
                <a:lnTo>
                  <a:pt x="1310" y="3191"/>
                </a:lnTo>
                <a:lnTo>
                  <a:pt x="1" y="4774"/>
                </a:lnTo>
                <a:lnTo>
                  <a:pt x="2049" y="4441"/>
                </a:lnTo>
                <a:lnTo>
                  <a:pt x="2775" y="6382"/>
                </a:lnTo>
                <a:lnTo>
                  <a:pt x="3489" y="4441"/>
                </a:lnTo>
                <a:lnTo>
                  <a:pt x="5525" y="4774"/>
                </a:lnTo>
                <a:lnTo>
                  <a:pt x="4216" y="3191"/>
                </a:lnTo>
                <a:lnTo>
                  <a:pt x="5525" y="1596"/>
                </a:lnTo>
                <a:lnTo>
                  <a:pt x="3489" y="1941"/>
                </a:lnTo>
                <a:lnTo>
                  <a:pt x="2775"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2785712" y="4410805"/>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8185650" y="4456384"/>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8435491" y="4106687"/>
            <a:ext cx="150625" cy="151225"/>
          </a:xfrm>
          <a:custGeom>
            <a:avLst/>
            <a:gdLst/>
            <a:ahLst/>
            <a:cxnLst/>
            <a:rect l="l" t="t" r="r" b="b"/>
            <a:pathLst>
              <a:path w="6025" h="6049" fill="none" extrusionOk="0">
                <a:moveTo>
                  <a:pt x="3001" y="0"/>
                </a:moveTo>
                <a:lnTo>
                  <a:pt x="3596" y="2429"/>
                </a:lnTo>
                <a:lnTo>
                  <a:pt x="6025" y="3024"/>
                </a:lnTo>
                <a:lnTo>
                  <a:pt x="3596" y="3620"/>
                </a:lnTo>
                <a:lnTo>
                  <a:pt x="3001" y="6048"/>
                </a:lnTo>
                <a:lnTo>
                  <a:pt x="2406" y="3620"/>
                </a:lnTo>
                <a:lnTo>
                  <a:pt x="0" y="3024"/>
                </a:lnTo>
                <a:lnTo>
                  <a:pt x="2406"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TextBox 78"/>
          <p:cNvSpPr txBox="1"/>
          <p:nvPr/>
        </p:nvSpPr>
        <p:spPr>
          <a:xfrm>
            <a:off x="1677250" y="519543"/>
            <a:ext cx="7466750" cy="553998"/>
          </a:xfrm>
          <a:prstGeom prst="rect">
            <a:avLst/>
          </a:prstGeom>
          <a:noFill/>
        </p:spPr>
        <p:txBody>
          <a:bodyPr wrap="square" rtlCol="0">
            <a:spAutoFit/>
          </a:bodyPr>
          <a:lstStyle/>
          <a:p>
            <a:pPr algn="ctr"/>
            <a:r>
              <a:rPr lang="en-US" sz="3000" b="1"/>
              <a:t>NỘI DUNG BÀI HỌC</a:t>
            </a:r>
          </a:p>
        </p:txBody>
      </p:sp>
      <p:grpSp>
        <p:nvGrpSpPr>
          <p:cNvPr id="15" name="Group 14"/>
          <p:cNvGrpSpPr/>
          <p:nvPr/>
        </p:nvGrpSpPr>
        <p:grpSpPr>
          <a:xfrm>
            <a:off x="3348326" y="1502657"/>
            <a:ext cx="4984110" cy="517437"/>
            <a:chOff x="3348326" y="1502657"/>
            <a:chExt cx="4984110" cy="517437"/>
          </a:xfrm>
        </p:grpSpPr>
        <p:sp>
          <p:nvSpPr>
            <p:cNvPr id="1078" name="Google Shape;1078;p42"/>
            <p:cNvSpPr/>
            <p:nvPr/>
          </p:nvSpPr>
          <p:spPr>
            <a:xfrm>
              <a:off x="3348326" y="1502657"/>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t>1</a:t>
              </a:r>
              <a:endParaRPr sz="2500" b="1"/>
            </a:p>
          </p:txBody>
        </p:sp>
        <p:sp>
          <p:nvSpPr>
            <p:cNvPr id="80" name="TextBox 79"/>
            <p:cNvSpPr txBox="1"/>
            <p:nvPr/>
          </p:nvSpPr>
          <p:spPr>
            <a:xfrm>
              <a:off x="3944534" y="1561320"/>
              <a:ext cx="4387902" cy="400110"/>
            </a:xfrm>
            <a:prstGeom prst="rect">
              <a:avLst/>
            </a:prstGeom>
            <a:noFill/>
          </p:spPr>
          <p:txBody>
            <a:bodyPr wrap="square" rtlCol="0">
              <a:spAutoFit/>
            </a:bodyPr>
            <a:lstStyle/>
            <a:p>
              <a:pPr algn="just"/>
              <a:r>
                <a:rPr lang="en-US" sz="2000"/>
                <a:t>Phần mềm đồ hoạ giúp em làm gì?</a:t>
              </a:r>
            </a:p>
          </p:txBody>
        </p:sp>
      </p:grpSp>
      <p:grpSp>
        <p:nvGrpSpPr>
          <p:cNvPr id="16" name="Group 15"/>
          <p:cNvGrpSpPr/>
          <p:nvPr/>
        </p:nvGrpSpPr>
        <p:grpSpPr>
          <a:xfrm>
            <a:off x="3348326" y="2460205"/>
            <a:ext cx="4984110" cy="517437"/>
            <a:chOff x="3348326" y="2460205"/>
            <a:chExt cx="4984110" cy="517437"/>
          </a:xfrm>
        </p:grpSpPr>
        <p:sp>
          <p:nvSpPr>
            <p:cNvPr id="1076" name="Google Shape;1076;p42"/>
            <p:cNvSpPr/>
            <p:nvPr/>
          </p:nvSpPr>
          <p:spPr>
            <a:xfrm>
              <a:off x="3348326" y="2460205"/>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solidFill>
                    <a:schemeClr val="accent6"/>
                  </a:solidFill>
                </a:rPr>
                <a:t>2</a:t>
              </a:r>
              <a:endParaRPr sz="2500" b="1">
                <a:solidFill>
                  <a:schemeClr val="accent6"/>
                </a:solidFill>
              </a:endParaRPr>
            </a:p>
          </p:txBody>
        </p:sp>
        <p:sp>
          <p:nvSpPr>
            <p:cNvPr id="84" name="TextBox 83"/>
            <p:cNvSpPr txBox="1"/>
            <p:nvPr/>
          </p:nvSpPr>
          <p:spPr>
            <a:xfrm>
              <a:off x="3944534" y="2518868"/>
              <a:ext cx="4387902" cy="400110"/>
            </a:xfrm>
            <a:prstGeom prst="rect">
              <a:avLst/>
            </a:prstGeom>
            <a:noFill/>
          </p:spPr>
          <p:txBody>
            <a:bodyPr wrap="square" rtlCol="0">
              <a:spAutoFit/>
            </a:bodyPr>
            <a:lstStyle/>
            <a:p>
              <a:pPr algn="just"/>
              <a:r>
                <a:rPr lang="en-US" sz="2000"/>
                <a:t>Các công cụ của phần mềm đồ hoạ</a:t>
              </a:r>
            </a:p>
          </p:txBody>
        </p:sp>
      </p:grpSp>
      <p:grpSp>
        <p:nvGrpSpPr>
          <p:cNvPr id="17" name="Group 16"/>
          <p:cNvGrpSpPr/>
          <p:nvPr/>
        </p:nvGrpSpPr>
        <p:grpSpPr>
          <a:xfrm>
            <a:off x="3334000" y="3260368"/>
            <a:ext cx="4998436" cy="1015663"/>
            <a:chOff x="3334000" y="3260368"/>
            <a:chExt cx="4998436" cy="1015663"/>
          </a:xfrm>
        </p:grpSpPr>
        <p:sp>
          <p:nvSpPr>
            <p:cNvPr id="83" name="Google Shape;1078;p42"/>
            <p:cNvSpPr/>
            <p:nvPr/>
          </p:nvSpPr>
          <p:spPr>
            <a:xfrm>
              <a:off x="3334000" y="3544770"/>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t>3</a:t>
              </a:r>
              <a:endParaRPr sz="2500" b="1"/>
            </a:p>
          </p:txBody>
        </p:sp>
        <p:sp>
          <p:nvSpPr>
            <p:cNvPr id="85" name="TextBox 84"/>
            <p:cNvSpPr txBox="1"/>
            <p:nvPr/>
          </p:nvSpPr>
          <p:spPr>
            <a:xfrm>
              <a:off x="3944534" y="3260368"/>
              <a:ext cx="4387902" cy="1015663"/>
            </a:xfrm>
            <a:prstGeom prst="rect">
              <a:avLst/>
            </a:prstGeom>
            <a:noFill/>
          </p:spPr>
          <p:txBody>
            <a:bodyPr wrap="square" rtlCol="0">
              <a:spAutoFit/>
            </a:bodyPr>
            <a:lstStyle/>
            <a:p>
              <a:pPr algn="just">
                <a:lnSpc>
                  <a:spcPct val="150000"/>
                </a:lnSpc>
              </a:pPr>
              <a:r>
                <a:rPr lang="en-US" sz="2000"/>
                <a:t>Thực hành làm quen với các công cụ trong phần mềm đồ hoạ</a:t>
              </a: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069387" y="2246577"/>
            <a:ext cx="6943247" cy="1801840"/>
          </a:xfrm>
          <a:prstGeom prst="rect">
            <a:avLst/>
          </a:prstGeom>
          <a:noFill/>
        </p:spPr>
        <p:txBody>
          <a:bodyPr wrap="none" lIns="68580" tIns="34290" rIns="68580" bIns="34290">
            <a:spAutoFit/>
          </a:bodyPr>
          <a:lstStyle/>
          <a:p>
            <a:pPr algn="ctr" defTabSz="914378">
              <a:lnSpc>
                <a:spcPct val="150000"/>
              </a:lnSpc>
            </a:pPr>
            <a:r>
              <a:rPr lang="en-US" sz="4000" b="1">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CHÚC MỪNG CÁC EM ĐÃ </a:t>
            </a:r>
          </a:p>
          <a:p>
            <a:pPr algn="ctr" defTabSz="914378">
              <a:lnSpc>
                <a:spcPct val="150000"/>
              </a:lnSpc>
            </a:pPr>
            <a:r>
              <a:rPr lang="en-US" sz="4000" b="1">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HOÀN THÀNH THỬ THÁCH!</a:t>
            </a:r>
            <a:endParaRPr lang="en-US" sz="4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715" y="304801"/>
            <a:ext cx="2386589" cy="1793066"/>
          </a:xfrm>
          <a:prstGeom prst="rect">
            <a:avLst/>
          </a:prstGeom>
          <a:noFill/>
        </p:spPr>
      </p:pic>
    </p:spTree>
    <p:extLst>
      <p:ext uri="{BB962C8B-B14F-4D97-AF65-F5344CB8AC3E}">
        <p14:creationId xmlns:p14="http://schemas.microsoft.com/office/powerpoint/2010/main" val="1172878115"/>
      </p:ext>
    </p:extLst>
  </p:cSld>
  <p:clrMapOvr>
    <a:masterClrMapping/>
  </p:clrMapOvr>
  <p:transition spd="med">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grpSp>
        <p:nvGrpSpPr>
          <p:cNvPr id="2232" name="Google Shape;2232;p55"/>
          <p:cNvGrpSpPr/>
          <p:nvPr/>
        </p:nvGrpSpPr>
        <p:grpSpPr>
          <a:xfrm>
            <a:off x="1228125" y="3138475"/>
            <a:ext cx="1001625" cy="912475"/>
            <a:chOff x="-2531275" y="2648900"/>
            <a:chExt cx="1001625" cy="912475"/>
          </a:xfrm>
        </p:grpSpPr>
        <p:sp>
          <p:nvSpPr>
            <p:cNvPr id="2233" name="Google Shape;2233;p55"/>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5"/>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5"/>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5"/>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5"/>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5"/>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5"/>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5"/>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5"/>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5"/>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5"/>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5"/>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5"/>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5"/>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5"/>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5"/>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5"/>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5"/>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5"/>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5"/>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5"/>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5"/>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5"/>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5"/>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5"/>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5"/>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5"/>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5"/>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5"/>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5"/>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55"/>
          <p:cNvGrpSpPr/>
          <p:nvPr/>
        </p:nvGrpSpPr>
        <p:grpSpPr>
          <a:xfrm>
            <a:off x="6892900" y="3620750"/>
            <a:ext cx="929550" cy="926875"/>
            <a:chOff x="-1161475" y="1429950"/>
            <a:chExt cx="929550" cy="926875"/>
          </a:xfrm>
        </p:grpSpPr>
        <p:sp>
          <p:nvSpPr>
            <p:cNvPr id="2264" name="Google Shape;2264;p55"/>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5"/>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5"/>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5"/>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5"/>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5"/>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5"/>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5"/>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5"/>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5"/>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5"/>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5"/>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5"/>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5"/>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5"/>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5"/>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5"/>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5"/>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5"/>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5"/>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5"/>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5"/>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5"/>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5"/>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5"/>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5"/>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5"/>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5"/>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 name="Google Shape;2292;p55"/>
          <p:cNvGrpSpPr/>
          <p:nvPr/>
        </p:nvGrpSpPr>
        <p:grpSpPr>
          <a:xfrm rot="2228901">
            <a:off x="1787218" y="2046950"/>
            <a:ext cx="367414" cy="604727"/>
            <a:chOff x="3503700" y="2695100"/>
            <a:chExt cx="487575" cy="802500"/>
          </a:xfrm>
        </p:grpSpPr>
        <p:sp>
          <p:nvSpPr>
            <p:cNvPr id="2293" name="Google Shape;2293;p55"/>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5"/>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5"/>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5"/>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5"/>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5"/>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5"/>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5"/>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5"/>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5"/>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5"/>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5"/>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5"/>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5"/>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5"/>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5"/>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55"/>
          <p:cNvGrpSpPr/>
          <p:nvPr/>
        </p:nvGrpSpPr>
        <p:grpSpPr>
          <a:xfrm rot="789425">
            <a:off x="7617583" y="2222244"/>
            <a:ext cx="705475" cy="683525"/>
            <a:chOff x="3332550" y="1745600"/>
            <a:chExt cx="705475" cy="683525"/>
          </a:xfrm>
        </p:grpSpPr>
        <p:sp>
          <p:nvSpPr>
            <p:cNvPr id="2310" name="Google Shape;2310;p5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0" name="Google Shape;2320;p55"/>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2" name="Google Shape;2322;p55"/>
          <p:cNvGrpSpPr/>
          <p:nvPr/>
        </p:nvGrpSpPr>
        <p:grpSpPr>
          <a:xfrm>
            <a:off x="6854625" y="1219875"/>
            <a:ext cx="1006100" cy="916800"/>
            <a:chOff x="-2830425" y="1213525"/>
            <a:chExt cx="1006100" cy="916800"/>
          </a:xfrm>
        </p:grpSpPr>
        <p:sp>
          <p:nvSpPr>
            <p:cNvPr id="2323" name="Google Shape;2323;p5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2" name="Google Shape;2352;p55"/>
          <p:cNvGrpSpPr/>
          <p:nvPr/>
        </p:nvGrpSpPr>
        <p:grpSpPr>
          <a:xfrm>
            <a:off x="1228263" y="650125"/>
            <a:ext cx="1001350" cy="913675"/>
            <a:chOff x="-941200" y="3010025"/>
            <a:chExt cx="1001350" cy="913675"/>
          </a:xfrm>
        </p:grpSpPr>
        <p:sp>
          <p:nvSpPr>
            <p:cNvPr id="2353" name="Google Shape;2353;p55"/>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5"/>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5"/>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5"/>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5"/>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5"/>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5"/>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5"/>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5"/>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5"/>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5"/>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5"/>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5"/>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5"/>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5"/>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5"/>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5"/>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5"/>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5"/>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5"/>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5"/>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5"/>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5"/>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5"/>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5"/>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5"/>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5"/>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5"/>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5"/>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55"/>
          <p:cNvGrpSpPr/>
          <p:nvPr/>
        </p:nvGrpSpPr>
        <p:grpSpPr>
          <a:xfrm flipH="1">
            <a:off x="2290683" y="4083725"/>
            <a:ext cx="465023" cy="433795"/>
            <a:chOff x="1286750" y="901125"/>
            <a:chExt cx="571825" cy="533425"/>
          </a:xfrm>
        </p:grpSpPr>
        <p:sp>
          <p:nvSpPr>
            <p:cNvPr id="2383" name="Google Shape;2383;p55"/>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5"/>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5"/>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5"/>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5"/>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8" name="Google Shape;2388;p55"/>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5"/>
          <p:cNvSpPr/>
          <p:nvPr/>
        </p:nvSpPr>
        <p:spPr>
          <a:xfrm>
            <a:off x="8183650" y="73285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55"/>
          <p:cNvGrpSpPr/>
          <p:nvPr/>
        </p:nvGrpSpPr>
        <p:grpSpPr>
          <a:xfrm rot="2393308">
            <a:off x="6764002" y="481953"/>
            <a:ext cx="322402" cy="400078"/>
            <a:chOff x="6322500" y="3044550"/>
            <a:chExt cx="322400" cy="400075"/>
          </a:xfrm>
        </p:grpSpPr>
        <p:sp>
          <p:nvSpPr>
            <p:cNvPr id="2391" name="Google Shape;2391;p5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5" name="Google Shape;2395;p55"/>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5"/>
          <p:cNvSpPr/>
          <p:nvPr/>
        </p:nvSpPr>
        <p:spPr>
          <a:xfrm>
            <a:off x="571250" y="1680538"/>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5"/>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5"/>
          <p:cNvSpPr/>
          <p:nvPr/>
        </p:nvSpPr>
        <p:spPr>
          <a:xfrm>
            <a:off x="1322150" y="248868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9" name="Google Shape;2399;p55"/>
          <p:cNvGrpSpPr/>
          <p:nvPr/>
        </p:nvGrpSpPr>
        <p:grpSpPr>
          <a:xfrm rot="3078532">
            <a:off x="591414" y="3943070"/>
            <a:ext cx="322389" cy="400061"/>
            <a:chOff x="6322500" y="3044550"/>
            <a:chExt cx="322400" cy="400075"/>
          </a:xfrm>
        </p:grpSpPr>
        <p:sp>
          <p:nvSpPr>
            <p:cNvPr id="2400" name="Google Shape;2400;p5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Oval 193"/>
          <p:cNvSpPr/>
          <p:nvPr/>
        </p:nvSpPr>
        <p:spPr>
          <a:xfrm>
            <a:off x="2833401" y="1619451"/>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2833401" y="2369832"/>
            <a:ext cx="3638514" cy="553998"/>
          </a:xfrm>
          <a:prstGeom prst="rect">
            <a:avLst/>
          </a:prstGeom>
          <a:noFill/>
        </p:spPr>
        <p:txBody>
          <a:bodyPr wrap="square" rtlCol="0">
            <a:spAutoFit/>
          </a:bodyPr>
          <a:lstStyle/>
          <a:p>
            <a:pPr algn="ctr"/>
            <a:r>
              <a:rPr lang="en-US" sz="3000" b="1"/>
              <a:t>VẬN DỤNG</a:t>
            </a:r>
          </a:p>
        </p:txBody>
      </p:sp>
    </p:spTree>
    <p:extLst>
      <p:ext uri="{BB962C8B-B14F-4D97-AF65-F5344CB8AC3E}">
        <p14:creationId xmlns:p14="http://schemas.microsoft.com/office/powerpoint/2010/main" val="1095543126"/>
      </p:ext>
    </p:extLst>
  </p:cSld>
  <p:clrMapOvr>
    <a:masterClrMapping/>
  </p:clrMapOvr>
  <p:transition spd="med">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38338" y="723900"/>
            <a:ext cx="5821362" cy="1828800"/>
            <a:chOff x="2141538" y="889000"/>
            <a:chExt cx="5821362" cy="1828800"/>
          </a:xfrm>
        </p:grpSpPr>
        <p:sp>
          <p:nvSpPr>
            <p:cNvPr id="7" name="Rounded Rectangular Callout 6"/>
            <p:cNvSpPr/>
            <p:nvPr/>
          </p:nvSpPr>
          <p:spPr>
            <a:xfrm>
              <a:off x="3543300" y="889000"/>
              <a:ext cx="4419600" cy="1828800"/>
            </a:xfrm>
            <a:prstGeom prst="wedgeRoundRectCallout">
              <a:avLst>
                <a:gd name="adj1" fmla="val -37769"/>
                <a:gd name="adj2" fmla="val 73157"/>
                <a:gd name="adj3" fmla="val 16667"/>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8" name="TextBox 7"/>
            <p:cNvSpPr txBox="1"/>
            <p:nvPr/>
          </p:nvSpPr>
          <p:spPr>
            <a:xfrm>
              <a:off x="3927475" y="1064736"/>
              <a:ext cx="3651250" cy="1477328"/>
            </a:xfrm>
            <a:prstGeom prst="rect">
              <a:avLst/>
            </a:prstGeom>
            <a:noFill/>
          </p:spPr>
          <p:txBody>
            <a:bodyPr wrap="square" rtlCol="0">
              <a:spAutoFit/>
            </a:bodyPr>
            <a:lstStyle/>
            <a:p>
              <a:pPr algn="just">
                <a:lnSpc>
                  <a:spcPct val="150000"/>
                </a:lnSpc>
              </a:pPr>
              <a:r>
                <a:rPr lang="vi-VN" sz="2000"/>
                <a:t>Em hãy sử dụng phần mềm đồ hoạ để vẽ hình cột đèn giao thông như Hình 54.</a:t>
              </a:r>
              <a:endParaRPr lang="en-US" sz="2000"/>
            </a:p>
          </p:txBody>
        </p:sp>
        <p:pic>
          <p:nvPicPr>
            <p:cNvPr id="9" name="Picture 32"/>
            <p:cNvPicPr>
              <a:picLocks noChangeAspect="1"/>
            </p:cNvPicPr>
            <p:nvPr/>
          </p:nvPicPr>
          <p:blipFill>
            <a:blip r:embed="rId2"/>
            <a:srcRect/>
            <a:stretch>
              <a:fillRect/>
            </a:stretch>
          </p:blipFill>
          <p:spPr>
            <a:xfrm>
              <a:off x="2141538" y="1263249"/>
              <a:ext cx="1670050" cy="1308901"/>
            </a:xfrm>
            <a:prstGeom prst="rect">
              <a:avLst/>
            </a:prstGeom>
          </p:spPr>
        </p:pic>
      </p:grpSp>
      <p:pic>
        <p:nvPicPr>
          <p:cNvPr id="10" name="Picture 9"/>
          <p:cNvPicPr>
            <a:picLocks noChangeAspect="1"/>
          </p:cNvPicPr>
          <p:nvPr/>
        </p:nvPicPr>
        <p:blipFill rotWithShape="1">
          <a:blip r:embed="rId3"/>
          <a:srcRect l="79717"/>
          <a:stretch/>
        </p:blipFill>
        <p:spPr>
          <a:xfrm>
            <a:off x="6985000" y="2044700"/>
            <a:ext cx="1158875" cy="241259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600" y="2463800"/>
            <a:ext cx="2787650" cy="2336800"/>
          </a:xfrm>
          <a:prstGeom prst="rect">
            <a:avLst/>
          </a:prstGeom>
        </p:spPr>
      </p:pic>
    </p:spTree>
    <p:extLst>
      <p:ext uri="{BB962C8B-B14F-4D97-AF65-F5344CB8AC3E}">
        <p14:creationId xmlns:p14="http://schemas.microsoft.com/office/powerpoint/2010/main" val="168703767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44"/>
        <p:cNvGrpSpPr/>
        <p:nvPr/>
      </p:nvGrpSpPr>
      <p:grpSpPr>
        <a:xfrm>
          <a:off x="0" y="0"/>
          <a:ext cx="0" cy="0"/>
          <a:chOff x="0" y="0"/>
          <a:chExt cx="0" cy="0"/>
        </a:xfrm>
      </p:grpSpPr>
      <p:grpSp>
        <p:nvGrpSpPr>
          <p:cNvPr id="3752" name="Google Shape;3752;p71"/>
          <p:cNvGrpSpPr/>
          <p:nvPr/>
        </p:nvGrpSpPr>
        <p:grpSpPr>
          <a:xfrm>
            <a:off x="622438" y="570590"/>
            <a:ext cx="7834312" cy="4032910"/>
            <a:chOff x="622438" y="570590"/>
            <a:chExt cx="7834312" cy="4032910"/>
          </a:xfrm>
        </p:grpSpPr>
        <p:sp>
          <p:nvSpPr>
            <p:cNvPr id="3753" name="Google Shape;3753;p71"/>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1"/>
            <p:cNvSpPr/>
            <p:nvPr/>
          </p:nvSpPr>
          <p:spPr>
            <a:xfrm>
              <a:off x="8058500" y="603150"/>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1"/>
            <p:cNvSpPr/>
            <p:nvPr/>
          </p:nvSpPr>
          <p:spPr>
            <a:xfrm>
              <a:off x="8391250" y="1399338"/>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1"/>
            <p:cNvSpPr/>
            <p:nvPr/>
          </p:nvSpPr>
          <p:spPr>
            <a:xfrm>
              <a:off x="44840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1"/>
            <p:cNvSpPr/>
            <p:nvPr/>
          </p:nvSpPr>
          <p:spPr>
            <a:xfrm>
              <a:off x="622438" y="57059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1"/>
            <p:cNvSpPr/>
            <p:nvPr/>
          </p:nvSpPr>
          <p:spPr>
            <a:xfrm>
              <a:off x="6971537" y="1973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9" name="Google Shape;3759;p71"/>
            <p:cNvGrpSpPr/>
            <p:nvPr/>
          </p:nvGrpSpPr>
          <p:grpSpPr>
            <a:xfrm rot="3078532">
              <a:off x="6220314" y="4065420"/>
              <a:ext cx="322389" cy="400061"/>
              <a:chOff x="6322500" y="3044550"/>
              <a:chExt cx="322400" cy="400075"/>
            </a:xfrm>
          </p:grpSpPr>
          <p:sp>
            <p:nvSpPr>
              <p:cNvPr id="3760" name="Google Shape;3760;p71"/>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71"/>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71"/>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1"/>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64" name="Google Shape;3764;p71"/>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5" name="Google Shape;3765;p71"/>
          <p:cNvGrpSpPr/>
          <p:nvPr/>
        </p:nvGrpSpPr>
        <p:grpSpPr>
          <a:xfrm>
            <a:off x="6822725" y="601900"/>
            <a:ext cx="929550" cy="926875"/>
            <a:chOff x="-1161475" y="1429950"/>
            <a:chExt cx="929550" cy="926875"/>
          </a:xfrm>
        </p:grpSpPr>
        <p:sp>
          <p:nvSpPr>
            <p:cNvPr id="3766" name="Google Shape;3766;p71"/>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71"/>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71"/>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1"/>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1"/>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1"/>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1"/>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1"/>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1"/>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1"/>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1"/>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1"/>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1"/>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1"/>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1"/>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1"/>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1"/>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1"/>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1"/>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1"/>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1"/>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1"/>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1"/>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1"/>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1"/>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1"/>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1"/>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1"/>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4" name="Google Shape;3794;p71"/>
          <p:cNvGrpSpPr/>
          <p:nvPr/>
        </p:nvGrpSpPr>
        <p:grpSpPr>
          <a:xfrm>
            <a:off x="7752275" y="1896200"/>
            <a:ext cx="705475" cy="683525"/>
            <a:chOff x="3332550" y="1745600"/>
            <a:chExt cx="705475" cy="683525"/>
          </a:xfrm>
        </p:grpSpPr>
        <p:sp>
          <p:nvSpPr>
            <p:cNvPr id="3795" name="Google Shape;3795;p71"/>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1"/>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1"/>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1"/>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1"/>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1"/>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1"/>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1"/>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1"/>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1"/>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5" name="Google Shape;3805;p71"/>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TextBox 70"/>
          <p:cNvSpPr txBox="1"/>
          <p:nvPr/>
        </p:nvSpPr>
        <p:spPr>
          <a:xfrm>
            <a:off x="330200" y="639530"/>
            <a:ext cx="6492875" cy="553998"/>
          </a:xfrm>
          <a:prstGeom prst="rect">
            <a:avLst/>
          </a:prstGeom>
          <a:noFill/>
        </p:spPr>
        <p:txBody>
          <a:bodyPr wrap="square" rtlCol="0">
            <a:spAutoFit/>
          </a:bodyPr>
          <a:lstStyle/>
          <a:p>
            <a:pPr algn="ctr"/>
            <a:r>
              <a:rPr lang="en-US" sz="3000" b="1"/>
              <a:t>DẶN DÒ VỀ NHÀ</a:t>
            </a:r>
          </a:p>
        </p:txBody>
      </p:sp>
      <p:grpSp>
        <p:nvGrpSpPr>
          <p:cNvPr id="4" name="Group 3"/>
          <p:cNvGrpSpPr/>
          <p:nvPr/>
        </p:nvGrpSpPr>
        <p:grpSpPr>
          <a:xfrm>
            <a:off x="1327739" y="1523275"/>
            <a:ext cx="4387833" cy="1015663"/>
            <a:chOff x="1327739" y="1523275"/>
            <a:chExt cx="4387833" cy="1015663"/>
          </a:xfrm>
        </p:grpSpPr>
        <p:sp>
          <p:nvSpPr>
            <p:cNvPr id="70" name="Google Shape;1078;p42"/>
            <p:cNvSpPr/>
            <p:nvPr/>
          </p:nvSpPr>
          <p:spPr>
            <a:xfrm>
              <a:off x="1327739" y="1703339"/>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t>1</a:t>
              </a:r>
              <a:endParaRPr sz="2500" b="1"/>
            </a:p>
          </p:txBody>
        </p:sp>
        <p:sp>
          <p:nvSpPr>
            <p:cNvPr id="72" name="TextBox 71"/>
            <p:cNvSpPr txBox="1"/>
            <p:nvPr/>
          </p:nvSpPr>
          <p:spPr>
            <a:xfrm>
              <a:off x="2106495" y="1523275"/>
              <a:ext cx="3609077" cy="1015663"/>
            </a:xfrm>
            <a:prstGeom prst="rect">
              <a:avLst/>
            </a:prstGeom>
            <a:noFill/>
          </p:spPr>
          <p:txBody>
            <a:bodyPr wrap="square" rtlCol="0">
              <a:spAutoFit/>
            </a:bodyPr>
            <a:lstStyle/>
            <a:p>
              <a:pPr algn="just">
                <a:lnSpc>
                  <a:spcPct val="150000"/>
                </a:lnSpc>
              </a:pPr>
              <a:r>
                <a:rPr lang="en-US" sz="2000"/>
                <a:t>Ôn lại các kiến thức đã học ở Bài 8A.</a:t>
              </a:r>
            </a:p>
          </p:txBody>
        </p:sp>
      </p:grpSp>
      <p:grpSp>
        <p:nvGrpSpPr>
          <p:cNvPr id="5" name="Group 4"/>
          <p:cNvGrpSpPr/>
          <p:nvPr/>
        </p:nvGrpSpPr>
        <p:grpSpPr>
          <a:xfrm>
            <a:off x="1327738" y="2695972"/>
            <a:ext cx="4387834" cy="1477328"/>
            <a:chOff x="1327738" y="2695972"/>
            <a:chExt cx="4387834" cy="1477328"/>
          </a:xfrm>
        </p:grpSpPr>
        <p:sp>
          <p:nvSpPr>
            <p:cNvPr id="69" name="Google Shape;1076;p42"/>
            <p:cNvSpPr/>
            <p:nvPr/>
          </p:nvSpPr>
          <p:spPr>
            <a:xfrm>
              <a:off x="1327738" y="3175917"/>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solidFill>
                    <a:schemeClr val="accent6"/>
                  </a:solidFill>
                </a:rPr>
                <a:t>2</a:t>
              </a:r>
              <a:endParaRPr sz="2500" b="1">
                <a:solidFill>
                  <a:schemeClr val="accent6"/>
                </a:solidFill>
              </a:endParaRPr>
            </a:p>
          </p:txBody>
        </p:sp>
        <p:sp>
          <p:nvSpPr>
            <p:cNvPr id="73" name="TextBox 72"/>
            <p:cNvSpPr txBox="1"/>
            <p:nvPr/>
          </p:nvSpPr>
          <p:spPr>
            <a:xfrm>
              <a:off x="2106495" y="2695972"/>
              <a:ext cx="3609077" cy="1477328"/>
            </a:xfrm>
            <a:prstGeom prst="rect">
              <a:avLst/>
            </a:prstGeom>
            <a:noFill/>
          </p:spPr>
          <p:txBody>
            <a:bodyPr wrap="square" rtlCol="0">
              <a:spAutoFit/>
            </a:bodyPr>
            <a:lstStyle/>
            <a:p>
              <a:pPr algn="just">
                <a:lnSpc>
                  <a:spcPct val="150000"/>
                </a:lnSpc>
              </a:pPr>
              <a:r>
                <a:rPr lang="vi-VN" sz="2000"/>
                <a:t>Đọc và chuẩn bị trước </a:t>
              </a:r>
              <a:r>
                <a:rPr lang="vi-VN" sz="2000" i="1"/>
                <a:t>Bài 9A: Sử dụng phần mềm đồ hoạ tạo sản phẩm số</a:t>
              </a:r>
              <a:r>
                <a:rPr lang="vi-VN" sz="2000"/>
                <a:t>.</a:t>
              </a:r>
              <a:endParaRPr lang="en-US" sz="2000"/>
            </a:p>
          </p:txBody>
        </p:sp>
      </p:grpSp>
    </p:spTree>
    <p:extLst>
      <p:ext uri="{BB962C8B-B14F-4D97-AF65-F5344CB8AC3E}">
        <p14:creationId xmlns:p14="http://schemas.microsoft.com/office/powerpoint/2010/main" val="380933070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824923"/>
          </a:xfrm>
          <a:prstGeom prst="rect">
            <a:avLst/>
          </a:prstGeom>
          <a:noFill/>
        </p:spPr>
        <p:txBody>
          <a:bodyPr wrap="square" rtlCol="0">
            <a:spAutoFit/>
          </a:bodyPr>
          <a:lstStyle/>
          <a:p>
            <a:pPr algn="ctr">
              <a:lnSpc>
                <a:spcPct val="150000"/>
              </a:lnSpc>
            </a:pPr>
            <a:r>
              <a:rPr lang="en-US" sz="4000" b="1">
                <a:solidFill>
                  <a:srgbClr val="FF5F5F"/>
                </a:solidFill>
              </a:rPr>
              <a:t>CẢM ƠN VÀ </a:t>
            </a:r>
          </a:p>
          <a:p>
            <a:pPr algn="ctr">
              <a:lnSpc>
                <a:spcPct val="150000"/>
              </a:lnSpc>
            </a:pPr>
            <a:r>
              <a:rPr lang="en-US" sz="4000" b="1">
                <a:solidFill>
                  <a:srgbClr val="FF5F5F"/>
                </a:solidFill>
              </a:rPr>
              <a:t>HẸN GẶP LẠI CÁC EM! </a:t>
            </a:r>
          </a:p>
        </p:txBody>
      </p:sp>
      <p:pic>
        <p:nvPicPr>
          <p:cNvPr id="51" name="Google Shape;198;p2"/>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6345675" y="3983124"/>
            <a:ext cx="2264925" cy="642147"/>
          </a:xfrm>
          <a:prstGeom prst="rect">
            <a:avLst/>
          </a:prstGeom>
          <a:noFill/>
          <a:ln>
            <a:noFill/>
          </a:ln>
        </p:spPr>
      </p:pic>
    </p:spTree>
    <p:extLst>
      <p:ext uri="{BB962C8B-B14F-4D97-AF65-F5344CB8AC3E}">
        <p14:creationId xmlns:p14="http://schemas.microsoft.com/office/powerpoint/2010/main" val="1170152636"/>
      </p:ext>
    </p:extLst>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pSp>
        <p:nvGrpSpPr>
          <p:cNvPr id="1487" name="Google Shape;1487;p45"/>
          <p:cNvGrpSpPr/>
          <p:nvPr/>
        </p:nvGrpSpPr>
        <p:grpSpPr>
          <a:xfrm rot="-1936864">
            <a:off x="7506881" y="607473"/>
            <a:ext cx="712157" cy="1172584"/>
            <a:chOff x="6628200" y="3885125"/>
            <a:chExt cx="473300" cy="779300"/>
          </a:xfrm>
        </p:grpSpPr>
        <p:sp>
          <p:nvSpPr>
            <p:cNvPr id="1488" name="Google Shape;1488;p4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45"/>
          <p:cNvGrpSpPr/>
          <p:nvPr/>
        </p:nvGrpSpPr>
        <p:grpSpPr>
          <a:xfrm>
            <a:off x="6612297" y="3810000"/>
            <a:ext cx="893956" cy="793488"/>
            <a:chOff x="5600100" y="3836025"/>
            <a:chExt cx="796850" cy="707250"/>
          </a:xfrm>
        </p:grpSpPr>
        <p:sp>
          <p:nvSpPr>
            <p:cNvPr id="1506" name="Google Shape;1506;p45"/>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5"/>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5"/>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5"/>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5"/>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5"/>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5"/>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5"/>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5"/>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5"/>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5"/>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5"/>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5"/>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5"/>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5"/>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5"/>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45"/>
          <p:cNvSpPr/>
          <p:nvPr/>
        </p:nvSpPr>
        <p:spPr>
          <a:xfrm rot="-1923205">
            <a:off x="594691" y="722552"/>
            <a:ext cx="974595" cy="598237"/>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5"/>
          <p:cNvSpPr/>
          <p:nvPr/>
        </p:nvSpPr>
        <p:spPr>
          <a:xfrm rot="1500148">
            <a:off x="7841001" y="3078924"/>
            <a:ext cx="584424" cy="938772"/>
          </a:xfrm>
          <a:custGeom>
            <a:avLst/>
            <a:gdLst/>
            <a:ahLst/>
            <a:cxnLst/>
            <a:rect l="l" t="t" r="r" b="b"/>
            <a:pathLst>
              <a:path w="15980" h="25669" extrusionOk="0">
                <a:moveTo>
                  <a:pt x="8008" y="1"/>
                </a:moveTo>
                <a:cubicBezTo>
                  <a:pt x="7837" y="1"/>
                  <a:pt x="7664" y="16"/>
                  <a:pt x="7490" y="48"/>
                </a:cubicBezTo>
                <a:cubicBezTo>
                  <a:pt x="5918" y="322"/>
                  <a:pt x="4871" y="1810"/>
                  <a:pt x="5144" y="3393"/>
                </a:cubicBezTo>
                <a:cubicBezTo>
                  <a:pt x="5204" y="3751"/>
                  <a:pt x="5347" y="4072"/>
                  <a:pt x="5525" y="4370"/>
                </a:cubicBezTo>
                <a:lnTo>
                  <a:pt x="1" y="4370"/>
                </a:lnTo>
                <a:lnTo>
                  <a:pt x="1" y="10478"/>
                </a:lnTo>
                <a:cubicBezTo>
                  <a:pt x="489" y="10108"/>
                  <a:pt x="1084" y="9894"/>
                  <a:pt x="1739" y="9894"/>
                </a:cubicBezTo>
                <a:cubicBezTo>
                  <a:pt x="3335" y="9894"/>
                  <a:pt x="4633" y="11192"/>
                  <a:pt x="4633" y="12787"/>
                </a:cubicBezTo>
                <a:cubicBezTo>
                  <a:pt x="4633" y="14371"/>
                  <a:pt x="3335" y="15669"/>
                  <a:pt x="1739" y="15669"/>
                </a:cubicBezTo>
                <a:cubicBezTo>
                  <a:pt x="1084" y="15669"/>
                  <a:pt x="489" y="15442"/>
                  <a:pt x="1" y="15085"/>
                </a:cubicBezTo>
                <a:lnTo>
                  <a:pt x="1" y="21193"/>
                </a:lnTo>
                <a:lnTo>
                  <a:pt x="5597" y="21193"/>
                </a:lnTo>
                <a:cubicBezTo>
                  <a:pt x="5192" y="21788"/>
                  <a:pt x="5014" y="22527"/>
                  <a:pt x="5144" y="23289"/>
                </a:cubicBezTo>
                <a:cubicBezTo>
                  <a:pt x="5399" y="24677"/>
                  <a:pt x="6606" y="25669"/>
                  <a:pt x="7984" y="25669"/>
                </a:cubicBezTo>
                <a:cubicBezTo>
                  <a:pt x="8155" y="25669"/>
                  <a:pt x="8328" y="25654"/>
                  <a:pt x="8502" y="25622"/>
                </a:cubicBezTo>
                <a:cubicBezTo>
                  <a:pt x="10062" y="25348"/>
                  <a:pt x="11121" y="23860"/>
                  <a:pt x="10836" y="22277"/>
                </a:cubicBezTo>
                <a:cubicBezTo>
                  <a:pt x="10764" y="21872"/>
                  <a:pt x="10609" y="21503"/>
                  <a:pt x="10383" y="21181"/>
                </a:cubicBezTo>
                <a:lnTo>
                  <a:pt x="15979" y="21181"/>
                </a:lnTo>
                <a:lnTo>
                  <a:pt x="15979" y="15252"/>
                </a:lnTo>
                <a:cubicBezTo>
                  <a:pt x="15551" y="15502"/>
                  <a:pt x="15050" y="15669"/>
                  <a:pt x="14515" y="15669"/>
                </a:cubicBezTo>
                <a:cubicBezTo>
                  <a:pt x="12919" y="15669"/>
                  <a:pt x="11621" y="14371"/>
                  <a:pt x="11621" y="12787"/>
                </a:cubicBezTo>
                <a:cubicBezTo>
                  <a:pt x="11621" y="11168"/>
                  <a:pt x="12919" y="9882"/>
                  <a:pt x="14515" y="9882"/>
                </a:cubicBezTo>
                <a:cubicBezTo>
                  <a:pt x="15050" y="9882"/>
                  <a:pt x="15551" y="10025"/>
                  <a:pt x="15979" y="10299"/>
                </a:cubicBezTo>
                <a:lnTo>
                  <a:pt x="15979" y="4370"/>
                </a:lnTo>
                <a:lnTo>
                  <a:pt x="10467" y="4370"/>
                </a:lnTo>
                <a:cubicBezTo>
                  <a:pt x="10800" y="3786"/>
                  <a:pt x="10955" y="3096"/>
                  <a:pt x="10836" y="2381"/>
                </a:cubicBezTo>
                <a:cubicBezTo>
                  <a:pt x="10582" y="984"/>
                  <a:pt x="9377" y="1"/>
                  <a:pt x="8008"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4" name="Google Shape;1524;p45"/>
          <p:cNvGrpSpPr/>
          <p:nvPr/>
        </p:nvGrpSpPr>
        <p:grpSpPr>
          <a:xfrm>
            <a:off x="6604008" y="2199852"/>
            <a:ext cx="879116" cy="851763"/>
            <a:chOff x="3332550" y="1745600"/>
            <a:chExt cx="705475" cy="683525"/>
          </a:xfrm>
        </p:grpSpPr>
        <p:sp>
          <p:nvSpPr>
            <p:cNvPr id="1525" name="Google Shape;1525;p4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45"/>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5"/>
          <p:cNvSpPr/>
          <p:nvPr/>
        </p:nvSpPr>
        <p:spPr>
          <a:xfrm>
            <a:off x="6802516" y="695846"/>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5"/>
          <p:cNvSpPr/>
          <p:nvPr/>
        </p:nvSpPr>
        <p:spPr>
          <a:xfrm>
            <a:off x="8458909" y="112739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5"/>
          <p:cNvSpPr/>
          <p:nvPr/>
        </p:nvSpPr>
        <p:spPr>
          <a:xfrm>
            <a:off x="5867094" y="4211699"/>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45"/>
          <p:cNvGrpSpPr/>
          <p:nvPr/>
        </p:nvGrpSpPr>
        <p:grpSpPr>
          <a:xfrm rot="3078532">
            <a:off x="1075708" y="4090185"/>
            <a:ext cx="322389" cy="400061"/>
            <a:chOff x="6322500" y="3044550"/>
            <a:chExt cx="322400" cy="400075"/>
          </a:xfrm>
        </p:grpSpPr>
        <p:sp>
          <p:nvSpPr>
            <p:cNvPr id="1542" name="Google Shape;1542;p4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TextBox 68"/>
          <p:cNvSpPr txBox="1"/>
          <p:nvPr/>
        </p:nvSpPr>
        <p:spPr>
          <a:xfrm>
            <a:off x="1693137" y="2278626"/>
            <a:ext cx="3664600" cy="1305165"/>
          </a:xfrm>
          <a:prstGeom prst="rect">
            <a:avLst/>
          </a:prstGeom>
          <a:noFill/>
        </p:spPr>
        <p:txBody>
          <a:bodyPr wrap="square" rtlCol="0">
            <a:spAutoFit/>
          </a:bodyPr>
          <a:lstStyle/>
          <a:p>
            <a:pPr algn="ctr">
              <a:lnSpc>
                <a:spcPct val="150000"/>
              </a:lnSpc>
            </a:pPr>
            <a:r>
              <a:rPr lang="en-US" sz="2800" b="1">
                <a:solidFill>
                  <a:srgbClr val="FF5F5F"/>
                </a:solidFill>
              </a:rPr>
              <a:t>PHẦN MỀM ĐỒ HOẠ GIÚP EM LÀM GÌ?</a:t>
            </a:r>
          </a:p>
        </p:txBody>
      </p:sp>
      <p:sp>
        <p:nvSpPr>
          <p:cNvPr id="70" name="Google Shape;1078;p42"/>
          <p:cNvSpPr/>
          <p:nvPr/>
        </p:nvSpPr>
        <p:spPr>
          <a:xfrm>
            <a:off x="3142200" y="1285430"/>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t>1</a:t>
            </a:r>
            <a:endParaRPr sz="3500" b="1"/>
          </a:p>
        </p:txBody>
      </p:sp>
    </p:spTree>
  </p:cSld>
  <p:clrMapOvr>
    <a:masterClrMapping/>
  </p:clrMapOvr>
  <p:transition spd="med">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844"/>
            <a:ext cx="9144000" cy="496996"/>
          </a:xfrm>
          <a:prstGeom prst="rect">
            <a:avLst/>
          </a:prstGeom>
          <a:noFill/>
        </p:spPr>
        <p:txBody>
          <a:bodyPr wrap="square" rtlCol="0">
            <a:spAutoFit/>
          </a:bodyPr>
          <a:lstStyle/>
          <a:p>
            <a:pPr algn="ctr">
              <a:lnSpc>
                <a:spcPct val="150000"/>
              </a:lnSpc>
            </a:pPr>
            <a:r>
              <a:rPr lang="en-US" sz="2000"/>
              <a:t>Đọc nội dung phần 1 SGK tr.37 và trả lời câu hỏi: </a:t>
            </a:r>
          </a:p>
        </p:txBody>
      </p:sp>
      <p:grpSp>
        <p:nvGrpSpPr>
          <p:cNvPr id="6" name="Group 5"/>
          <p:cNvGrpSpPr/>
          <p:nvPr/>
        </p:nvGrpSpPr>
        <p:grpSpPr>
          <a:xfrm>
            <a:off x="1910121" y="863840"/>
            <a:ext cx="5323757" cy="1163401"/>
            <a:chOff x="3194916" y="1391438"/>
            <a:chExt cx="5323757" cy="1163401"/>
          </a:xfrm>
        </p:grpSpPr>
        <p:sp>
          <p:nvSpPr>
            <p:cNvPr id="7" name="Google Shape;541;p59"/>
            <p:cNvSpPr/>
            <p:nvPr/>
          </p:nvSpPr>
          <p:spPr>
            <a:xfrm>
              <a:off x="3459537" y="1739591"/>
              <a:ext cx="5059136" cy="815248"/>
            </a:xfrm>
            <a:prstGeom prst="roundRect">
              <a:avLst>
                <a:gd name="adj" fmla="val 2449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2;p59"/>
            <p:cNvSpPr/>
            <p:nvPr/>
          </p:nvSpPr>
          <p:spPr>
            <a:xfrm>
              <a:off x="3351897" y="1629545"/>
              <a:ext cx="5059136" cy="815248"/>
            </a:xfrm>
            <a:prstGeom prst="roundRect">
              <a:avLst>
                <a:gd name="adj" fmla="val 24491"/>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4010373" y="1745711"/>
              <a:ext cx="4182946" cy="553998"/>
            </a:xfrm>
            <a:prstGeom prst="rect">
              <a:avLst/>
            </a:prstGeom>
            <a:noFill/>
          </p:spPr>
          <p:txBody>
            <a:bodyPr wrap="square" rtlCol="0">
              <a:spAutoFit/>
            </a:bodyPr>
            <a:lstStyle/>
            <a:p>
              <a:pPr algn="ctr">
                <a:lnSpc>
                  <a:spcPct val="150000"/>
                </a:lnSpc>
              </a:pPr>
              <a:r>
                <a:rPr lang="vi-VN" sz="2000"/>
                <a:t>Phần mềm đồ hoạ giúp em làm gì?</a:t>
              </a:r>
              <a:endParaRPr lang="en-US" sz="200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86839">
              <a:off x="3194916" y="1391438"/>
              <a:ext cx="1047120" cy="1047120"/>
            </a:xfrm>
            <a:prstGeom prst="rect">
              <a:avLst/>
            </a:prstGeom>
          </p:spPr>
        </p:pic>
      </p:grpSp>
      <p:grpSp>
        <p:nvGrpSpPr>
          <p:cNvPr id="11" name="Group 10"/>
          <p:cNvGrpSpPr/>
          <p:nvPr/>
        </p:nvGrpSpPr>
        <p:grpSpPr>
          <a:xfrm>
            <a:off x="666411" y="2217723"/>
            <a:ext cx="3547240" cy="2358461"/>
            <a:chOff x="5553211" y="1450910"/>
            <a:chExt cx="3547240" cy="2358461"/>
          </a:xfrm>
        </p:grpSpPr>
        <p:sp>
          <p:nvSpPr>
            <p:cNvPr id="12" name="Rounded Rectangle 11"/>
            <p:cNvSpPr/>
            <p:nvPr/>
          </p:nvSpPr>
          <p:spPr>
            <a:xfrm>
              <a:off x="6239666" y="1450910"/>
              <a:ext cx="2860785" cy="2358461"/>
            </a:xfrm>
            <a:prstGeom prst="roundRect">
              <a:avLst>
                <a:gd name="adj" fmla="val 9660"/>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Phần mềm đồ hoạ cung cấp các công cụ và tính năng hỗ trợ việc thiết kế đồ hoạ trên máy tính.</a:t>
              </a:r>
            </a:p>
          </p:txBody>
        </p:sp>
        <p:sp>
          <p:nvSpPr>
            <p:cNvPr id="13" name="Right Arrow 12"/>
            <p:cNvSpPr/>
            <p:nvPr/>
          </p:nvSpPr>
          <p:spPr>
            <a:xfrm>
              <a:off x="5553211" y="2426465"/>
              <a:ext cx="568429" cy="407349"/>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s://pos.nvncdn.com/4e732c-26/art/artCT/20220810_FdEugutIOiHxplHqdJmsC70w.png"/>
          <p:cNvPicPr>
            <a:picLocks noChangeAspect="1" noChangeArrowheads="1"/>
          </p:cNvPicPr>
          <p:nvPr/>
        </p:nvPicPr>
        <p:blipFill rotWithShape="1">
          <a:blip r:embed="rId3">
            <a:extLst>
              <a:ext uri="{28A0092B-C50C-407E-A947-70E740481C1C}">
                <a14:useLocalDpi xmlns:a14="http://schemas.microsoft.com/office/drawing/2010/main" val="0"/>
              </a:ext>
            </a:extLst>
          </a:blip>
          <a:srcRect t="5493" b="7823"/>
          <a:stretch/>
        </p:blipFill>
        <p:spPr bwMode="auto">
          <a:xfrm>
            <a:off x="4508331" y="2221249"/>
            <a:ext cx="1788370" cy="1162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ngiarenhat.net/wp-content/uploads/2022/04/image-327-1024x502-1.png"/>
          <p:cNvPicPr>
            <a:picLocks noChangeAspect="1" noChangeArrowheads="1"/>
          </p:cNvPicPr>
          <p:nvPr/>
        </p:nvPicPr>
        <p:blipFill rotWithShape="1">
          <a:blip r:embed="rId4">
            <a:extLst>
              <a:ext uri="{28A0092B-C50C-407E-A947-70E740481C1C}">
                <a14:useLocalDpi xmlns:a14="http://schemas.microsoft.com/office/drawing/2010/main" val="0"/>
              </a:ext>
            </a:extLst>
          </a:blip>
          <a:srcRect r="21811"/>
          <a:stretch/>
        </p:blipFill>
        <p:spPr bwMode="auto">
          <a:xfrm>
            <a:off x="6553357" y="2217723"/>
            <a:ext cx="1859995" cy="1166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blog.fshare.vn/wp-content/uploads/2020/08/coreldraw-graphics-suite-2019-download-2.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4" r="4316"/>
          <a:stretch/>
        </p:blipFill>
        <p:spPr bwMode="auto">
          <a:xfrm>
            <a:off x="4508332" y="3525114"/>
            <a:ext cx="1788369" cy="1062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hanhcongcomputer.vn/wp-content/uploads/2023/01/do-hoa-may-tinh-1024x575.png"/>
          <p:cNvPicPr>
            <a:picLocks noChangeAspect="1" noChangeArrowheads="1"/>
          </p:cNvPicPr>
          <p:nvPr/>
        </p:nvPicPr>
        <p:blipFill rotWithShape="1">
          <a:blip r:embed="rId6">
            <a:extLst>
              <a:ext uri="{28A0092B-C50C-407E-A947-70E740481C1C}">
                <a14:useLocalDpi xmlns:a14="http://schemas.microsoft.com/office/drawing/2010/main" val="0"/>
              </a:ext>
            </a:extLst>
          </a:blip>
          <a:srcRect l="3025"/>
          <a:stretch/>
        </p:blipFill>
        <p:spPr bwMode="auto">
          <a:xfrm>
            <a:off x="6553358" y="3521588"/>
            <a:ext cx="1859996" cy="106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5799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500"/>
                                        <p:tgtEl>
                                          <p:spTgt spid="1026"/>
                                        </p:tgtEl>
                                      </p:cBhvr>
                                    </p:animEffect>
                                  </p:childTnLst>
                                </p:cTn>
                              </p:par>
                              <p:par>
                                <p:cTn id="25" presetID="21" presetClass="entr" presetSubtype="1"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heel(1)">
                                      <p:cBhvr>
                                        <p:cTn id="27" dur="500"/>
                                        <p:tgtEl>
                                          <p:spTgt spid="1028"/>
                                        </p:tgtEl>
                                      </p:cBhvr>
                                    </p:animEffect>
                                  </p:childTnLst>
                                </p:cTn>
                              </p:par>
                              <p:par>
                                <p:cTn id="28" presetID="21" presetClass="entr" presetSubtype="1"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wheel(1)">
                                      <p:cBhvr>
                                        <p:cTn id="30" dur="500"/>
                                        <p:tgtEl>
                                          <p:spTgt spid="1030"/>
                                        </p:tgtEl>
                                      </p:cBhvr>
                                    </p:animEffect>
                                  </p:childTnLst>
                                </p:cTn>
                              </p:par>
                              <p:par>
                                <p:cTn id="31" presetID="21" presetClass="entr" presetSubtype="1"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heel(1)">
                                      <p:cBhvr>
                                        <p:cTn id="3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8" name="Google Shape;4178;p76"/>
          <p:cNvSpPr/>
          <p:nvPr/>
        </p:nvSpPr>
        <p:spPr>
          <a:xfrm rot="10800000">
            <a:off x="2805720" y="3792800"/>
            <a:ext cx="4728486" cy="988023"/>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sp>
        <p:nvSpPr>
          <p:cNvPr id="4197" name="Google Shape;4197;p76"/>
          <p:cNvSpPr/>
          <p:nvPr/>
        </p:nvSpPr>
        <p:spPr>
          <a:xfrm flipH="1">
            <a:off x="1771263" y="4380774"/>
            <a:ext cx="119032" cy="104544"/>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flipH="1">
            <a:off x="6206175" y="4477209"/>
            <a:ext cx="57839" cy="51963"/>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flipH="1">
            <a:off x="741687" y="3552541"/>
            <a:ext cx="57817" cy="51963"/>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679910" y="573653"/>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8147675" y="733228"/>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8411747" y="1160990"/>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8155125" y="42762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7520038" y="393711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6" name="Google Shape;4206;p76"/>
          <p:cNvGrpSpPr/>
          <p:nvPr/>
        </p:nvGrpSpPr>
        <p:grpSpPr>
          <a:xfrm rot="3078532">
            <a:off x="702277" y="3743340"/>
            <a:ext cx="620431" cy="769909"/>
            <a:chOff x="6322500" y="3044550"/>
            <a:chExt cx="322400" cy="400075"/>
          </a:xfrm>
        </p:grpSpPr>
        <p:sp>
          <p:nvSpPr>
            <p:cNvPr id="4207" name="Google Shape;4207;p7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664;p69"/>
          <p:cNvGrpSpPr/>
          <p:nvPr/>
        </p:nvGrpSpPr>
        <p:grpSpPr>
          <a:xfrm rot="1633152">
            <a:off x="2544106" y="3675901"/>
            <a:ext cx="1625984" cy="926229"/>
            <a:chOff x="4027275" y="3264225"/>
            <a:chExt cx="1223400" cy="696900"/>
          </a:xfrm>
        </p:grpSpPr>
        <p:grpSp>
          <p:nvGrpSpPr>
            <p:cNvPr id="47" name="Google Shape;3665;p69"/>
            <p:cNvGrpSpPr/>
            <p:nvPr/>
          </p:nvGrpSpPr>
          <p:grpSpPr>
            <a:xfrm>
              <a:off x="4027275" y="3264225"/>
              <a:ext cx="1223400" cy="696900"/>
              <a:chOff x="4027275" y="3264225"/>
              <a:chExt cx="1223400" cy="696900"/>
            </a:xfrm>
          </p:grpSpPr>
          <p:sp>
            <p:nvSpPr>
              <p:cNvPr id="51" name="Google Shape;3666;p69"/>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7;p69"/>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8;p69"/>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9;p69"/>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70;p69"/>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1;p69"/>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2;p69"/>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3;p69"/>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4;p69"/>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5;p69"/>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6;p69"/>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7;p69"/>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8;p69"/>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9;p69"/>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80;p69"/>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1;p69"/>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2;p69"/>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3;p69"/>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84;p69"/>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85;p69"/>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86;p69"/>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p:cNvGrpSpPr/>
          <p:nvPr/>
        </p:nvGrpSpPr>
        <p:grpSpPr>
          <a:xfrm rot="215770">
            <a:off x="1530004" y="715746"/>
            <a:ext cx="6051764" cy="2385684"/>
            <a:chOff x="4955755" y="1222208"/>
            <a:chExt cx="6051764" cy="2385684"/>
          </a:xfrm>
        </p:grpSpPr>
        <p:grpSp>
          <p:nvGrpSpPr>
            <p:cNvPr id="70" name="Google Shape;630;p63"/>
            <p:cNvGrpSpPr/>
            <p:nvPr/>
          </p:nvGrpSpPr>
          <p:grpSpPr>
            <a:xfrm rot="21384963">
              <a:off x="4955755" y="1425994"/>
              <a:ext cx="6051764" cy="2181898"/>
              <a:chOff x="2850046" y="1127552"/>
              <a:chExt cx="9020259" cy="2018504"/>
            </a:xfrm>
          </p:grpSpPr>
          <p:sp>
            <p:nvSpPr>
              <p:cNvPr id="73" name="Google Shape;631;p63"/>
              <p:cNvSpPr/>
              <p:nvPr/>
            </p:nvSpPr>
            <p:spPr>
              <a:xfrm rot="21599267">
                <a:off x="2850046" y="1325472"/>
                <a:ext cx="8730344" cy="1820584"/>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63"/>
              <p:cNvSpPr/>
              <p:nvPr/>
            </p:nvSpPr>
            <p:spPr>
              <a:xfrm rot="21599267">
                <a:off x="3046341" y="1127552"/>
                <a:ext cx="8823964" cy="1933354"/>
              </a:xfrm>
              <a:prstGeom prst="roundRect">
                <a:avLst>
                  <a:gd name="adj" fmla="val 17922"/>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p:cNvSpPr txBox="1"/>
            <p:nvPr/>
          </p:nvSpPr>
          <p:spPr>
            <a:xfrm rot="21416044">
              <a:off x="5413452" y="1826436"/>
              <a:ext cx="5274396" cy="1477328"/>
            </a:xfrm>
            <a:prstGeom prst="rect">
              <a:avLst/>
            </a:prstGeom>
            <a:noFill/>
          </p:spPr>
          <p:txBody>
            <a:bodyPr wrap="square" rtlCol="0">
              <a:spAutoFit/>
            </a:bodyPr>
            <a:lstStyle/>
            <a:p>
              <a:pPr algn="just">
                <a:lnSpc>
                  <a:spcPct val="150000"/>
                </a:lnSpc>
              </a:pPr>
              <a:r>
                <a:rPr lang="en-US" sz="2000"/>
                <a:t>Phần mềm đồ hoạ cung cấp các công cụ giúp em vẽ hình, chỉnh sửa hình,… để có thể tạo các sản phẩm đồ hoạ.</a:t>
              </a:r>
              <a:endParaRPr lang="vi-VN" sz="2000"/>
            </a:p>
          </p:txBody>
        </p:sp>
        <p:sp>
          <p:nvSpPr>
            <p:cNvPr id="72" name="Rounded Rectangle 71"/>
            <p:cNvSpPr/>
            <p:nvPr/>
          </p:nvSpPr>
          <p:spPr>
            <a:xfrm rot="21416044">
              <a:off x="7181400" y="1222208"/>
              <a:ext cx="1602625" cy="52377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GHI NHỚ</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454819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grpSp>
        <p:nvGrpSpPr>
          <p:cNvPr id="1712" name="Google Shape;1712;p48"/>
          <p:cNvGrpSpPr/>
          <p:nvPr/>
        </p:nvGrpSpPr>
        <p:grpSpPr>
          <a:xfrm>
            <a:off x="720000" y="540000"/>
            <a:ext cx="1006100" cy="916800"/>
            <a:chOff x="-2830425" y="1213525"/>
            <a:chExt cx="1006100" cy="916800"/>
          </a:xfrm>
        </p:grpSpPr>
        <p:sp>
          <p:nvSpPr>
            <p:cNvPr id="1713" name="Google Shape;1713;p48"/>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8"/>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8"/>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8"/>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8"/>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8"/>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8"/>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8"/>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8"/>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8"/>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8"/>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8"/>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8"/>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8"/>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8"/>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8"/>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8"/>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8"/>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8"/>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8"/>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8"/>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8"/>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8"/>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8"/>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8"/>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8"/>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8"/>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8"/>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8"/>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48"/>
          <p:cNvGrpSpPr/>
          <p:nvPr/>
        </p:nvGrpSpPr>
        <p:grpSpPr>
          <a:xfrm>
            <a:off x="882200" y="3033725"/>
            <a:ext cx="1023675" cy="986750"/>
            <a:chOff x="2087750" y="3096950"/>
            <a:chExt cx="1023675" cy="986750"/>
          </a:xfrm>
        </p:grpSpPr>
        <p:sp>
          <p:nvSpPr>
            <p:cNvPr id="1743" name="Google Shape;1743;p48"/>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8"/>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8"/>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8"/>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8"/>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8"/>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8"/>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8"/>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8"/>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8"/>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8"/>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8"/>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8"/>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8"/>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8"/>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8"/>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8"/>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8"/>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8"/>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8"/>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8"/>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8"/>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8"/>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8"/>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8"/>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8" name="Google Shape;1768;p48"/>
          <p:cNvSpPr/>
          <p:nvPr/>
        </p:nvSpPr>
        <p:spPr>
          <a:xfrm>
            <a:off x="882200" y="18339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8"/>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8"/>
          <p:cNvSpPr/>
          <p:nvPr/>
        </p:nvSpPr>
        <p:spPr>
          <a:xfrm>
            <a:off x="1322150" y="248868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1" name="Google Shape;1771;p48"/>
          <p:cNvGrpSpPr/>
          <p:nvPr/>
        </p:nvGrpSpPr>
        <p:grpSpPr>
          <a:xfrm rot="3078532">
            <a:off x="999539" y="4218695"/>
            <a:ext cx="322389" cy="400061"/>
            <a:chOff x="6322500" y="3044550"/>
            <a:chExt cx="322400" cy="400075"/>
          </a:xfrm>
        </p:grpSpPr>
        <p:sp>
          <p:nvSpPr>
            <p:cNvPr id="1772" name="Google Shape;1772;p48"/>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8"/>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8"/>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8"/>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6" name="Google Shape;1776;p48"/>
          <p:cNvSpPr/>
          <p:nvPr/>
        </p:nvSpPr>
        <p:spPr>
          <a:xfrm>
            <a:off x="1681250" y="16293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8"/>
          <p:cNvSpPr/>
          <p:nvPr/>
        </p:nvSpPr>
        <p:spPr>
          <a:xfrm>
            <a:off x="7892329" y="325966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8"/>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48"/>
          <p:cNvGrpSpPr/>
          <p:nvPr/>
        </p:nvGrpSpPr>
        <p:grpSpPr>
          <a:xfrm rot="14555637">
            <a:off x="7711454" y="561586"/>
            <a:ext cx="705475" cy="683525"/>
            <a:chOff x="3332550" y="1745600"/>
            <a:chExt cx="705475" cy="683525"/>
          </a:xfrm>
        </p:grpSpPr>
        <p:sp>
          <p:nvSpPr>
            <p:cNvPr id="1780" name="Google Shape;1780;p48"/>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8"/>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8"/>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8"/>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8"/>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8"/>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8"/>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8"/>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8"/>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8"/>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0" name="Google Shape;1790;p48"/>
          <p:cNvSpPr/>
          <p:nvPr/>
        </p:nvSpPr>
        <p:spPr>
          <a:xfrm>
            <a:off x="7586272" y="4432688"/>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1" name="Google Shape;1791;p48"/>
          <p:cNvGrpSpPr/>
          <p:nvPr/>
        </p:nvGrpSpPr>
        <p:grpSpPr>
          <a:xfrm rot="-3078532" flipH="1">
            <a:off x="8079055" y="1274855"/>
            <a:ext cx="322389" cy="400061"/>
            <a:chOff x="6322500" y="3044550"/>
            <a:chExt cx="322400" cy="400075"/>
          </a:xfrm>
        </p:grpSpPr>
        <p:sp>
          <p:nvSpPr>
            <p:cNvPr id="1792" name="Google Shape;1792;p48"/>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8"/>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8"/>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8"/>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p:cNvSpPr txBox="1"/>
          <p:nvPr/>
        </p:nvSpPr>
        <p:spPr>
          <a:xfrm>
            <a:off x="3152655" y="2307649"/>
            <a:ext cx="3664600" cy="1305165"/>
          </a:xfrm>
          <a:prstGeom prst="rect">
            <a:avLst/>
          </a:prstGeom>
          <a:noFill/>
        </p:spPr>
        <p:txBody>
          <a:bodyPr wrap="square" rtlCol="0">
            <a:spAutoFit/>
          </a:bodyPr>
          <a:lstStyle/>
          <a:p>
            <a:pPr algn="ctr">
              <a:lnSpc>
                <a:spcPct val="150000"/>
              </a:lnSpc>
            </a:pPr>
            <a:r>
              <a:rPr lang="en-US" sz="2800" b="1">
                <a:solidFill>
                  <a:srgbClr val="FF5F5F"/>
                </a:solidFill>
              </a:rPr>
              <a:t>CÁC CÔNG CỤ CỦA PHẦN MỀM ĐỒ HOẠ</a:t>
            </a:r>
          </a:p>
        </p:txBody>
      </p:sp>
      <p:sp>
        <p:nvSpPr>
          <p:cNvPr id="96" name="Google Shape;1078;p42"/>
          <p:cNvSpPr/>
          <p:nvPr/>
        </p:nvSpPr>
        <p:spPr>
          <a:xfrm>
            <a:off x="4601718" y="1324964"/>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t>2</a:t>
            </a:r>
            <a:endParaRPr sz="3500" b="1"/>
          </a:p>
        </p:txBody>
      </p:sp>
    </p:spTree>
  </p:cSld>
  <p:clrMapOvr>
    <a:masterClrMapping/>
  </p:clrMapOvr>
  <p:transition spd="med">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rot="18678512">
            <a:off x="692831" y="1932665"/>
            <a:ext cx="419444" cy="4194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12311" y="495579"/>
            <a:ext cx="7813524" cy="4208624"/>
            <a:chOff x="712311" y="495579"/>
            <a:chExt cx="7813524" cy="4208624"/>
          </a:xfrm>
        </p:grpSpPr>
        <p:grpSp>
          <p:nvGrpSpPr>
            <p:cNvPr id="6" name="Group 5"/>
            <p:cNvGrpSpPr/>
            <p:nvPr/>
          </p:nvGrpSpPr>
          <p:grpSpPr>
            <a:xfrm>
              <a:off x="3328511" y="495579"/>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106629" y="3002152"/>
                <a:ext cx="366712" cy="310431"/>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200" y="1936905"/>
              <a:ext cx="1845635" cy="1703664"/>
            </a:xfrm>
            <a:prstGeom prst="rect">
              <a:avLst/>
            </a:prstGeom>
          </p:spPr>
        </p:pic>
        <p:sp>
          <p:nvSpPr>
            <p:cNvPr id="15" name="TextBox 14"/>
            <p:cNvSpPr txBox="1"/>
            <p:nvPr/>
          </p:nvSpPr>
          <p:spPr>
            <a:xfrm>
              <a:off x="712311" y="918551"/>
              <a:ext cx="7707790" cy="3785652"/>
            </a:xfrm>
            <a:prstGeom prst="rect">
              <a:avLst/>
            </a:prstGeom>
            <a:noFill/>
          </p:spPr>
          <p:txBody>
            <a:bodyPr wrap="square" rtlCol="0">
              <a:spAutoFit/>
            </a:bodyPr>
            <a:lstStyle/>
            <a:p>
              <a:pPr algn="just">
                <a:lnSpc>
                  <a:spcPct val="150000"/>
                </a:lnSpc>
              </a:pPr>
              <a:r>
                <a:rPr lang="vi-VN" sz="2000"/>
                <a:t>1. Em hãy quan sát tấm thiệp ở Hình 41 và chọn phương án đúng để trả lời câu hỏi</a:t>
              </a:r>
              <a:r>
                <a:rPr lang="en-US" sz="2000"/>
                <a:t>: </a:t>
              </a:r>
              <a:r>
                <a:rPr lang="vi-VN" sz="2000"/>
                <a:t>Tấm thiệp gồm những thông tin dạng nào?</a:t>
              </a:r>
            </a:p>
            <a:p>
              <a:pPr algn="just">
                <a:lnSpc>
                  <a:spcPct val="150000"/>
                </a:lnSpc>
              </a:pPr>
              <a:r>
                <a:rPr lang="vi-VN" sz="2000"/>
                <a:t>A. Dạng chữ và dạng hình ảnh.</a:t>
              </a:r>
            </a:p>
            <a:p>
              <a:pPr algn="just">
                <a:lnSpc>
                  <a:spcPct val="150000"/>
                </a:lnSpc>
              </a:pPr>
              <a:r>
                <a:rPr lang="vi-VN" sz="2000"/>
                <a:t>B. Dạng chữ và dạng âm thanh.</a:t>
              </a:r>
            </a:p>
            <a:p>
              <a:pPr algn="just">
                <a:lnSpc>
                  <a:spcPct val="150000"/>
                </a:lnSpc>
              </a:pPr>
              <a:r>
                <a:rPr lang="vi-VN" sz="2000"/>
                <a:t>C. Dạng hình ảnh và dạng âm thanh.</a:t>
              </a:r>
            </a:p>
            <a:p>
              <a:pPr algn="just">
                <a:lnSpc>
                  <a:spcPct val="150000"/>
                </a:lnSpc>
              </a:pPr>
              <a:r>
                <a:rPr lang="vi-VN" sz="2000"/>
                <a:t>D. Dạng chữ, dạng hình ảnh và dạng âm thanh.</a:t>
              </a:r>
            </a:p>
            <a:p>
              <a:pPr algn="just">
                <a:lnSpc>
                  <a:spcPct val="150000"/>
                </a:lnSpc>
              </a:pPr>
              <a:r>
                <a:rPr lang="vi-VN" sz="2000"/>
                <a:t>2. Để giúp em tạo tấm thiệp thì phần mềm đồ hoạ cần có những công cụ gì?</a:t>
              </a:r>
            </a:p>
          </p:txBody>
        </p:sp>
      </p:grpSp>
    </p:spTree>
    <p:extLst>
      <p:ext uri="{BB962C8B-B14F-4D97-AF65-F5344CB8AC3E}">
        <p14:creationId xmlns:p14="http://schemas.microsoft.com/office/powerpoint/2010/main" val="3029533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Literacy Subject for Elementary: Figurative Language by Slidesgo">
  <a:themeElements>
    <a:clrScheme name="Simple Light">
      <a:dk1>
        <a:srgbClr val="FFFFFF"/>
      </a:dk1>
      <a:lt1>
        <a:srgbClr val="FFC45C"/>
      </a:lt1>
      <a:dk2>
        <a:srgbClr val="FF5F5F"/>
      </a:dk2>
      <a:lt2>
        <a:srgbClr val="C985FF"/>
      </a:lt2>
      <a:accent1>
        <a:srgbClr val="353535"/>
      </a:accent1>
      <a:accent2>
        <a:srgbClr val="48C4F0"/>
      </a:accent2>
      <a:accent3>
        <a:srgbClr val="FFFFFF"/>
      </a:accent3>
      <a:accent4>
        <a:srgbClr val="FFFFFF"/>
      </a:accent4>
      <a:accent5>
        <a:srgbClr val="FFFFFF"/>
      </a:accent5>
      <a:accent6>
        <a:srgbClr val="FFFFFF"/>
      </a:accent6>
      <a:hlink>
        <a:srgbClr val="35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1903</Words>
  <Application>Microsoft Office PowerPoint</Application>
  <PresentationFormat>On-screen Show (16:9)</PresentationFormat>
  <Paragraphs>268</Paragraphs>
  <Slides>44</Slides>
  <Notes>31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Anaheim</vt:lpstr>
      <vt:lpstr>Arial</vt:lpstr>
      <vt:lpstr>.VnBlack</vt:lpstr>
      <vt:lpstr>Calibri</vt:lpstr>
      <vt:lpstr>Bowlby One</vt:lpstr>
      <vt:lpstr>Times New Roman</vt:lpstr>
      <vt:lpstr>Varela Round</vt:lpstr>
      <vt:lpstr>Literacy Subject for Elementary: Figurative Language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Quách Thị Thu Hương</cp:lastModifiedBy>
  <cp:revision>38</cp:revision>
  <dcterms:modified xsi:type="dcterms:W3CDTF">2024-11-21T16:36:41Z</dcterms:modified>
</cp:coreProperties>
</file>