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ppt/media/audio4.wav" ContentType="audio/x-wav"/>
  <Override PartName="/ppt/notesSlides/notesSlide7.xml" ContentType="application/vnd.openxmlformats-officedocument.presentationml.notesSlide+xml"/>
  <Override PartName="/ppt/media/audio5.wav" ContentType="audio/x-wav"/>
  <Override PartName="/ppt/media/audio6.wav" ContentType="audio/x-wav"/>
  <Override PartName="/ppt/notesSlides/notesSlide8.xml" ContentType="application/vnd.openxmlformats-officedocument.presentationml.notesSlide+xml"/>
  <Override PartName="/ppt/media/audio7.wav" ContentType="audio/x-wav"/>
  <Override PartName="/ppt/media/audio8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notesSlides/notesSlide9.xml" ContentType="application/vnd.openxmlformats-officedocument.presentationml.notesSlide+xml"/>
  <Override PartName="/ppt/media/media6.wav" ContentType="audio/x-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media7.wav" ContentType="audio/x-wav"/>
  <Override PartName="/ppt/media/media8.wav" ContentType="audio/x-wav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481" r:id="rId2"/>
    <p:sldId id="373" r:id="rId3"/>
    <p:sldId id="512" r:id="rId4"/>
    <p:sldId id="507" r:id="rId5"/>
    <p:sldId id="508" r:id="rId6"/>
    <p:sldId id="509" r:id="rId7"/>
    <p:sldId id="510" r:id="rId8"/>
    <p:sldId id="513" r:id="rId9"/>
    <p:sldId id="482" r:id="rId10"/>
    <p:sldId id="463" r:id="rId11"/>
    <p:sldId id="484" r:id="rId12"/>
    <p:sldId id="483" r:id="rId13"/>
    <p:sldId id="338" r:id="rId14"/>
    <p:sldId id="379" r:id="rId15"/>
    <p:sldId id="426" r:id="rId16"/>
    <p:sldId id="459" r:id="rId17"/>
    <p:sldId id="460" r:id="rId18"/>
    <p:sldId id="461" r:id="rId19"/>
    <p:sldId id="427" r:id="rId20"/>
    <p:sldId id="505" r:id="rId21"/>
    <p:sldId id="506" r:id="rId22"/>
    <p:sldId id="402" r:id="rId23"/>
    <p:sldId id="497" r:id="rId24"/>
    <p:sldId id="498" r:id="rId25"/>
    <p:sldId id="499" r:id="rId26"/>
    <p:sldId id="500" r:id="rId27"/>
    <p:sldId id="501" r:id="rId28"/>
    <p:sldId id="502" r:id="rId29"/>
    <p:sldId id="503" r:id="rId30"/>
    <p:sldId id="504" r:id="rId31"/>
    <p:sldId id="403" r:id="rId32"/>
    <p:sldId id="486" r:id="rId33"/>
    <p:sldId id="472" r:id="rId34"/>
    <p:sldId id="475" r:id="rId35"/>
    <p:sldId id="487" r:id="rId36"/>
    <p:sldId id="345" r:id="rId37"/>
    <p:sldId id="489" r:id="rId38"/>
    <p:sldId id="494" r:id="rId39"/>
    <p:sldId id="514" r:id="rId40"/>
    <p:sldId id="404" r:id="rId41"/>
    <p:sldId id="493" r:id="rId42"/>
    <p:sldId id="511" r:id="rId43"/>
    <p:sldId id="406" r:id="rId44"/>
    <p:sldId id="288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926C"/>
    <a:srgbClr val="FFCCCC"/>
    <a:srgbClr val="FF9999"/>
    <a:srgbClr val="FFFFCC"/>
    <a:srgbClr val="5CBC7A"/>
    <a:srgbClr val="D19AD2"/>
    <a:srgbClr val="FF7C80"/>
    <a:srgbClr val="F2B800"/>
    <a:srgbClr val="FFFF99"/>
    <a:srgbClr val="CF94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30" autoAdjust="0"/>
    <p:restoredTop sz="93594" autoAdjust="0"/>
  </p:normalViewPr>
  <p:slideViewPr>
    <p:cSldViewPr>
      <p:cViewPr varScale="1">
        <p:scale>
          <a:sx n="69" d="100"/>
          <a:sy n="69" d="100"/>
        </p:scale>
        <p:origin x="48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2T23:32:49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081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85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3525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15470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0659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2895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06545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78404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14345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82652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04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300"/>
              </a:spcBef>
            </a:pP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Sentence Puzzle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</a:pP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Divide the class into groups of four. Give each group a sentence that is broken/cut in to pieces. Ask them to arrange them to make a complete sentence, then read it aloud.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</a:pP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group makes it first will be the winner.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7652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card to show the words/picture. Click again to close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907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card to show the words/picture. Click again to close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753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card to show the words/picture. Click again to close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863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705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Teacher tells pupils to put out their school things on the desk.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them to show the school things with the correct order. (example: Show me: pencil, eraser, pen). Who can make it fastest is the winner.</a:t>
            </a:r>
            <a:endParaRPr lang="en-US" sz="1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Times New Roman" panose="02020603050405020304" pitchFamily="18" charset="0"/>
              </a:rPr>
              <a:t>Ask pupils to show those school things and repeat.</a:t>
            </a:r>
            <a:endParaRPr lang="en-US" i="1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1AC9-6F56-4DB1-875A-8F64A4AEB0A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340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Teacher tells pupils to put out their school things on the desk.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them: 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you have a pen/book/ruler…?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Times New Roman" panose="02020603050405020304" pitchFamily="18" charset="0"/>
              </a:rPr>
              <a:t>Ask pupils if they have, say: </a:t>
            </a:r>
            <a:r>
              <a:rPr lang="en-US" sz="1200" i="1" dirty="0">
                <a:effectLst/>
                <a:latin typeface="Times New Roman" panose="02020603050405020304" pitchFamily="18" charset="0"/>
              </a:rPr>
              <a:t>Yes, I do. </a:t>
            </a:r>
            <a:r>
              <a:rPr lang="en-US" sz="1200" dirty="0">
                <a:effectLst/>
                <a:latin typeface="Times New Roman" panose="02020603050405020304" pitchFamily="18" charset="0"/>
              </a:rPr>
              <a:t>/ if not:</a:t>
            </a:r>
            <a:r>
              <a:rPr lang="en-US" sz="1200" i="1" dirty="0">
                <a:effectLst/>
                <a:latin typeface="Times New Roman" panose="02020603050405020304" pitchFamily="18" charset="0"/>
              </a:rPr>
              <a:t> No, I don’t.</a:t>
            </a:r>
            <a:endParaRPr lang="en-US" i="1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1AC9-6F56-4DB1-875A-8F64A4AEB0A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36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617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4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300"/>
              </a:spcBef>
            </a:pP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Sentence Puzzle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</a:pP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Divide the class into groups of four. Give each group a sentence that is broken/cut in to pieces. Ask them to arrange them to make a complete sentence, then read it aloud.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</a:pP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group makes it first will be the winner.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766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300"/>
              </a:spcBef>
            </a:pP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Sentence Puzzle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</a:pP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Divide the class into groups of four. Give each group a sentence that is broken/cut in to pieces. Ask them to arrange them to make a complete sentence, then read it aloud.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</a:pP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group makes it first will be the winner.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75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300"/>
              </a:spcBef>
            </a:pP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Sentence Puzzle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</a:pP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Divide the class into groups of four. Give each group a sentence that is broken/cut in to pieces. Ask them to arrange them to make a complete sentence, then read it aloud.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</a:pP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group makes it first will be the winner.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08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31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044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83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46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886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141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5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5.pn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21.jpeg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image" Target="../media/image2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image" Target="../media/image19.jpeg"/><Relationship Id="rId5" Type="http://schemas.microsoft.com/office/2007/relationships/media" Target="../media/media4.wav"/><Relationship Id="rId15" Type="http://schemas.openxmlformats.org/officeDocument/2006/relationships/image" Target="../media/image15.png"/><Relationship Id="rId10" Type="http://schemas.openxmlformats.org/officeDocument/2006/relationships/notesSlide" Target="../notesSlides/notesSlide9.xml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3" Type="http://schemas.microsoft.com/office/2007/relationships/media" Target="../media/media3.wav"/><Relationship Id="rId7" Type="http://schemas.microsoft.com/office/2007/relationships/media" Target="../media/media5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5" Type="http://schemas.microsoft.com/office/2007/relationships/media" Target="../media/media4.wav"/><Relationship Id="rId10" Type="http://schemas.openxmlformats.org/officeDocument/2006/relationships/image" Target="../media/image15.png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.png"/><Relationship Id="rId5" Type="http://schemas.openxmlformats.org/officeDocument/2006/relationships/audio" Target="../media/audio9.wav"/><Relationship Id="rId4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audio" Target="../media/audio10.wav"/><Relationship Id="rId7" Type="http://schemas.openxmlformats.org/officeDocument/2006/relationships/image" Target="../media/image25.png"/><Relationship Id="rId12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11" Type="http://schemas.openxmlformats.org/officeDocument/2006/relationships/image" Target="../media/image28.png"/><Relationship Id="rId5" Type="http://schemas.openxmlformats.org/officeDocument/2006/relationships/audio" Target="../media/audio12.wav"/><Relationship Id="rId10" Type="http://schemas.microsoft.com/office/2007/relationships/hdphoto" Target="../media/hdphoto1.wdp"/><Relationship Id="rId4" Type="http://schemas.openxmlformats.org/officeDocument/2006/relationships/audio" Target="../media/audio11.wav"/><Relationship Id="rId9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png"/><Relationship Id="rId3" Type="http://schemas.openxmlformats.org/officeDocument/2006/relationships/audio" Target="../media/audio10.wav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11" Type="http://schemas.microsoft.com/office/2007/relationships/hdphoto" Target="../media/hdphoto2.wdp"/><Relationship Id="rId5" Type="http://schemas.openxmlformats.org/officeDocument/2006/relationships/audio" Target="../media/audio12.wav"/><Relationship Id="rId10" Type="http://schemas.openxmlformats.org/officeDocument/2006/relationships/image" Target="../media/image28.png"/><Relationship Id="rId4" Type="http://schemas.openxmlformats.org/officeDocument/2006/relationships/audio" Target="../media/audio11.wav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9.png"/><Relationship Id="rId3" Type="http://schemas.openxmlformats.org/officeDocument/2006/relationships/audio" Target="../media/audio10.wav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11" Type="http://schemas.openxmlformats.org/officeDocument/2006/relationships/image" Target="../media/image31.png"/><Relationship Id="rId5" Type="http://schemas.openxmlformats.org/officeDocument/2006/relationships/audio" Target="../media/audio12.wav"/><Relationship Id="rId10" Type="http://schemas.microsoft.com/office/2007/relationships/hdphoto" Target="../media/hdphoto2.wdp"/><Relationship Id="rId4" Type="http://schemas.openxmlformats.org/officeDocument/2006/relationships/audio" Target="../media/audio11.wav"/><Relationship Id="rId9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9.png"/><Relationship Id="rId3" Type="http://schemas.openxmlformats.org/officeDocument/2006/relationships/audio" Target="../media/audio10.wav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11" Type="http://schemas.openxmlformats.org/officeDocument/2006/relationships/image" Target="../media/image31.png"/><Relationship Id="rId5" Type="http://schemas.openxmlformats.org/officeDocument/2006/relationships/audio" Target="../media/audio12.wav"/><Relationship Id="rId10" Type="http://schemas.microsoft.com/office/2007/relationships/hdphoto" Target="../media/hdphoto2.wdp"/><Relationship Id="rId4" Type="http://schemas.openxmlformats.org/officeDocument/2006/relationships/audio" Target="../media/audio11.wav"/><Relationship Id="rId9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9.png"/><Relationship Id="rId3" Type="http://schemas.openxmlformats.org/officeDocument/2006/relationships/audio" Target="../media/audio10.wav"/><Relationship Id="rId7" Type="http://schemas.openxmlformats.org/officeDocument/2006/relationships/image" Target="../media/image27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11" Type="http://schemas.openxmlformats.org/officeDocument/2006/relationships/image" Target="../media/image33.png"/><Relationship Id="rId5" Type="http://schemas.openxmlformats.org/officeDocument/2006/relationships/audio" Target="../media/audio12.wav"/><Relationship Id="rId10" Type="http://schemas.microsoft.com/office/2007/relationships/hdphoto" Target="../media/hdphoto2.wdp"/><Relationship Id="rId4" Type="http://schemas.openxmlformats.org/officeDocument/2006/relationships/audio" Target="../media/audio11.wav"/><Relationship Id="rId9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9.png"/><Relationship Id="rId3" Type="http://schemas.openxmlformats.org/officeDocument/2006/relationships/audio" Target="../media/audio10.wav"/><Relationship Id="rId7" Type="http://schemas.openxmlformats.org/officeDocument/2006/relationships/image" Target="../media/image27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11" Type="http://schemas.openxmlformats.org/officeDocument/2006/relationships/image" Target="../media/image31.png"/><Relationship Id="rId5" Type="http://schemas.openxmlformats.org/officeDocument/2006/relationships/audio" Target="../media/audio12.wav"/><Relationship Id="rId10" Type="http://schemas.microsoft.com/office/2007/relationships/hdphoto" Target="../media/hdphoto2.wdp"/><Relationship Id="rId4" Type="http://schemas.openxmlformats.org/officeDocument/2006/relationships/audio" Target="../media/audio11.wav"/><Relationship Id="rId9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9.png"/><Relationship Id="rId3" Type="http://schemas.openxmlformats.org/officeDocument/2006/relationships/audio" Target="../media/audio10.wav"/><Relationship Id="rId7" Type="http://schemas.openxmlformats.org/officeDocument/2006/relationships/image" Target="../media/image27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11" Type="http://schemas.openxmlformats.org/officeDocument/2006/relationships/image" Target="../media/image33.png"/><Relationship Id="rId5" Type="http://schemas.openxmlformats.org/officeDocument/2006/relationships/audio" Target="../media/audio12.wav"/><Relationship Id="rId10" Type="http://schemas.microsoft.com/office/2007/relationships/hdphoto" Target="../media/hdphoto2.wdp"/><Relationship Id="rId4" Type="http://schemas.openxmlformats.org/officeDocument/2006/relationships/audio" Target="../media/audio11.wav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9.png"/><Relationship Id="rId3" Type="http://schemas.openxmlformats.org/officeDocument/2006/relationships/audio" Target="../media/audio10.wav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11" Type="http://schemas.openxmlformats.org/officeDocument/2006/relationships/image" Target="../media/image33.png"/><Relationship Id="rId5" Type="http://schemas.openxmlformats.org/officeDocument/2006/relationships/audio" Target="../media/audio12.wav"/><Relationship Id="rId10" Type="http://schemas.microsoft.com/office/2007/relationships/hdphoto" Target="../media/hdphoto2.wdp"/><Relationship Id="rId4" Type="http://schemas.openxmlformats.org/officeDocument/2006/relationships/audio" Target="../media/audio11.wav"/><Relationship Id="rId9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jpeg"/><Relationship Id="rId2" Type="http://schemas.microsoft.com/office/2007/relationships/media" Target="../media/media7.wav"/><Relationship Id="rId1" Type="http://schemas.openxmlformats.org/officeDocument/2006/relationships/audio" Target="NULL" TargetMode="Externa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microsoft.com/office/2007/relationships/media" Target="../media/media8.wav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65.png"/><Relationship Id="rId10" Type="http://schemas.openxmlformats.org/officeDocument/2006/relationships/image" Target="../media/image67.png"/><Relationship Id="rId4" Type="http://schemas.openxmlformats.org/officeDocument/2006/relationships/image" Target="../media/image25.png"/><Relationship Id="rId9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8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5.png"/><Relationship Id="rId4" Type="http://schemas.openxmlformats.org/officeDocument/2006/relationships/image" Target="../media/image64.png"/><Relationship Id="rId9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832113" y="1985653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2" name="Bùi Liễu 0968142780"/>
          <p:cNvSpPr/>
          <p:nvPr/>
        </p:nvSpPr>
        <p:spPr>
          <a:xfrm>
            <a:off x="2376458" y="2097329"/>
            <a:ext cx="609600" cy="546090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Berlin Sans FB Demi" panose="020E0802020502020306" pitchFamily="34" charset="0"/>
              </a:rPr>
              <a:t>8</a:t>
            </a:r>
          </a:p>
        </p:txBody>
      </p:sp>
      <p:sp>
        <p:nvSpPr>
          <p:cNvPr id="14" name="Bùi Liễu 0968142780"/>
          <p:cNvSpPr txBox="1"/>
          <p:nvPr/>
        </p:nvSpPr>
        <p:spPr>
          <a:xfrm>
            <a:off x="2895600" y="1698240"/>
            <a:ext cx="80328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 school things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13" name="Bùi Liễu 0968142780"/>
          <p:cNvSpPr txBox="1"/>
          <p:nvPr/>
        </p:nvSpPr>
        <p:spPr>
          <a:xfrm>
            <a:off x="4534786" y="2837041"/>
            <a:ext cx="4424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dirty="0">
                <a:latin typeface="Berlin Sans FB Demi" panose="020E0802020502020306" pitchFamily="34" charset="0"/>
              </a:rPr>
              <a:t>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075786"/>
            <a:ext cx="2025824" cy="1913439"/>
          </a:xfrm>
          <a:prstGeom prst="cloud">
            <a:avLst/>
          </a:prstGeom>
          <a:solidFill>
            <a:schemeClr val="accent5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075786"/>
            <a:ext cx="1897142" cy="1897142"/>
          </a:xfrm>
          <a:prstGeom prst="cloud">
            <a:avLst/>
          </a:prstGeom>
          <a:solidFill>
            <a:schemeClr val="accent5"/>
          </a:solidFill>
        </p:spPr>
      </p:pic>
    </p:spTree>
    <p:extLst>
      <p:ext uri="{BB962C8B-B14F-4D97-AF65-F5344CB8AC3E}">
        <p14:creationId xmlns:p14="http://schemas.microsoft.com/office/powerpoint/2010/main" val="829088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14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ùi Liễu 0968142780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81552"/>
            <a:ext cx="5420481" cy="34580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081" y="1181552"/>
            <a:ext cx="5447685" cy="3458058"/>
          </a:xfrm>
          <a:prstGeom prst="rect">
            <a:avLst/>
          </a:prstGeom>
        </p:spPr>
      </p:pic>
      <p:sp>
        <p:nvSpPr>
          <p:cNvPr id="17" name="Bùi Liễu 0968142780"/>
          <p:cNvSpPr/>
          <p:nvPr/>
        </p:nvSpPr>
        <p:spPr>
          <a:xfrm>
            <a:off x="4473313" y="5515577"/>
            <a:ext cx="3200399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5CBC7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4453326" y="5515576"/>
            <a:ext cx="3609703" cy="653753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rgbClr val="5CBC7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0968142780"/>
          <p:cNvSpPr/>
          <p:nvPr/>
        </p:nvSpPr>
        <p:spPr>
          <a:xfrm>
            <a:off x="3744081" y="5515576"/>
            <a:ext cx="4572000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5CBC7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91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ctivity 1. look , listen and rep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/>
      <p:bldP spid="17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8" name="Bùi Liễu 0968142780"/>
          <p:cNvSpPr txBox="1">
            <a:spLocks/>
          </p:cNvSpPr>
          <p:nvPr/>
        </p:nvSpPr>
        <p:spPr>
          <a:xfrm>
            <a:off x="7010400" y="719727"/>
            <a:ext cx="4488245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Click on the sentences to hear the sound.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 0968142780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97527"/>
            <a:ext cx="8496300" cy="4940172"/>
          </a:xfrm>
          <a:prstGeom prst="rect">
            <a:avLst/>
          </a:prstGeom>
        </p:spPr>
      </p:pic>
      <p:sp>
        <p:nvSpPr>
          <p:cNvPr id="20" name="Bùi Liễu 0968142780"/>
          <p:cNvSpPr/>
          <p:nvPr/>
        </p:nvSpPr>
        <p:spPr>
          <a:xfrm>
            <a:off x="3429000" y="1518055"/>
            <a:ext cx="4589332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 pen?</a:t>
            </a:r>
            <a:endParaRPr lang="vi-VN" sz="3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0968142780"/>
          <p:cNvSpPr/>
          <p:nvPr/>
        </p:nvSpPr>
        <p:spPr>
          <a:xfrm>
            <a:off x="8018332" y="1378878"/>
            <a:ext cx="2097061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  <a:endParaRPr lang="vi-VN" sz="3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26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ctivity 1. look , listen and rep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81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81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54483"/>
            <a:ext cx="8747943" cy="5090744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8" name="Bùi Liễu 0968142780"/>
          <p:cNvSpPr txBox="1">
            <a:spLocks/>
          </p:cNvSpPr>
          <p:nvPr/>
        </p:nvSpPr>
        <p:spPr>
          <a:xfrm>
            <a:off x="7010400" y="719727"/>
            <a:ext cx="4488245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Click on the sentences to hear the sound.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 0968142780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3665873" y="1550574"/>
            <a:ext cx="5576457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 ruler?</a:t>
            </a:r>
            <a:endParaRPr lang="vi-VN" sz="3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0968142780"/>
          <p:cNvSpPr/>
          <p:nvPr/>
        </p:nvSpPr>
        <p:spPr>
          <a:xfrm>
            <a:off x="4419600" y="2866798"/>
            <a:ext cx="2895600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32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ctivity 1. look , listen and rep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81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81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1981200" y="2286000"/>
            <a:ext cx="830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Vocabulary</a:t>
            </a:r>
            <a:endParaRPr lang="en-US" sz="1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00789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3" name="Bùi Liễu  0968142780"/>
          <p:cNvSpPr/>
          <p:nvPr/>
        </p:nvSpPr>
        <p:spPr>
          <a:xfrm>
            <a:off x="7342743" y="2286000"/>
            <a:ext cx="263405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pencil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/>
          <p:cNvSpPr/>
          <p:nvPr/>
        </p:nvSpPr>
        <p:spPr>
          <a:xfrm>
            <a:off x="7949516" y="3971121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bút chì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7642271" y="3324790"/>
            <a:ext cx="2082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 smtClean="0"/>
              <a:t>ˈpen.səl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792906"/>
            <a:ext cx="3962400" cy="3962400"/>
          </a:xfrm>
          <a:prstGeom prst="rect">
            <a:avLst/>
          </a:prstGeom>
        </p:spPr>
      </p:pic>
      <p:pic>
        <p:nvPicPr>
          <p:cNvPr id="4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5321087"/>
            <a:ext cx="457200" cy="38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3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/>
      <p:bldP spid="14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3" name="Bùi Liễu  0968142780"/>
          <p:cNvSpPr/>
          <p:nvPr/>
        </p:nvSpPr>
        <p:spPr>
          <a:xfrm>
            <a:off x="6122915" y="2436328"/>
            <a:ext cx="475482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pencil case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/>
          <p:cNvSpPr/>
          <p:nvPr/>
        </p:nvSpPr>
        <p:spPr>
          <a:xfrm>
            <a:off x="7706681" y="4068337"/>
            <a:ext cx="17235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hộp bút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6944450" y="3422006"/>
            <a:ext cx="32480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 smtClean="0"/>
              <a:t>ˈ</a:t>
            </a:r>
            <a:r>
              <a:rPr lang="vi-VN" sz="3600"/>
              <a:t>pen.səl ˌ</a:t>
            </a:r>
            <a:r>
              <a:rPr lang="vi-VN" sz="3600" smtClean="0"/>
              <a:t>keɪs</a:t>
            </a:r>
            <a:r>
              <a:rPr lang="en-US" sz="36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38" y="1317680"/>
            <a:ext cx="4895850" cy="4453287"/>
          </a:xfrm>
          <a:prstGeom prst="rect">
            <a:avLst/>
          </a:prstGeom>
        </p:spPr>
      </p:pic>
      <p:pic>
        <p:nvPicPr>
          <p:cNvPr id="4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0" y="5334000"/>
            <a:ext cx="394530" cy="33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1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/>
      <p:bldP spid="14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3" name="Bùi Liễu  0968142780"/>
          <p:cNvSpPr/>
          <p:nvPr/>
        </p:nvSpPr>
        <p:spPr>
          <a:xfrm>
            <a:off x="6501223" y="2436328"/>
            <a:ext cx="399821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notebook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/>
          <p:cNvSpPr/>
          <p:nvPr/>
        </p:nvSpPr>
        <p:spPr>
          <a:xfrm>
            <a:off x="7786029" y="4068337"/>
            <a:ext cx="1564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vở viết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7379664" y="3422006"/>
            <a:ext cx="23775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smtClean="0"/>
              <a:t>/</a:t>
            </a:r>
            <a:r>
              <a:rPr lang="vi-VN" sz="3600"/>
              <a:t>ˈnəʊt.bʊk</a:t>
            </a:r>
            <a:r>
              <a:rPr lang="vi-VN" sz="3600" smtClean="0"/>
              <a:t>/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246" y="1469740"/>
            <a:ext cx="3962400" cy="3962400"/>
          </a:xfrm>
          <a:prstGeom prst="rect">
            <a:avLst/>
          </a:prstGeom>
        </p:spPr>
      </p:pic>
      <p:pic>
        <p:nvPicPr>
          <p:cNvPr id="3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033" y="5334000"/>
            <a:ext cx="420366" cy="35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3" name="Bùi Liễu  0968142780"/>
          <p:cNvSpPr/>
          <p:nvPr/>
        </p:nvSpPr>
        <p:spPr>
          <a:xfrm>
            <a:off x="7136812" y="2436328"/>
            <a:ext cx="272703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eraser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/>
          <p:cNvSpPr/>
          <p:nvPr/>
        </p:nvSpPr>
        <p:spPr>
          <a:xfrm>
            <a:off x="7745156" y="4068337"/>
            <a:ext cx="16466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cục tẩy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7447791" y="3483165"/>
            <a:ext cx="2105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 smtClean="0"/>
              <a:t>ɪ</a:t>
            </a:r>
            <a:r>
              <a:rPr lang="vi-VN" sz="3600"/>
              <a:t>ˈreɪ.zər/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568876"/>
            <a:ext cx="4210638" cy="4210638"/>
          </a:xfrm>
          <a:prstGeom prst="rect">
            <a:avLst/>
          </a:prstGeom>
        </p:spPr>
      </p:pic>
      <p:pic>
        <p:nvPicPr>
          <p:cNvPr id="3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840" y="5410200"/>
            <a:ext cx="413359" cy="35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8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6830798" y="3557839"/>
            <a:ext cx="2801510" cy="2362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ounded Rectangle 22"/>
          <p:cNvSpPr/>
          <p:nvPr/>
        </p:nvSpPr>
        <p:spPr>
          <a:xfrm>
            <a:off x="6727845" y="632815"/>
            <a:ext cx="2801510" cy="2362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Rounded Rectangle 18"/>
          <p:cNvSpPr/>
          <p:nvPr/>
        </p:nvSpPr>
        <p:spPr>
          <a:xfrm>
            <a:off x="2996917" y="632815"/>
            <a:ext cx="2801510" cy="2362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Bùi Liễu  0968142780"/>
          <p:cNvSpPr/>
          <p:nvPr/>
        </p:nvSpPr>
        <p:spPr>
          <a:xfrm>
            <a:off x="3638491" y="2950419"/>
            <a:ext cx="151836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pencil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6830798" y="2911508"/>
            <a:ext cx="26853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pencil case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046366" y="3589578"/>
            <a:ext cx="2801510" cy="2362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Bùi Liễu  0968142780"/>
          <p:cNvSpPr/>
          <p:nvPr/>
        </p:nvSpPr>
        <p:spPr>
          <a:xfrm>
            <a:off x="3393644" y="5840127"/>
            <a:ext cx="226215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notebook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7513098" y="5812805"/>
            <a:ext cx="18595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eraser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Bùi Liễu  0968142780"/>
          <p:cNvSpPr txBox="1"/>
          <p:nvPr/>
        </p:nvSpPr>
        <p:spPr>
          <a:xfrm>
            <a:off x="1030979" y="510663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00B050"/>
                </a:solidFill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35" y="573088"/>
            <a:ext cx="2379202" cy="237920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9" b="14631"/>
          <a:stretch/>
        </p:blipFill>
        <p:spPr>
          <a:xfrm>
            <a:off x="6779631" y="904426"/>
            <a:ext cx="2736543" cy="171652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7" t="3715" r="11679" b="2269"/>
          <a:stretch/>
        </p:blipFill>
        <p:spPr>
          <a:xfrm>
            <a:off x="3720034" y="3843528"/>
            <a:ext cx="1609378" cy="19692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677" y="3827296"/>
            <a:ext cx="1969277" cy="1969277"/>
          </a:xfrm>
          <a:prstGeom prst="rect">
            <a:avLst/>
          </a:prstGeom>
        </p:spPr>
      </p:pic>
      <p:pic>
        <p:nvPicPr>
          <p:cNvPr id="37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073" y="2847200"/>
            <a:ext cx="342423" cy="290787"/>
          </a:xfrm>
          <a:prstGeom prst="rect">
            <a:avLst/>
          </a:prstGeom>
        </p:spPr>
      </p:pic>
      <p:pic>
        <p:nvPicPr>
          <p:cNvPr id="38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387" y="2851610"/>
            <a:ext cx="337229" cy="286377"/>
          </a:xfrm>
          <a:prstGeom prst="rect">
            <a:avLst/>
          </a:prstGeom>
        </p:spPr>
      </p:pic>
      <p:pic>
        <p:nvPicPr>
          <p:cNvPr id="39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890" y="5781020"/>
            <a:ext cx="327410" cy="278038"/>
          </a:xfrm>
          <a:prstGeom prst="rect">
            <a:avLst/>
          </a:prstGeom>
        </p:spPr>
      </p:pic>
      <p:pic>
        <p:nvPicPr>
          <p:cNvPr id="42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701" y="5700917"/>
            <a:ext cx="327860" cy="27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0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7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8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704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2" grpId="0"/>
      <p:bldP spid="6" grpId="0"/>
      <p:bldP spid="10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/>
          <p:cNvSpPr txBox="1"/>
          <p:nvPr/>
        </p:nvSpPr>
        <p:spPr>
          <a:xfrm>
            <a:off x="1600200" y="381000"/>
            <a:ext cx="25646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00B050"/>
                </a:solidFill>
                <a:cs typeface="Arial" panose="020B0604020202020204" pitchFamily="34" charset="0"/>
              </a:rPr>
              <a:t>Vocabulary</a:t>
            </a:r>
            <a:endParaRPr lang="en-US" sz="40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C3167AD1-D4F3-401F-B329-0BA602F8E782}"/>
              </a:ext>
            </a:extLst>
          </p:cNvPr>
          <p:cNvSpPr txBox="1"/>
          <p:nvPr/>
        </p:nvSpPr>
        <p:spPr>
          <a:xfrm>
            <a:off x="2133600" y="1342109"/>
            <a:ext cx="68981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pencil</a:t>
            </a:r>
            <a:r>
              <a:rPr lang="en-US" sz="40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bút chì</a:t>
            </a:r>
            <a:endParaRPr lang="en-US" sz="4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3D32B1B6-B72D-45CB-BC95-1C9542B7A7B5}"/>
              </a:ext>
            </a:extLst>
          </p:cNvPr>
          <p:cNvSpPr txBox="1"/>
          <p:nvPr/>
        </p:nvSpPr>
        <p:spPr>
          <a:xfrm>
            <a:off x="2133600" y="2191721"/>
            <a:ext cx="63490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pencil case</a:t>
            </a:r>
            <a:r>
              <a:rPr lang="en-US" sz="4000" smtClean="0"/>
              <a:t>: hộp bút </a:t>
            </a:r>
            <a:endParaRPr lang="en-US" sz="4000"/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6967563F-98A4-4BFE-B3D2-6B407AC8B6D4}"/>
              </a:ext>
            </a:extLst>
          </p:cNvPr>
          <p:cNvSpPr txBox="1"/>
          <p:nvPr/>
        </p:nvSpPr>
        <p:spPr>
          <a:xfrm>
            <a:off x="2161116" y="4089902"/>
            <a:ext cx="47419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eraser</a:t>
            </a:r>
            <a:r>
              <a:rPr lang="en-US" sz="4000" smtClean="0"/>
              <a:t>: cục tẩy</a:t>
            </a:r>
            <a:endParaRPr lang="en-US" sz="4000"/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A9C6F0EA-B418-4FF4-BA33-56CE9DF006FB}"/>
              </a:ext>
            </a:extLst>
          </p:cNvPr>
          <p:cNvSpPr txBox="1"/>
          <p:nvPr/>
        </p:nvSpPr>
        <p:spPr>
          <a:xfrm>
            <a:off x="2161115" y="3095636"/>
            <a:ext cx="68317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notebook</a:t>
            </a:r>
            <a:r>
              <a:rPr lang="en-US" sz="4000" smtClean="0"/>
              <a:t>: vở viết</a:t>
            </a:r>
            <a:endParaRPr lang="en-US" sz="4000"/>
          </a:p>
        </p:txBody>
      </p:sp>
      <p:pic>
        <p:nvPicPr>
          <p:cNvPr id="15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808" y="3305673"/>
            <a:ext cx="342423" cy="290787"/>
          </a:xfrm>
          <a:prstGeom prst="rect">
            <a:avLst/>
          </a:prstGeom>
        </p:spPr>
      </p:pic>
      <p:pic>
        <p:nvPicPr>
          <p:cNvPr id="17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1002" y="4137031"/>
            <a:ext cx="337229" cy="286377"/>
          </a:xfrm>
          <a:prstGeom prst="rect">
            <a:avLst/>
          </a:prstGeom>
        </p:spPr>
      </p:pic>
      <p:pic>
        <p:nvPicPr>
          <p:cNvPr id="18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808" y="4963979"/>
            <a:ext cx="327410" cy="278038"/>
          </a:xfrm>
          <a:prstGeom prst="rect">
            <a:avLst/>
          </a:prstGeom>
        </p:spPr>
      </p:pic>
      <p:pic>
        <p:nvPicPr>
          <p:cNvPr id="19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0371" y="5825340"/>
            <a:ext cx="327860" cy="27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6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7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8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/>
      <p:bldP spid="11" grpId="0"/>
      <p:bldP spid="9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581400" y="2819400"/>
            <a:ext cx="502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369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ùi Liễu"/>
          <p:cNvSpPr/>
          <p:nvPr/>
        </p:nvSpPr>
        <p:spPr>
          <a:xfrm>
            <a:off x="2667000" y="2438400"/>
            <a:ext cx="7162800" cy="3886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r>
              <a:rPr lang="en-US" sz="120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120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95825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9B9FE7-B6BA-448C-B051-577316006D90}"/>
              </a:ext>
            </a:extLst>
          </p:cNvPr>
          <p:cNvSpPr/>
          <p:nvPr/>
        </p:nvSpPr>
        <p:spPr>
          <a:xfrm>
            <a:off x="1110343" y="1132307"/>
            <a:ext cx="4961867" cy="2269624"/>
          </a:xfrm>
          <a:prstGeom prst="roundRect">
            <a:avLst>
              <a:gd name="adj" fmla="val 9694"/>
            </a:avLst>
          </a:prstGeom>
          <a:ln>
            <a:solidFill>
              <a:srgbClr val="EF575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Do you have _______?</a:t>
            </a:r>
          </a:p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Yes, I do.</a:t>
            </a:r>
          </a:p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No, I don’t.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4D42F9-47D3-4CFE-B7FB-6CAB8FC699A0}"/>
              </a:ext>
            </a:extLst>
          </p:cNvPr>
          <p:cNvSpPr txBox="1"/>
          <p:nvPr/>
        </p:nvSpPr>
        <p:spPr>
          <a:xfrm>
            <a:off x="6417129" y="1999017"/>
            <a:ext cx="3810000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+ Ừ,  tớ có.</a:t>
            </a:r>
          </a:p>
          <a:p>
            <a:pPr>
              <a:lnSpc>
                <a:spcPct val="150000"/>
              </a:lnSpc>
            </a:pP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+ Không, tớ không có.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090D37-F434-4372-B715-7A010D56EF61}"/>
              </a:ext>
            </a:extLst>
          </p:cNvPr>
          <p:cNvSpPr txBox="1"/>
          <p:nvPr/>
        </p:nvSpPr>
        <p:spPr>
          <a:xfrm>
            <a:off x="6417129" y="1459468"/>
            <a:ext cx="41789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- Bạn có ______ không?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25BA64-2A4E-47D6-B45D-E8DC244EDFBF}"/>
              </a:ext>
            </a:extLst>
          </p:cNvPr>
          <p:cNvSpPr txBox="1"/>
          <p:nvPr/>
        </p:nvSpPr>
        <p:spPr>
          <a:xfrm>
            <a:off x="1110343" y="451271"/>
            <a:ext cx="8610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Hỏi và trả lời ai đó có cái gì không?.</a:t>
            </a:r>
            <a:endParaRPr lang="en-US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57" y="3657599"/>
            <a:ext cx="4448423" cy="26502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341" y="3657600"/>
            <a:ext cx="4414739" cy="265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8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3048000" y="1676400"/>
            <a:ext cx="6019800" cy="298236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1905000" y="3356572"/>
            <a:ext cx="861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play!</a:t>
            </a:r>
          </a:p>
        </p:txBody>
      </p:sp>
      <p:pic>
        <p:nvPicPr>
          <p:cNvPr id="3" name="Happy Background Music - Sunny Side Up by Alum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19201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2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 numSld="9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C32F6477-C704-4010-8ECF-23F6757F49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807" y="8455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1;p1">
            <a:extLst>
              <a:ext uri="{FF2B5EF4-FFF2-40B4-BE49-F238E27FC236}">
                <a16:creationId xmlns:a16="http://schemas.microsoft.com/office/drawing/2014/main" id="{11EE7FE3-EA44-4C62-AC72-D1517544CB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7207" y="9979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2;p1">
            <a:extLst>
              <a:ext uri="{FF2B5EF4-FFF2-40B4-BE49-F238E27FC236}">
                <a16:creationId xmlns:a16="http://schemas.microsoft.com/office/drawing/2014/main" id="{523DC524-A38F-422C-861D-810B9039CB9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2139" y="13598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3;p1">
            <a:extLst>
              <a:ext uri="{FF2B5EF4-FFF2-40B4-BE49-F238E27FC236}">
                <a16:creationId xmlns:a16="http://schemas.microsoft.com/office/drawing/2014/main" id="{200D1AD2-18A1-4E31-968C-6CF98D8D03A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1550" y="8326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83;p1">
            <a:extLst>
              <a:ext uri="{FF2B5EF4-FFF2-40B4-BE49-F238E27FC236}">
                <a16:creationId xmlns:a16="http://schemas.microsoft.com/office/drawing/2014/main" id="{B55CE398-C5D2-41ED-9125-7C7D7AC3BF7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988" y="3294629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83;p1">
            <a:extLst>
              <a:ext uri="{FF2B5EF4-FFF2-40B4-BE49-F238E27FC236}">
                <a16:creationId xmlns:a16="http://schemas.microsoft.com/office/drawing/2014/main" id="{9D0C6270-32D8-4CEE-93FC-969B4621FA9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73640" y="6079498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83;p1">
            <a:extLst>
              <a:ext uri="{FF2B5EF4-FFF2-40B4-BE49-F238E27FC236}">
                <a16:creationId xmlns:a16="http://schemas.microsoft.com/office/drawing/2014/main" id="{CF82B92A-E193-4306-9510-22FB44A6A0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13053" y="1117407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182;p1">
            <a:extLst>
              <a:ext uri="{FF2B5EF4-FFF2-40B4-BE49-F238E27FC236}">
                <a16:creationId xmlns:a16="http://schemas.microsoft.com/office/drawing/2014/main" id="{6C14F10C-8EF7-4E26-A599-377986BC8E5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2507" y="59255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182;p1">
            <a:extLst>
              <a:ext uri="{FF2B5EF4-FFF2-40B4-BE49-F238E27FC236}">
                <a16:creationId xmlns:a16="http://schemas.microsoft.com/office/drawing/2014/main" id="{DFB43866-7AB1-4502-AB24-154E66FC3CF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907" y="60779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182;p1">
            <a:extLst>
              <a:ext uri="{FF2B5EF4-FFF2-40B4-BE49-F238E27FC236}">
                <a16:creationId xmlns:a16="http://schemas.microsoft.com/office/drawing/2014/main" id="{1F6C394C-DF7C-409D-945C-C724D5D469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59164" y="5868050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82;p1">
            <a:extLst>
              <a:ext uri="{FF2B5EF4-FFF2-40B4-BE49-F238E27FC236}">
                <a16:creationId xmlns:a16="http://schemas.microsoft.com/office/drawing/2014/main" id="{8EDD1963-AE88-4D37-AC23-2BBED3364D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8438" y="42696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182;p1">
            <a:extLst>
              <a:ext uri="{FF2B5EF4-FFF2-40B4-BE49-F238E27FC236}">
                <a16:creationId xmlns:a16="http://schemas.microsoft.com/office/drawing/2014/main" id="{C7AC6B34-D992-4312-BCCB-7BC8098B102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50838" y="44220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85095" y="4212084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182;p1">
            <a:extLst>
              <a:ext uri="{FF2B5EF4-FFF2-40B4-BE49-F238E27FC236}">
                <a16:creationId xmlns:a16="http://schemas.microsoft.com/office/drawing/2014/main" id="{B9B8236C-66E6-4A35-BB2F-FAA8517AB9F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72850" y="61446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182;p1">
            <a:extLst>
              <a:ext uri="{FF2B5EF4-FFF2-40B4-BE49-F238E27FC236}">
                <a16:creationId xmlns:a16="http://schemas.microsoft.com/office/drawing/2014/main" id="{889441FD-150A-412B-936D-101B1445AB3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25250" y="62970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182;p1">
            <a:extLst>
              <a:ext uri="{FF2B5EF4-FFF2-40B4-BE49-F238E27FC236}">
                <a16:creationId xmlns:a16="http://schemas.microsoft.com/office/drawing/2014/main" id="{4A4F0886-74C6-4EE1-A481-6130E4DC73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59507" y="6087125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183;p1">
            <a:extLst>
              <a:ext uri="{FF2B5EF4-FFF2-40B4-BE49-F238E27FC236}">
                <a16:creationId xmlns:a16="http://schemas.microsoft.com/office/drawing/2014/main" id="{C3E10362-5949-4299-A858-EE97E5CABCB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32209" y="401672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183;p1">
            <a:extLst>
              <a:ext uri="{FF2B5EF4-FFF2-40B4-BE49-F238E27FC236}">
                <a16:creationId xmlns:a16="http://schemas.microsoft.com/office/drawing/2014/main" id="{BA98202E-A40C-4ADE-BAA0-97FC991F2A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84609" y="4169123"/>
            <a:ext cx="495300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peech Bubble: Rectangle 70">
            <a:extLst>
              <a:ext uri="{FF2B5EF4-FFF2-40B4-BE49-F238E27FC236}">
                <a16:creationId xmlns:a16="http://schemas.microsoft.com/office/drawing/2014/main" id="{80660B8A-EC86-48C8-89D0-E60BDDDAFF19}"/>
              </a:ext>
            </a:extLst>
          </p:cNvPr>
          <p:cNvSpPr/>
          <p:nvPr/>
        </p:nvSpPr>
        <p:spPr>
          <a:xfrm>
            <a:off x="1288794" y="452070"/>
            <a:ext cx="5940519" cy="967154"/>
          </a:xfrm>
          <a:prstGeom prst="wedgeRectCallout">
            <a:avLst>
              <a:gd name="adj1" fmla="val -44457"/>
              <a:gd name="adj2" fmla="val 85681"/>
            </a:avLst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Do you have a pencil?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DF480E-9E11-4411-8319-952C3585DD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46088" y="1766352"/>
            <a:ext cx="5940520" cy="928206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908B61BE-91C7-40DB-BA4E-5D0A48BC8E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85411">
            <a:off x="5718528" y="4379008"/>
            <a:ext cx="3306081" cy="3093171"/>
          </a:xfrm>
          <a:prstGeom prst="rect">
            <a:avLst/>
          </a:prstGeom>
        </p:spPr>
      </p:pic>
      <p:sp>
        <p:nvSpPr>
          <p:cNvPr id="75" name="4 Rectángulo redondeado">
            <a:extLst>
              <a:ext uri="{FF2B5EF4-FFF2-40B4-BE49-F238E27FC236}">
                <a16:creationId xmlns:a16="http://schemas.microsoft.com/office/drawing/2014/main" id="{9F4C7668-2834-4CD6-A0CF-6BC0230C0488}"/>
              </a:ext>
            </a:extLst>
          </p:cNvPr>
          <p:cNvSpPr/>
          <p:nvPr/>
        </p:nvSpPr>
        <p:spPr>
          <a:xfrm>
            <a:off x="1672418" y="4670475"/>
            <a:ext cx="3533228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_tradnl" sz="4000" b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B. No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don’t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6" name="5 Rectángulo redondeado">
            <a:extLst>
              <a:ext uri="{FF2B5EF4-FFF2-40B4-BE49-F238E27FC236}">
                <a16:creationId xmlns:a16="http://schemas.microsoft.com/office/drawing/2014/main" id="{435F9E07-2BDE-4124-BF86-4F0D09FD8893}"/>
              </a:ext>
            </a:extLst>
          </p:cNvPr>
          <p:cNvSpPr/>
          <p:nvPr/>
        </p:nvSpPr>
        <p:spPr>
          <a:xfrm>
            <a:off x="1672419" y="3091176"/>
            <a:ext cx="3454120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_tradnl" sz="4000" b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A. Yes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do.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7" name="10 Imagen">
            <a:extLst>
              <a:ext uri="{FF2B5EF4-FFF2-40B4-BE49-F238E27FC236}">
                <a16:creationId xmlns:a16="http://schemas.microsoft.com/office/drawing/2014/main" id="{21FE02A1-A48F-45EA-8897-CB60418F19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767" y="3090214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11 Imagen">
            <a:extLst>
              <a:ext uri="{FF2B5EF4-FFF2-40B4-BE49-F238E27FC236}">
                <a16:creationId xmlns:a16="http://schemas.microsoft.com/office/drawing/2014/main" id="{5E21DC64-E5EE-41D6-84B0-47C51B7BA3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896" y="4760396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r="23992" b="53097"/>
          <a:stretch/>
        </p:blipFill>
        <p:spPr>
          <a:xfrm flipH="1">
            <a:off x="152400" y="1457612"/>
            <a:ext cx="1506764" cy="14951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5562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75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1" grpId="0" animBg="1"/>
      <p:bldP spid="75" grpId="0" animBg="1"/>
      <p:bldP spid="75" grpId="1" animBg="1"/>
      <p:bldP spid="76" grpId="0" animBg="1"/>
      <p:bldP spid="7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C32F6477-C704-4010-8ECF-23F6757F49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807" y="8455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1;p1">
            <a:extLst>
              <a:ext uri="{FF2B5EF4-FFF2-40B4-BE49-F238E27FC236}">
                <a16:creationId xmlns:a16="http://schemas.microsoft.com/office/drawing/2014/main" id="{11EE7FE3-EA44-4C62-AC72-D1517544CB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7207" y="9979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2;p1">
            <a:extLst>
              <a:ext uri="{FF2B5EF4-FFF2-40B4-BE49-F238E27FC236}">
                <a16:creationId xmlns:a16="http://schemas.microsoft.com/office/drawing/2014/main" id="{523DC524-A38F-422C-861D-810B9039CB9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2139" y="13598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3;p1">
            <a:extLst>
              <a:ext uri="{FF2B5EF4-FFF2-40B4-BE49-F238E27FC236}">
                <a16:creationId xmlns:a16="http://schemas.microsoft.com/office/drawing/2014/main" id="{200D1AD2-18A1-4E31-968C-6CF98D8D03A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1550" y="8326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83;p1">
            <a:extLst>
              <a:ext uri="{FF2B5EF4-FFF2-40B4-BE49-F238E27FC236}">
                <a16:creationId xmlns:a16="http://schemas.microsoft.com/office/drawing/2014/main" id="{B55CE398-C5D2-41ED-9125-7C7D7AC3BF7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988" y="3294629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83;p1">
            <a:extLst>
              <a:ext uri="{FF2B5EF4-FFF2-40B4-BE49-F238E27FC236}">
                <a16:creationId xmlns:a16="http://schemas.microsoft.com/office/drawing/2014/main" id="{9D0C6270-32D8-4CEE-93FC-969B4621FA9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73640" y="6079498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83;p1">
            <a:extLst>
              <a:ext uri="{FF2B5EF4-FFF2-40B4-BE49-F238E27FC236}">
                <a16:creationId xmlns:a16="http://schemas.microsoft.com/office/drawing/2014/main" id="{CF82B92A-E193-4306-9510-22FB44A6A0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13053" y="1117407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182;p1">
            <a:extLst>
              <a:ext uri="{FF2B5EF4-FFF2-40B4-BE49-F238E27FC236}">
                <a16:creationId xmlns:a16="http://schemas.microsoft.com/office/drawing/2014/main" id="{6C14F10C-8EF7-4E26-A599-377986BC8E5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2507" y="59255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182;p1">
            <a:extLst>
              <a:ext uri="{FF2B5EF4-FFF2-40B4-BE49-F238E27FC236}">
                <a16:creationId xmlns:a16="http://schemas.microsoft.com/office/drawing/2014/main" id="{DFB43866-7AB1-4502-AB24-154E66FC3CF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907" y="60779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182;p1">
            <a:extLst>
              <a:ext uri="{FF2B5EF4-FFF2-40B4-BE49-F238E27FC236}">
                <a16:creationId xmlns:a16="http://schemas.microsoft.com/office/drawing/2014/main" id="{1F6C394C-DF7C-409D-945C-C724D5D469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59164" y="5868050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82;p1">
            <a:extLst>
              <a:ext uri="{FF2B5EF4-FFF2-40B4-BE49-F238E27FC236}">
                <a16:creationId xmlns:a16="http://schemas.microsoft.com/office/drawing/2014/main" id="{8EDD1963-AE88-4D37-AC23-2BBED3364D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8438" y="42696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182;p1">
            <a:extLst>
              <a:ext uri="{FF2B5EF4-FFF2-40B4-BE49-F238E27FC236}">
                <a16:creationId xmlns:a16="http://schemas.microsoft.com/office/drawing/2014/main" id="{C7AC6B34-D992-4312-BCCB-7BC8098B102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50838" y="44220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85095" y="4212084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182;p1">
            <a:extLst>
              <a:ext uri="{FF2B5EF4-FFF2-40B4-BE49-F238E27FC236}">
                <a16:creationId xmlns:a16="http://schemas.microsoft.com/office/drawing/2014/main" id="{B9B8236C-66E6-4A35-BB2F-FAA8517AB9F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72850" y="61446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182;p1">
            <a:extLst>
              <a:ext uri="{FF2B5EF4-FFF2-40B4-BE49-F238E27FC236}">
                <a16:creationId xmlns:a16="http://schemas.microsoft.com/office/drawing/2014/main" id="{889441FD-150A-412B-936D-101B1445AB3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25250" y="62970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182;p1">
            <a:extLst>
              <a:ext uri="{FF2B5EF4-FFF2-40B4-BE49-F238E27FC236}">
                <a16:creationId xmlns:a16="http://schemas.microsoft.com/office/drawing/2014/main" id="{4A4F0886-74C6-4EE1-A481-6130E4DC73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59507" y="6087125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183;p1">
            <a:extLst>
              <a:ext uri="{FF2B5EF4-FFF2-40B4-BE49-F238E27FC236}">
                <a16:creationId xmlns:a16="http://schemas.microsoft.com/office/drawing/2014/main" id="{C3E10362-5949-4299-A858-EE97E5CABCB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32209" y="401672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183;p1">
            <a:extLst>
              <a:ext uri="{FF2B5EF4-FFF2-40B4-BE49-F238E27FC236}">
                <a16:creationId xmlns:a16="http://schemas.microsoft.com/office/drawing/2014/main" id="{BA98202E-A40C-4ADE-BAA0-97FC991F2A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84609" y="4169123"/>
            <a:ext cx="495300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peech Bubble: Rectangle 70">
            <a:extLst>
              <a:ext uri="{FF2B5EF4-FFF2-40B4-BE49-F238E27FC236}">
                <a16:creationId xmlns:a16="http://schemas.microsoft.com/office/drawing/2014/main" id="{80660B8A-EC86-48C8-89D0-E60BDDDAFF19}"/>
              </a:ext>
            </a:extLst>
          </p:cNvPr>
          <p:cNvSpPr/>
          <p:nvPr/>
        </p:nvSpPr>
        <p:spPr>
          <a:xfrm>
            <a:off x="972974" y="116305"/>
            <a:ext cx="5940519" cy="967154"/>
          </a:xfrm>
          <a:prstGeom prst="wedgeRectCallout">
            <a:avLst>
              <a:gd name="adj1" fmla="val -38430"/>
              <a:gd name="adj2" fmla="val 80226"/>
            </a:avLst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Do you have a ruler?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DF480E-9E11-4411-8319-952C3585DD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46088" y="1766352"/>
            <a:ext cx="5940520" cy="9282060"/>
          </a:xfrm>
          <a:prstGeom prst="rect">
            <a:avLst/>
          </a:prstGeom>
        </p:spPr>
      </p:pic>
      <p:sp>
        <p:nvSpPr>
          <p:cNvPr id="75" name="4 Rectángulo redondeado">
            <a:extLst>
              <a:ext uri="{FF2B5EF4-FFF2-40B4-BE49-F238E27FC236}">
                <a16:creationId xmlns:a16="http://schemas.microsoft.com/office/drawing/2014/main" id="{9F4C7668-2834-4CD6-A0CF-6BC0230C0488}"/>
              </a:ext>
            </a:extLst>
          </p:cNvPr>
          <p:cNvSpPr/>
          <p:nvPr/>
        </p:nvSpPr>
        <p:spPr>
          <a:xfrm>
            <a:off x="1617888" y="3029057"/>
            <a:ext cx="3695811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_tradnl" sz="400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A. Yes</a:t>
            </a:r>
            <a:r>
              <a:rPr lang="es-ES_tradnl" sz="4000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do.</a:t>
            </a:r>
            <a:endParaRPr lang="es-ES" sz="400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6" name="5 Rectángulo redondeado">
            <a:extLst>
              <a:ext uri="{FF2B5EF4-FFF2-40B4-BE49-F238E27FC236}">
                <a16:creationId xmlns:a16="http://schemas.microsoft.com/office/drawing/2014/main" id="{435F9E07-2BDE-4124-BF86-4F0D09FD8893}"/>
              </a:ext>
            </a:extLst>
          </p:cNvPr>
          <p:cNvSpPr/>
          <p:nvPr/>
        </p:nvSpPr>
        <p:spPr>
          <a:xfrm>
            <a:off x="1685217" y="4809759"/>
            <a:ext cx="3541439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s-ES_tradnl" sz="400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>
              <a:defRPr/>
            </a:pPr>
            <a:r>
              <a:rPr lang="es-ES_tradnl" sz="4000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B. No</a:t>
            </a:r>
            <a:r>
              <a:rPr lang="es-ES_tradnl" sz="4000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</a:t>
            </a:r>
            <a:r>
              <a:rPr lang="es-ES_tradnl" sz="4000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don’t</a:t>
            </a:r>
            <a:r>
              <a:rPr lang="es-ES_tradnl" sz="4000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s-ES" sz="400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0">
              <a:defRPr/>
            </a:pPr>
            <a:endParaRPr lang="es-ES" sz="400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7" name="10 Imagen">
            <a:extLst>
              <a:ext uri="{FF2B5EF4-FFF2-40B4-BE49-F238E27FC236}">
                <a16:creationId xmlns:a16="http://schemas.microsoft.com/office/drawing/2014/main" id="{21FE02A1-A48F-45EA-8897-CB60418F19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795" y="493295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11 Imagen">
            <a:extLst>
              <a:ext uri="{FF2B5EF4-FFF2-40B4-BE49-F238E27FC236}">
                <a16:creationId xmlns:a16="http://schemas.microsoft.com/office/drawing/2014/main" id="{5E21DC64-E5EE-41D6-84B0-47C51B7BA3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704" y="3039697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DD97F22-1F47-4733-A842-B5AE346BB2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0545" flipH="1">
            <a:off x="5553787" y="5248287"/>
            <a:ext cx="2719413" cy="181294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r="23992" b="53097"/>
          <a:stretch/>
        </p:blipFill>
        <p:spPr>
          <a:xfrm flipH="1">
            <a:off x="176508" y="1299111"/>
            <a:ext cx="1506764" cy="14951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7184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75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1" grpId="0" animBg="1"/>
      <p:bldP spid="75" grpId="0" animBg="1"/>
      <p:bldP spid="75" grpId="1" animBg="1"/>
      <p:bldP spid="76" grpId="0" animBg="1"/>
      <p:bldP spid="7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C32F6477-C704-4010-8ECF-23F6757F49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807" y="8455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1;p1">
            <a:extLst>
              <a:ext uri="{FF2B5EF4-FFF2-40B4-BE49-F238E27FC236}">
                <a16:creationId xmlns:a16="http://schemas.microsoft.com/office/drawing/2014/main" id="{11EE7FE3-EA44-4C62-AC72-D1517544CB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7207" y="9979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2;p1">
            <a:extLst>
              <a:ext uri="{FF2B5EF4-FFF2-40B4-BE49-F238E27FC236}">
                <a16:creationId xmlns:a16="http://schemas.microsoft.com/office/drawing/2014/main" id="{523DC524-A38F-422C-861D-810B9039CB9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2139" y="13598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3;p1">
            <a:extLst>
              <a:ext uri="{FF2B5EF4-FFF2-40B4-BE49-F238E27FC236}">
                <a16:creationId xmlns:a16="http://schemas.microsoft.com/office/drawing/2014/main" id="{200D1AD2-18A1-4E31-968C-6CF98D8D03A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1550" y="8326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83;p1">
            <a:extLst>
              <a:ext uri="{FF2B5EF4-FFF2-40B4-BE49-F238E27FC236}">
                <a16:creationId xmlns:a16="http://schemas.microsoft.com/office/drawing/2014/main" id="{B55CE398-C5D2-41ED-9125-7C7D7AC3BF7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988" y="3294629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83;p1">
            <a:extLst>
              <a:ext uri="{FF2B5EF4-FFF2-40B4-BE49-F238E27FC236}">
                <a16:creationId xmlns:a16="http://schemas.microsoft.com/office/drawing/2014/main" id="{9D0C6270-32D8-4CEE-93FC-969B4621FA9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73640" y="6079498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83;p1">
            <a:extLst>
              <a:ext uri="{FF2B5EF4-FFF2-40B4-BE49-F238E27FC236}">
                <a16:creationId xmlns:a16="http://schemas.microsoft.com/office/drawing/2014/main" id="{CF82B92A-E193-4306-9510-22FB44A6A0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13053" y="1117407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182;p1">
            <a:extLst>
              <a:ext uri="{FF2B5EF4-FFF2-40B4-BE49-F238E27FC236}">
                <a16:creationId xmlns:a16="http://schemas.microsoft.com/office/drawing/2014/main" id="{6C14F10C-8EF7-4E26-A599-377986BC8E5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2507" y="59255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182;p1">
            <a:extLst>
              <a:ext uri="{FF2B5EF4-FFF2-40B4-BE49-F238E27FC236}">
                <a16:creationId xmlns:a16="http://schemas.microsoft.com/office/drawing/2014/main" id="{DFB43866-7AB1-4502-AB24-154E66FC3CF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907" y="60779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182;p1">
            <a:extLst>
              <a:ext uri="{FF2B5EF4-FFF2-40B4-BE49-F238E27FC236}">
                <a16:creationId xmlns:a16="http://schemas.microsoft.com/office/drawing/2014/main" id="{1F6C394C-DF7C-409D-945C-C724D5D469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59164" y="5868050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82;p1">
            <a:extLst>
              <a:ext uri="{FF2B5EF4-FFF2-40B4-BE49-F238E27FC236}">
                <a16:creationId xmlns:a16="http://schemas.microsoft.com/office/drawing/2014/main" id="{8EDD1963-AE88-4D37-AC23-2BBED3364D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8438" y="42696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182;p1">
            <a:extLst>
              <a:ext uri="{FF2B5EF4-FFF2-40B4-BE49-F238E27FC236}">
                <a16:creationId xmlns:a16="http://schemas.microsoft.com/office/drawing/2014/main" id="{C7AC6B34-D992-4312-BCCB-7BC8098B102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50838" y="44220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85095" y="4212084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182;p1">
            <a:extLst>
              <a:ext uri="{FF2B5EF4-FFF2-40B4-BE49-F238E27FC236}">
                <a16:creationId xmlns:a16="http://schemas.microsoft.com/office/drawing/2014/main" id="{B9B8236C-66E6-4A35-BB2F-FAA8517AB9F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72850" y="61446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182;p1">
            <a:extLst>
              <a:ext uri="{FF2B5EF4-FFF2-40B4-BE49-F238E27FC236}">
                <a16:creationId xmlns:a16="http://schemas.microsoft.com/office/drawing/2014/main" id="{889441FD-150A-412B-936D-101B1445AB3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25250" y="62970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182;p1">
            <a:extLst>
              <a:ext uri="{FF2B5EF4-FFF2-40B4-BE49-F238E27FC236}">
                <a16:creationId xmlns:a16="http://schemas.microsoft.com/office/drawing/2014/main" id="{4A4F0886-74C6-4EE1-A481-6130E4DC73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59507" y="6087125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183;p1">
            <a:extLst>
              <a:ext uri="{FF2B5EF4-FFF2-40B4-BE49-F238E27FC236}">
                <a16:creationId xmlns:a16="http://schemas.microsoft.com/office/drawing/2014/main" id="{C3E10362-5949-4299-A858-EE97E5CABCB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32209" y="401672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183;p1">
            <a:extLst>
              <a:ext uri="{FF2B5EF4-FFF2-40B4-BE49-F238E27FC236}">
                <a16:creationId xmlns:a16="http://schemas.microsoft.com/office/drawing/2014/main" id="{BA98202E-A40C-4ADE-BAA0-97FC991F2A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84609" y="4169123"/>
            <a:ext cx="495300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peech Bubble: Rectangle 70">
            <a:extLst>
              <a:ext uri="{FF2B5EF4-FFF2-40B4-BE49-F238E27FC236}">
                <a16:creationId xmlns:a16="http://schemas.microsoft.com/office/drawing/2014/main" id="{80660B8A-EC86-48C8-89D0-E60BDDDAFF19}"/>
              </a:ext>
            </a:extLst>
          </p:cNvPr>
          <p:cNvSpPr/>
          <p:nvPr/>
        </p:nvSpPr>
        <p:spPr>
          <a:xfrm>
            <a:off x="978527" y="184578"/>
            <a:ext cx="5940519" cy="967154"/>
          </a:xfrm>
          <a:prstGeom prst="wedgeRectCallout">
            <a:avLst>
              <a:gd name="adj1" fmla="val -38431"/>
              <a:gd name="adj2" fmla="val 83863"/>
            </a:avLst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Do you have a book?</a:t>
            </a:r>
          </a:p>
        </p:txBody>
      </p:sp>
      <p:sp>
        <p:nvSpPr>
          <p:cNvPr id="75" name="4 Rectángulo redondeado">
            <a:extLst>
              <a:ext uri="{FF2B5EF4-FFF2-40B4-BE49-F238E27FC236}">
                <a16:creationId xmlns:a16="http://schemas.microsoft.com/office/drawing/2014/main" id="{9F4C7668-2834-4CD6-A0CF-6BC0230C0488}"/>
              </a:ext>
            </a:extLst>
          </p:cNvPr>
          <p:cNvSpPr/>
          <p:nvPr/>
        </p:nvSpPr>
        <p:spPr>
          <a:xfrm>
            <a:off x="1617888" y="3029057"/>
            <a:ext cx="3716112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_tradnl" sz="4000" b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A. Yes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do.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6" name="5 Rectángulo redondeado">
            <a:extLst>
              <a:ext uri="{FF2B5EF4-FFF2-40B4-BE49-F238E27FC236}">
                <a16:creationId xmlns:a16="http://schemas.microsoft.com/office/drawing/2014/main" id="{435F9E07-2BDE-4124-BF86-4F0D09FD8893}"/>
              </a:ext>
            </a:extLst>
          </p:cNvPr>
          <p:cNvSpPr/>
          <p:nvPr/>
        </p:nvSpPr>
        <p:spPr>
          <a:xfrm>
            <a:off x="1685217" y="4809759"/>
            <a:ext cx="3560892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s-ES_tradnl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>
              <a:defRPr/>
            </a:pPr>
            <a:r>
              <a:rPr lang="es-ES_tradnl" sz="4000" b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B. No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don’t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0">
              <a:defRPr/>
            </a:pP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7" name="10 Imagen">
            <a:extLst>
              <a:ext uri="{FF2B5EF4-FFF2-40B4-BE49-F238E27FC236}">
                <a16:creationId xmlns:a16="http://schemas.microsoft.com/office/drawing/2014/main" id="{21FE02A1-A48F-45EA-8897-CB60418F19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045" y="4832033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11 Imagen">
            <a:extLst>
              <a:ext uri="{FF2B5EF4-FFF2-40B4-BE49-F238E27FC236}">
                <a16:creationId xmlns:a16="http://schemas.microsoft.com/office/drawing/2014/main" id="{5E21DC64-E5EE-41D6-84B0-47C51B7BA3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357" y="3099339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79663-52B7-42AC-BF98-61513B0253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320" y="2272134"/>
            <a:ext cx="4485585" cy="80681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A302530-A728-45A5-852F-EF132435DAF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7304">
            <a:off x="7863288" y="3918238"/>
            <a:ext cx="2439877" cy="21167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r="23992" b="53097"/>
          <a:stretch/>
        </p:blipFill>
        <p:spPr>
          <a:xfrm flipH="1">
            <a:off x="152400" y="1457612"/>
            <a:ext cx="1506764" cy="14951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1738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75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1" grpId="0" animBg="1"/>
      <p:bldP spid="75" grpId="0" animBg="1"/>
      <p:bldP spid="75" grpId="1" animBg="1"/>
      <p:bldP spid="76" grpId="0" animBg="1"/>
      <p:bldP spid="7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C32F6477-C704-4010-8ECF-23F6757F49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807" y="8455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1;p1">
            <a:extLst>
              <a:ext uri="{FF2B5EF4-FFF2-40B4-BE49-F238E27FC236}">
                <a16:creationId xmlns:a16="http://schemas.microsoft.com/office/drawing/2014/main" id="{11EE7FE3-EA44-4C62-AC72-D1517544CB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7207" y="9979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2;p1">
            <a:extLst>
              <a:ext uri="{FF2B5EF4-FFF2-40B4-BE49-F238E27FC236}">
                <a16:creationId xmlns:a16="http://schemas.microsoft.com/office/drawing/2014/main" id="{523DC524-A38F-422C-861D-810B9039CB9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2139" y="13598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3;p1">
            <a:extLst>
              <a:ext uri="{FF2B5EF4-FFF2-40B4-BE49-F238E27FC236}">
                <a16:creationId xmlns:a16="http://schemas.microsoft.com/office/drawing/2014/main" id="{200D1AD2-18A1-4E31-968C-6CF98D8D03A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1550" y="8326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83;p1">
            <a:extLst>
              <a:ext uri="{FF2B5EF4-FFF2-40B4-BE49-F238E27FC236}">
                <a16:creationId xmlns:a16="http://schemas.microsoft.com/office/drawing/2014/main" id="{B55CE398-C5D2-41ED-9125-7C7D7AC3BF7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988" y="3294629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83;p1">
            <a:extLst>
              <a:ext uri="{FF2B5EF4-FFF2-40B4-BE49-F238E27FC236}">
                <a16:creationId xmlns:a16="http://schemas.microsoft.com/office/drawing/2014/main" id="{9D0C6270-32D8-4CEE-93FC-969B4621FA9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73640" y="6079498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83;p1">
            <a:extLst>
              <a:ext uri="{FF2B5EF4-FFF2-40B4-BE49-F238E27FC236}">
                <a16:creationId xmlns:a16="http://schemas.microsoft.com/office/drawing/2014/main" id="{CF82B92A-E193-4306-9510-22FB44A6A0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13053" y="1117407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182;p1">
            <a:extLst>
              <a:ext uri="{FF2B5EF4-FFF2-40B4-BE49-F238E27FC236}">
                <a16:creationId xmlns:a16="http://schemas.microsoft.com/office/drawing/2014/main" id="{6C14F10C-8EF7-4E26-A599-377986BC8E5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2507" y="59255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182;p1">
            <a:extLst>
              <a:ext uri="{FF2B5EF4-FFF2-40B4-BE49-F238E27FC236}">
                <a16:creationId xmlns:a16="http://schemas.microsoft.com/office/drawing/2014/main" id="{DFB43866-7AB1-4502-AB24-154E66FC3CF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907" y="60779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182;p1">
            <a:extLst>
              <a:ext uri="{FF2B5EF4-FFF2-40B4-BE49-F238E27FC236}">
                <a16:creationId xmlns:a16="http://schemas.microsoft.com/office/drawing/2014/main" id="{1F6C394C-DF7C-409D-945C-C724D5D469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59164" y="5868050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82;p1">
            <a:extLst>
              <a:ext uri="{FF2B5EF4-FFF2-40B4-BE49-F238E27FC236}">
                <a16:creationId xmlns:a16="http://schemas.microsoft.com/office/drawing/2014/main" id="{8EDD1963-AE88-4D37-AC23-2BBED3364D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8438" y="42696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182;p1">
            <a:extLst>
              <a:ext uri="{FF2B5EF4-FFF2-40B4-BE49-F238E27FC236}">
                <a16:creationId xmlns:a16="http://schemas.microsoft.com/office/drawing/2014/main" id="{C7AC6B34-D992-4312-BCCB-7BC8098B102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50838" y="44220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85095" y="4212084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182;p1">
            <a:extLst>
              <a:ext uri="{FF2B5EF4-FFF2-40B4-BE49-F238E27FC236}">
                <a16:creationId xmlns:a16="http://schemas.microsoft.com/office/drawing/2014/main" id="{B9B8236C-66E6-4A35-BB2F-FAA8517AB9F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72850" y="61446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182;p1">
            <a:extLst>
              <a:ext uri="{FF2B5EF4-FFF2-40B4-BE49-F238E27FC236}">
                <a16:creationId xmlns:a16="http://schemas.microsoft.com/office/drawing/2014/main" id="{889441FD-150A-412B-936D-101B1445AB3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25250" y="62970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182;p1">
            <a:extLst>
              <a:ext uri="{FF2B5EF4-FFF2-40B4-BE49-F238E27FC236}">
                <a16:creationId xmlns:a16="http://schemas.microsoft.com/office/drawing/2014/main" id="{4A4F0886-74C6-4EE1-A481-6130E4DC73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59507" y="6087125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183;p1">
            <a:extLst>
              <a:ext uri="{FF2B5EF4-FFF2-40B4-BE49-F238E27FC236}">
                <a16:creationId xmlns:a16="http://schemas.microsoft.com/office/drawing/2014/main" id="{C3E10362-5949-4299-A858-EE97E5CABCB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32209" y="401672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183;p1">
            <a:extLst>
              <a:ext uri="{FF2B5EF4-FFF2-40B4-BE49-F238E27FC236}">
                <a16:creationId xmlns:a16="http://schemas.microsoft.com/office/drawing/2014/main" id="{BA98202E-A40C-4ADE-BAA0-97FC991F2A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84609" y="4169123"/>
            <a:ext cx="495300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peech Bubble: Rectangle 70">
            <a:extLst>
              <a:ext uri="{FF2B5EF4-FFF2-40B4-BE49-F238E27FC236}">
                <a16:creationId xmlns:a16="http://schemas.microsoft.com/office/drawing/2014/main" id="{80660B8A-EC86-48C8-89D0-E60BDDDAFF19}"/>
              </a:ext>
            </a:extLst>
          </p:cNvPr>
          <p:cNvSpPr/>
          <p:nvPr/>
        </p:nvSpPr>
        <p:spPr>
          <a:xfrm>
            <a:off x="724807" y="361954"/>
            <a:ext cx="6385513" cy="967154"/>
          </a:xfrm>
          <a:prstGeom prst="wedgeRectCallout">
            <a:avLst>
              <a:gd name="adj1" fmla="val -40005"/>
              <a:gd name="adj2" fmla="val 80226"/>
            </a:avLst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Do you have an eraser?</a:t>
            </a:r>
          </a:p>
        </p:txBody>
      </p:sp>
      <p:sp>
        <p:nvSpPr>
          <p:cNvPr id="75" name="4 Rectángulo redondeado">
            <a:extLst>
              <a:ext uri="{FF2B5EF4-FFF2-40B4-BE49-F238E27FC236}">
                <a16:creationId xmlns:a16="http://schemas.microsoft.com/office/drawing/2014/main" id="{9F4C7668-2834-4CD6-A0CF-6BC0230C0488}"/>
              </a:ext>
            </a:extLst>
          </p:cNvPr>
          <p:cNvSpPr/>
          <p:nvPr/>
        </p:nvSpPr>
        <p:spPr>
          <a:xfrm>
            <a:off x="1617888" y="3029057"/>
            <a:ext cx="3716112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_tradnl" sz="4000" b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A. Yes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do.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6" name="5 Rectángulo redondeado">
            <a:extLst>
              <a:ext uri="{FF2B5EF4-FFF2-40B4-BE49-F238E27FC236}">
                <a16:creationId xmlns:a16="http://schemas.microsoft.com/office/drawing/2014/main" id="{435F9E07-2BDE-4124-BF86-4F0D09FD8893}"/>
              </a:ext>
            </a:extLst>
          </p:cNvPr>
          <p:cNvSpPr/>
          <p:nvPr/>
        </p:nvSpPr>
        <p:spPr>
          <a:xfrm>
            <a:off x="1685217" y="4809759"/>
            <a:ext cx="3560892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s-ES_tradnl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>
              <a:defRPr/>
            </a:pPr>
            <a:r>
              <a:rPr lang="es-ES_tradnl" sz="4000" b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B. No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don’t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0">
              <a:defRPr/>
            </a:pP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7" name="10 Imagen">
            <a:extLst>
              <a:ext uri="{FF2B5EF4-FFF2-40B4-BE49-F238E27FC236}">
                <a16:creationId xmlns:a16="http://schemas.microsoft.com/office/drawing/2014/main" id="{21FE02A1-A48F-45EA-8897-CB60418F19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710" y="483042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11 Imagen">
            <a:extLst>
              <a:ext uri="{FF2B5EF4-FFF2-40B4-BE49-F238E27FC236}">
                <a16:creationId xmlns:a16="http://schemas.microsoft.com/office/drawing/2014/main" id="{5E21DC64-E5EE-41D6-84B0-47C51B7BA3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22" y="3097726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79663-52B7-42AC-BF98-61513B0253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320" y="2272134"/>
            <a:ext cx="4485585" cy="806813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7635B39-A301-44C0-8340-47F0190AC49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98732">
            <a:off x="7989526" y="4979543"/>
            <a:ext cx="2043135" cy="136209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r="23992" b="53097"/>
          <a:stretch/>
        </p:blipFill>
        <p:spPr>
          <a:xfrm flipH="1">
            <a:off x="152400" y="1457612"/>
            <a:ext cx="1506764" cy="14951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5634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75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1" grpId="0" animBg="1"/>
      <p:bldP spid="75" grpId="0" animBg="1"/>
      <p:bldP spid="75" grpId="1" animBg="1"/>
      <p:bldP spid="76" grpId="0" animBg="1"/>
      <p:bldP spid="7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C32F6477-C704-4010-8ECF-23F6757F49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807" y="8455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1;p1">
            <a:extLst>
              <a:ext uri="{FF2B5EF4-FFF2-40B4-BE49-F238E27FC236}">
                <a16:creationId xmlns:a16="http://schemas.microsoft.com/office/drawing/2014/main" id="{11EE7FE3-EA44-4C62-AC72-D1517544CB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7207" y="9979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2;p1">
            <a:extLst>
              <a:ext uri="{FF2B5EF4-FFF2-40B4-BE49-F238E27FC236}">
                <a16:creationId xmlns:a16="http://schemas.microsoft.com/office/drawing/2014/main" id="{523DC524-A38F-422C-861D-810B9039CB9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2139" y="13598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3;p1">
            <a:extLst>
              <a:ext uri="{FF2B5EF4-FFF2-40B4-BE49-F238E27FC236}">
                <a16:creationId xmlns:a16="http://schemas.microsoft.com/office/drawing/2014/main" id="{200D1AD2-18A1-4E31-968C-6CF98D8D03A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1550" y="8326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83;p1">
            <a:extLst>
              <a:ext uri="{FF2B5EF4-FFF2-40B4-BE49-F238E27FC236}">
                <a16:creationId xmlns:a16="http://schemas.microsoft.com/office/drawing/2014/main" id="{B55CE398-C5D2-41ED-9125-7C7D7AC3BF7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988" y="3294629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83;p1">
            <a:extLst>
              <a:ext uri="{FF2B5EF4-FFF2-40B4-BE49-F238E27FC236}">
                <a16:creationId xmlns:a16="http://schemas.microsoft.com/office/drawing/2014/main" id="{9D0C6270-32D8-4CEE-93FC-969B4621FA9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73640" y="6079498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83;p1">
            <a:extLst>
              <a:ext uri="{FF2B5EF4-FFF2-40B4-BE49-F238E27FC236}">
                <a16:creationId xmlns:a16="http://schemas.microsoft.com/office/drawing/2014/main" id="{CF82B92A-E193-4306-9510-22FB44A6A0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13053" y="1117407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182;p1">
            <a:extLst>
              <a:ext uri="{FF2B5EF4-FFF2-40B4-BE49-F238E27FC236}">
                <a16:creationId xmlns:a16="http://schemas.microsoft.com/office/drawing/2014/main" id="{6C14F10C-8EF7-4E26-A599-377986BC8E5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2507" y="59255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182;p1">
            <a:extLst>
              <a:ext uri="{FF2B5EF4-FFF2-40B4-BE49-F238E27FC236}">
                <a16:creationId xmlns:a16="http://schemas.microsoft.com/office/drawing/2014/main" id="{DFB43866-7AB1-4502-AB24-154E66FC3CF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907" y="60779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182;p1">
            <a:extLst>
              <a:ext uri="{FF2B5EF4-FFF2-40B4-BE49-F238E27FC236}">
                <a16:creationId xmlns:a16="http://schemas.microsoft.com/office/drawing/2014/main" id="{1F6C394C-DF7C-409D-945C-C724D5D469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59164" y="5868050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82;p1">
            <a:extLst>
              <a:ext uri="{FF2B5EF4-FFF2-40B4-BE49-F238E27FC236}">
                <a16:creationId xmlns:a16="http://schemas.microsoft.com/office/drawing/2014/main" id="{8EDD1963-AE88-4D37-AC23-2BBED3364D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8438" y="42696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182;p1">
            <a:extLst>
              <a:ext uri="{FF2B5EF4-FFF2-40B4-BE49-F238E27FC236}">
                <a16:creationId xmlns:a16="http://schemas.microsoft.com/office/drawing/2014/main" id="{C7AC6B34-D992-4312-BCCB-7BC8098B102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50838" y="44220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85095" y="4212084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182;p1">
            <a:extLst>
              <a:ext uri="{FF2B5EF4-FFF2-40B4-BE49-F238E27FC236}">
                <a16:creationId xmlns:a16="http://schemas.microsoft.com/office/drawing/2014/main" id="{B9B8236C-66E6-4A35-BB2F-FAA8517AB9F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72850" y="61446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182;p1">
            <a:extLst>
              <a:ext uri="{FF2B5EF4-FFF2-40B4-BE49-F238E27FC236}">
                <a16:creationId xmlns:a16="http://schemas.microsoft.com/office/drawing/2014/main" id="{889441FD-150A-412B-936D-101B1445AB3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25250" y="62970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182;p1">
            <a:extLst>
              <a:ext uri="{FF2B5EF4-FFF2-40B4-BE49-F238E27FC236}">
                <a16:creationId xmlns:a16="http://schemas.microsoft.com/office/drawing/2014/main" id="{4A4F0886-74C6-4EE1-A481-6130E4DC73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59507" y="6087125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183;p1">
            <a:extLst>
              <a:ext uri="{FF2B5EF4-FFF2-40B4-BE49-F238E27FC236}">
                <a16:creationId xmlns:a16="http://schemas.microsoft.com/office/drawing/2014/main" id="{C3E10362-5949-4299-A858-EE97E5CABCB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32209" y="401672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183;p1">
            <a:extLst>
              <a:ext uri="{FF2B5EF4-FFF2-40B4-BE49-F238E27FC236}">
                <a16:creationId xmlns:a16="http://schemas.microsoft.com/office/drawing/2014/main" id="{BA98202E-A40C-4ADE-BAA0-97FC991F2A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84609" y="4169123"/>
            <a:ext cx="495300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peech Bubble: Rectangle 70">
            <a:extLst>
              <a:ext uri="{FF2B5EF4-FFF2-40B4-BE49-F238E27FC236}">
                <a16:creationId xmlns:a16="http://schemas.microsoft.com/office/drawing/2014/main" id="{80660B8A-EC86-48C8-89D0-E60BDDDAFF19}"/>
              </a:ext>
            </a:extLst>
          </p:cNvPr>
          <p:cNvSpPr/>
          <p:nvPr/>
        </p:nvSpPr>
        <p:spPr>
          <a:xfrm>
            <a:off x="381000" y="185046"/>
            <a:ext cx="7199993" cy="1173596"/>
          </a:xfrm>
          <a:prstGeom prst="wedgeRectCallout">
            <a:avLst>
              <a:gd name="adj1" fmla="val -36026"/>
              <a:gd name="adj2" fmla="val 69199"/>
            </a:avLst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Do you have a pencil case?</a:t>
            </a:r>
          </a:p>
        </p:txBody>
      </p:sp>
      <p:sp>
        <p:nvSpPr>
          <p:cNvPr id="75" name="4 Rectángulo redondeado">
            <a:extLst>
              <a:ext uri="{FF2B5EF4-FFF2-40B4-BE49-F238E27FC236}">
                <a16:creationId xmlns:a16="http://schemas.microsoft.com/office/drawing/2014/main" id="{9F4C7668-2834-4CD6-A0CF-6BC0230C0488}"/>
              </a:ext>
            </a:extLst>
          </p:cNvPr>
          <p:cNvSpPr/>
          <p:nvPr/>
        </p:nvSpPr>
        <p:spPr>
          <a:xfrm>
            <a:off x="1672418" y="4670475"/>
            <a:ext cx="3818854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_tradnl" sz="4000" b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B. No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don’t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6" name="5 Rectángulo redondeado">
            <a:extLst>
              <a:ext uri="{FF2B5EF4-FFF2-40B4-BE49-F238E27FC236}">
                <a16:creationId xmlns:a16="http://schemas.microsoft.com/office/drawing/2014/main" id="{435F9E07-2BDE-4124-BF86-4F0D09FD8893}"/>
              </a:ext>
            </a:extLst>
          </p:cNvPr>
          <p:cNvSpPr/>
          <p:nvPr/>
        </p:nvSpPr>
        <p:spPr>
          <a:xfrm>
            <a:off x="1755107" y="3091176"/>
            <a:ext cx="3659343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ES_tradnl" sz="4000" b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A. Yes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do.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7" name="10 Imagen">
            <a:extLst>
              <a:ext uri="{FF2B5EF4-FFF2-40B4-BE49-F238E27FC236}">
                <a16:creationId xmlns:a16="http://schemas.microsoft.com/office/drawing/2014/main" id="{21FE02A1-A48F-45EA-8897-CB60418F19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173" y="311345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11 Imagen">
            <a:extLst>
              <a:ext uri="{FF2B5EF4-FFF2-40B4-BE49-F238E27FC236}">
                <a16:creationId xmlns:a16="http://schemas.microsoft.com/office/drawing/2014/main" id="{5E21DC64-E5EE-41D6-84B0-47C51B7BA3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215" y="481172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556E22-18CE-4F87-AC68-FAFEF3D0DB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648" y="2284782"/>
            <a:ext cx="5097176" cy="782327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22B96B9-A4BF-47BA-B284-4A8213F2FC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3462">
            <a:off x="7266516" y="4736704"/>
            <a:ext cx="4074349" cy="272067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r="23992" b="53097"/>
          <a:stretch/>
        </p:blipFill>
        <p:spPr>
          <a:xfrm flipH="1">
            <a:off x="152400" y="1457612"/>
            <a:ext cx="1506764" cy="14951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017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75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1" grpId="0" animBg="1"/>
      <p:bldP spid="75" grpId="0" animBg="1"/>
      <p:bldP spid="75" grpId="1" animBg="1"/>
      <p:bldP spid="76" grpId="0" animBg="1"/>
      <p:bldP spid="7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C32F6477-C704-4010-8ECF-23F6757F49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807" y="8455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1;p1">
            <a:extLst>
              <a:ext uri="{FF2B5EF4-FFF2-40B4-BE49-F238E27FC236}">
                <a16:creationId xmlns:a16="http://schemas.microsoft.com/office/drawing/2014/main" id="{11EE7FE3-EA44-4C62-AC72-D1517544CB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7207" y="9979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2;p1">
            <a:extLst>
              <a:ext uri="{FF2B5EF4-FFF2-40B4-BE49-F238E27FC236}">
                <a16:creationId xmlns:a16="http://schemas.microsoft.com/office/drawing/2014/main" id="{523DC524-A38F-422C-861D-810B9039CB9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2139" y="13598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3;p1">
            <a:extLst>
              <a:ext uri="{FF2B5EF4-FFF2-40B4-BE49-F238E27FC236}">
                <a16:creationId xmlns:a16="http://schemas.microsoft.com/office/drawing/2014/main" id="{200D1AD2-18A1-4E31-968C-6CF98D8D03A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1550" y="8326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83;p1">
            <a:extLst>
              <a:ext uri="{FF2B5EF4-FFF2-40B4-BE49-F238E27FC236}">
                <a16:creationId xmlns:a16="http://schemas.microsoft.com/office/drawing/2014/main" id="{B55CE398-C5D2-41ED-9125-7C7D7AC3BF7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988" y="3294629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83;p1">
            <a:extLst>
              <a:ext uri="{FF2B5EF4-FFF2-40B4-BE49-F238E27FC236}">
                <a16:creationId xmlns:a16="http://schemas.microsoft.com/office/drawing/2014/main" id="{9D0C6270-32D8-4CEE-93FC-969B4621FA9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73640" y="6079498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83;p1">
            <a:extLst>
              <a:ext uri="{FF2B5EF4-FFF2-40B4-BE49-F238E27FC236}">
                <a16:creationId xmlns:a16="http://schemas.microsoft.com/office/drawing/2014/main" id="{CF82B92A-E193-4306-9510-22FB44A6A0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13053" y="1117407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182;p1">
            <a:extLst>
              <a:ext uri="{FF2B5EF4-FFF2-40B4-BE49-F238E27FC236}">
                <a16:creationId xmlns:a16="http://schemas.microsoft.com/office/drawing/2014/main" id="{6C14F10C-8EF7-4E26-A599-377986BC8E5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2507" y="59255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182;p1">
            <a:extLst>
              <a:ext uri="{FF2B5EF4-FFF2-40B4-BE49-F238E27FC236}">
                <a16:creationId xmlns:a16="http://schemas.microsoft.com/office/drawing/2014/main" id="{DFB43866-7AB1-4502-AB24-154E66FC3CF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907" y="60779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182;p1">
            <a:extLst>
              <a:ext uri="{FF2B5EF4-FFF2-40B4-BE49-F238E27FC236}">
                <a16:creationId xmlns:a16="http://schemas.microsoft.com/office/drawing/2014/main" id="{1F6C394C-DF7C-409D-945C-C724D5D469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59164" y="5868050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82;p1">
            <a:extLst>
              <a:ext uri="{FF2B5EF4-FFF2-40B4-BE49-F238E27FC236}">
                <a16:creationId xmlns:a16="http://schemas.microsoft.com/office/drawing/2014/main" id="{8EDD1963-AE88-4D37-AC23-2BBED3364D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8438" y="42696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182;p1">
            <a:extLst>
              <a:ext uri="{FF2B5EF4-FFF2-40B4-BE49-F238E27FC236}">
                <a16:creationId xmlns:a16="http://schemas.microsoft.com/office/drawing/2014/main" id="{C7AC6B34-D992-4312-BCCB-7BC8098B102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50838" y="44220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85095" y="4212084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182;p1">
            <a:extLst>
              <a:ext uri="{FF2B5EF4-FFF2-40B4-BE49-F238E27FC236}">
                <a16:creationId xmlns:a16="http://schemas.microsoft.com/office/drawing/2014/main" id="{B9B8236C-66E6-4A35-BB2F-FAA8517AB9F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72850" y="61446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182;p1">
            <a:extLst>
              <a:ext uri="{FF2B5EF4-FFF2-40B4-BE49-F238E27FC236}">
                <a16:creationId xmlns:a16="http://schemas.microsoft.com/office/drawing/2014/main" id="{889441FD-150A-412B-936D-101B1445AB3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25250" y="62970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182;p1">
            <a:extLst>
              <a:ext uri="{FF2B5EF4-FFF2-40B4-BE49-F238E27FC236}">
                <a16:creationId xmlns:a16="http://schemas.microsoft.com/office/drawing/2014/main" id="{4A4F0886-74C6-4EE1-A481-6130E4DC73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59507" y="6087125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183;p1">
            <a:extLst>
              <a:ext uri="{FF2B5EF4-FFF2-40B4-BE49-F238E27FC236}">
                <a16:creationId xmlns:a16="http://schemas.microsoft.com/office/drawing/2014/main" id="{C3E10362-5949-4299-A858-EE97E5CABCB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32209" y="401672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183;p1">
            <a:extLst>
              <a:ext uri="{FF2B5EF4-FFF2-40B4-BE49-F238E27FC236}">
                <a16:creationId xmlns:a16="http://schemas.microsoft.com/office/drawing/2014/main" id="{BA98202E-A40C-4ADE-BAA0-97FC991F2A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84609" y="4169123"/>
            <a:ext cx="495300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peech Bubble: Rectangle 70">
            <a:extLst>
              <a:ext uri="{FF2B5EF4-FFF2-40B4-BE49-F238E27FC236}">
                <a16:creationId xmlns:a16="http://schemas.microsoft.com/office/drawing/2014/main" id="{80660B8A-EC86-48C8-89D0-E60BDDDAFF19}"/>
              </a:ext>
            </a:extLst>
          </p:cNvPr>
          <p:cNvSpPr/>
          <p:nvPr/>
        </p:nvSpPr>
        <p:spPr>
          <a:xfrm>
            <a:off x="748253" y="115137"/>
            <a:ext cx="7058845" cy="967154"/>
          </a:xfrm>
          <a:prstGeom prst="wedgeRectCallout">
            <a:avLst>
              <a:gd name="adj1" fmla="val -38894"/>
              <a:gd name="adj2" fmla="val 85681"/>
            </a:avLst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Do you have a pencil case?</a:t>
            </a:r>
          </a:p>
        </p:txBody>
      </p:sp>
      <p:sp>
        <p:nvSpPr>
          <p:cNvPr id="75" name="4 Rectángulo redondeado">
            <a:extLst>
              <a:ext uri="{FF2B5EF4-FFF2-40B4-BE49-F238E27FC236}">
                <a16:creationId xmlns:a16="http://schemas.microsoft.com/office/drawing/2014/main" id="{9F4C7668-2834-4CD6-A0CF-6BC0230C0488}"/>
              </a:ext>
            </a:extLst>
          </p:cNvPr>
          <p:cNvSpPr/>
          <p:nvPr/>
        </p:nvSpPr>
        <p:spPr>
          <a:xfrm>
            <a:off x="1617888" y="3029057"/>
            <a:ext cx="3829481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_tradnl" sz="4000" b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A. Yes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do.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6" name="5 Rectángulo redondeado">
            <a:extLst>
              <a:ext uri="{FF2B5EF4-FFF2-40B4-BE49-F238E27FC236}">
                <a16:creationId xmlns:a16="http://schemas.microsoft.com/office/drawing/2014/main" id="{435F9E07-2BDE-4124-BF86-4F0D09FD8893}"/>
              </a:ext>
            </a:extLst>
          </p:cNvPr>
          <p:cNvSpPr/>
          <p:nvPr/>
        </p:nvSpPr>
        <p:spPr>
          <a:xfrm>
            <a:off x="1685217" y="4809759"/>
            <a:ext cx="366952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s-ES_tradnl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>
              <a:defRPr/>
            </a:pPr>
            <a:r>
              <a:rPr lang="es-ES_tradnl" sz="4000" b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B. No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don’t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0">
              <a:defRPr/>
            </a:pP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7" name="10 Imagen">
            <a:extLst>
              <a:ext uri="{FF2B5EF4-FFF2-40B4-BE49-F238E27FC236}">
                <a16:creationId xmlns:a16="http://schemas.microsoft.com/office/drawing/2014/main" id="{21FE02A1-A48F-45EA-8897-CB60418F19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476" y="4798327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11 Imagen">
            <a:extLst>
              <a:ext uri="{FF2B5EF4-FFF2-40B4-BE49-F238E27FC236}">
                <a16:creationId xmlns:a16="http://schemas.microsoft.com/office/drawing/2014/main" id="{5E21DC64-E5EE-41D6-84B0-47C51B7BA3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788" y="30656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79663-52B7-42AC-BF98-61513B0253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320" y="2272134"/>
            <a:ext cx="4485585" cy="806813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B609CE0-3729-463E-896E-23D40C2FC8A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0537">
            <a:off x="8051553" y="4307905"/>
            <a:ext cx="2052815" cy="192061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r="23992" b="53097"/>
          <a:stretch/>
        </p:blipFill>
        <p:spPr>
          <a:xfrm flipH="1">
            <a:off x="152400" y="1457612"/>
            <a:ext cx="1506764" cy="14951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8067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75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1" grpId="0" animBg="1"/>
      <p:bldP spid="75" grpId="0" animBg="1"/>
      <p:bldP spid="75" grpId="1" animBg="1"/>
      <p:bldP spid="76" grpId="0" animBg="1"/>
      <p:bldP spid="7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C32F6477-C704-4010-8ECF-23F6757F49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807" y="8455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1;p1">
            <a:extLst>
              <a:ext uri="{FF2B5EF4-FFF2-40B4-BE49-F238E27FC236}">
                <a16:creationId xmlns:a16="http://schemas.microsoft.com/office/drawing/2014/main" id="{11EE7FE3-EA44-4C62-AC72-D1517544CB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7207" y="9979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2;p1">
            <a:extLst>
              <a:ext uri="{FF2B5EF4-FFF2-40B4-BE49-F238E27FC236}">
                <a16:creationId xmlns:a16="http://schemas.microsoft.com/office/drawing/2014/main" id="{523DC524-A38F-422C-861D-810B9039CB9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2139" y="13598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3;p1">
            <a:extLst>
              <a:ext uri="{FF2B5EF4-FFF2-40B4-BE49-F238E27FC236}">
                <a16:creationId xmlns:a16="http://schemas.microsoft.com/office/drawing/2014/main" id="{200D1AD2-18A1-4E31-968C-6CF98D8D03A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1550" y="8326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83;p1">
            <a:extLst>
              <a:ext uri="{FF2B5EF4-FFF2-40B4-BE49-F238E27FC236}">
                <a16:creationId xmlns:a16="http://schemas.microsoft.com/office/drawing/2014/main" id="{B55CE398-C5D2-41ED-9125-7C7D7AC3BF7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988" y="3294629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83;p1">
            <a:extLst>
              <a:ext uri="{FF2B5EF4-FFF2-40B4-BE49-F238E27FC236}">
                <a16:creationId xmlns:a16="http://schemas.microsoft.com/office/drawing/2014/main" id="{9D0C6270-32D8-4CEE-93FC-969B4621FA9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73640" y="6079498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83;p1">
            <a:extLst>
              <a:ext uri="{FF2B5EF4-FFF2-40B4-BE49-F238E27FC236}">
                <a16:creationId xmlns:a16="http://schemas.microsoft.com/office/drawing/2014/main" id="{CF82B92A-E193-4306-9510-22FB44A6A0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13053" y="1117407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182;p1">
            <a:extLst>
              <a:ext uri="{FF2B5EF4-FFF2-40B4-BE49-F238E27FC236}">
                <a16:creationId xmlns:a16="http://schemas.microsoft.com/office/drawing/2014/main" id="{6C14F10C-8EF7-4E26-A599-377986BC8E5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2507" y="59255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182;p1">
            <a:extLst>
              <a:ext uri="{FF2B5EF4-FFF2-40B4-BE49-F238E27FC236}">
                <a16:creationId xmlns:a16="http://schemas.microsoft.com/office/drawing/2014/main" id="{DFB43866-7AB1-4502-AB24-154E66FC3CF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907" y="60779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182;p1">
            <a:extLst>
              <a:ext uri="{FF2B5EF4-FFF2-40B4-BE49-F238E27FC236}">
                <a16:creationId xmlns:a16="http://schemas.microsoft.com/office/drawing/2014/main" id="{1F6C394C-DF7C-409D-945C-C724D5D469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59164" y="5868050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82;p1">
            <a:extLst>
              <a:ext uri="{FF2B5EF4-FFF2-40B4-BE49-F238E27FC236}">
                <a16:creationId xmlns:a16="http://schemas.microsoft.com/office/drawing/2014/main" id="{8EDD1963-AE88-4D37-AC23-2BBED3364D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8438" y="42696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182;p1">
            <a:extLst>
              <a:ext uri="{FF2B5EF4-FFF2-40B4-BE49-F238E27FC236}">
                <a16:creationId xmlns:a16="http://schemas.microsoft.com/office/drawing/2014/main" id="{C7AC6B34-D992-4312-BCCB-7BC8098B102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50838" y="44220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85095" y="4212084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182;p1">
            <a:extLst>
              <a:ext uri="{FF2B5EF4-FFF2-40B4-BE49-F238E27FC236}">
                <a16:creationId xmlns:a16="http://schemas.microsoft.com/office/drawing/2014/main" id="{B9B8236C-66E6-4A35-BB2F-FAA8517AB9F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72850" y="61446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182;p1">
            <a:extLst>
              <a:ext uri="{FF2B5EF4-FFF2-40B4-BE49-F238E27FC236}">
                <a16:creationId xmlns:a16="http://schemas.microsoft.com/office/drawing/2014/main" id="{889441FD-150A-412B-936D-101B1445AB3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25250" y="62970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182;p1">
            <a:extLst>
              <a:ext uri="{FF2B5EF4-FFF2-40B4-BE49-F238E27FC236}">
                <a16:creationId xmlns:a16="http://schemas.microsoft.com/office/drawing/2014/main" id="{4A4F0886-74C6-4EE1-A481-6130E4DC73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59507" y="6087125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183;p1">
            <a:extLst>
              <a:ext uri="{FF2B5EF4-FFF2-40B4-BE49-F238E27FC236}">
                <a16:creationId xmlns:a16="http://schemas.microsoft.com/office/drawing/2014/main" id="{C3E10362-5949-4299-A858-EE97E5CABCB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32209" y="401672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183;p1">
            <a:extLst>
              <a:ext uri="{FF2B5EF4-FFF2-40B4-BE49-F238E27FC236}">
                <a16:creationId xmlns:a16="http://schemas.microsoft.com/office/drawing/2014/main" id="{BA98202E-A40C-4ADE-BAA0-97FC991F2A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84609" y="4169123"/>
            <a:ext cx="495300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peech Bubble: Rectangle 70">
            <a:extLst>
              <a:ext uri="{FF2B5EF4-FFF2-40B4-BE49-F238E27FC236}">
                <a16:creationId xmlns:a16="http://schemas.microsoft.com/office/drawing/2014/main" id="{80660B8A-EC86-48C8-89D0-E60BDDDAFF19}"/>
              </a:ext>
            </a:extLst>
          </p:cNvPr>
          <p:cNvSpPr/>
          <p:nvPr/>
        </p:nvSpPr>
        <p:spPr>
          <a:xfrm>
            <a:off x="877207" y="116453"/>
            <a:ext cx="5940519" cy="1173596"/>
          </a:xfrm>
          <a:prstGeom prst="wedgeRectCallout">
            <a:avLst>
              <a:gd name="adj1" fmla="val -36950"/>
              <a:gd name="adj2" fmla="val 69199"/>
            </a:avLst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Do you have a ruler?</a:t>
            </a:r>
          </a:p>
        </p:txBody>
      </p:sp>
      <p:sp>
        <p:nvSpPr>
          <p:cNvPr id="75" name="4 Rectángulo redondeado">
            <a:extLst>
              <a:ext uri="{FF2B5EF4-FFF2-40B4-BE49-F238E27FC236}">
                <a16:creationId xmlns:a16="http://schemas.microsoft.com/office/drawing/2014/main" id="{9F4C7668-2834-4CD6-A0CF-6BC0230C0488}"/>
              </a:ext>
            </a:extLst>
          </p:cNvPr>
          <p:cNvSpPr/>
          <p:nvPr/>
        </p:nvSpPr>
        <p:spPr>
          <a:xfrm>
            <a:off x="1672418" y="4670475"/>
            <a:ext cx="3818854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_tradnl" sz="4000" b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B. No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don’t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6" name="5 Rectángulo redondeado">
            <a:extLst>
              <a:ext uri="{FF2B5EF4-FFF2-40B4-BE49-F238E27FC236}">
                <a16:creationId xmlns:a16="http://schemas.microsoft.com/office/drawing/2014/main" id="{435F9E07-2BDE-4124-BF86-4F0D09FD8893}"/>
              </a:ext>
            </a:extLst>
          </p:cNvPr>
          <p:cNvSpPr/>
          <p:nvPr/>
        </p:nvSpPr>
        <p:spPr>
          <a:xfrm>
            <a:off x="1755107" y="3091176"/>
            <a:ext cx="3659343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ES_tradnl" sz="4000" b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A. Yes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do.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7" name="10 Imagen">
            <a:extLst>
              <a:ext uri="{FF2B5EF4-FFF2-40B4-BE49-F238E27FC236}">
                <a16:creationId xmlns:a16="http://schemas.microsoft.com/office/drawing/2014/main" id="{21FE02A1-A48F-45EA-8897-CB60418F19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442" y="3139042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11 Imagen">
            <a:extLst>
              <a:ext uri="{FF2B5EF4-FFF2-40B4-BE49-F238E27FC236}">
                <a16:creationId xmlns:a16="http://schemas.microsoft.com/office/drawing/2014/main" id="{5E21DC64-E5EE-41D6-84B0-47C51B7BA3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484" y="4837320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556E22-18CE-4F87-AC68-FAFEF3D0DB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648" y="2284782"/>
            <a:ext cx="5097176" cy="782327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3C5D73D-FDEB-4618-AD69-D94972515B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6524">
            <a:off x="8055103" y="4879249"/>
            <a:ext cx="3063916" cy="26343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r="23992" b="53097"/>
          <a:stretch/>
        </p:blipFill>
        <p:spPr>
          <a:xfrm flipH="1">
            <a:off x="152400" y="1457612"/>
            <a:ext cx="1506764" cy="14951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954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75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1" grpId="0" animBg="1"/>
      <p:bldP spid="75" grpId="0" animBg="1"/>
      <p:bldP spid="75" grpId="1" animBg="1"/>
      <p:bldP spid="76" grpId="0" animBg="1"/>
      <p:bldP spid="7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2971800" y="3048000"/>
            <a:ext cx="632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 smtClean="0">
                <a:solidFill>
                  <a:srgbClr val="00B050"/>
                </a:solidFill>
                <a:latin typeface="Berlin Sans FB Demi" panose="020E0802020502020306" pitchFamily="34" charset="0"/>
              </a:rPr>
              <a:t>Let’s play! </a:t>
            </a:r>
            <a:endParaRPr lang="en-US" sz="8000" b="1">
              <a:solidFill>
                <a:srgbClr val="00B05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96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C32F6477-C704-4010-8ECF-23F6757F49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807" y="8455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1;p1">
            <a:extLst>
              <a:ext uri="{FF2B5EF4-FFF2-40B4-BE49-F238E27FC236}">
                <a16:creationId xmlns:a16="http://schemas.microsoft.com/office/drawing/2014/main" id="{11EE7FE3-EA44-4C62-AC72-D1517544CB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7207" y="9979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2;p1">
            <a:extLst>
              <a:ext uri="{FF2B5EF4-FFF2-40B4-BE49-F238E27FC236}">
                <a16:creationId xmlns:a16="http://schemas.microsoft.com/office/drawing/2014/main" id="{523DC524-A38F-422C-861D-810B9039CB9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2139" y="13598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3;p1">
            <a:extLst>
              <a:ext uri="{FF2B5EF4-FFF2-40B4-BE49-F238E27FC236}">
                <a16:creationId xmlns:a16="http://schemas.microsoft.com/office/drawing/2014/main" id="{200D1AD2-18A1-4E31-968C-6CF98D8D03A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1550" y="8326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83;p1">
            <a:extLst>
              <a:ext uri="{FF2B5EF4-FFF2-40B4-BE49-F238E27FC236}">
                <a16:creationId xmlns:a16="http://schemas.microsoft.com/office/drawing/2014/main" id="{B55CE398-C5D2-41ED-9125-7C7D7AC3BF7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988" y="3294629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83;p1">
            <a:extLst>
              <a:ext uri="{FF2B5EF4-FFF2-40B4-BE49-F238E27FC236}">
                <a16:creationId xmlns:a16="http://schemas.microsoft.com/office/drawing/2014/main" id="{9D0C6270-32D8-4CEE-93FC-969B4621FA9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73640" y="6079498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83;p1">
            <a:extLst>
              <a:ext uri="{FF2B5EF4-FFF2-40B4-BE49-F238E27FC236}">
                <a16:creationId xmlns:a16="http://schemas.microsoft.com/office/drawing/2014/main" id="{CF82B92A-E193-4306-9510-22FB44A6A0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13053" y="1117407"/>
            <a:ext cx="1061719" cy="77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182;p1">
            <a:extLst>
              <a:ext uri="{FF2B5EF4-FFF2-40B4-BE49-F238E27FC236}">
                <a16:creationId xmlns:a16="http://schemas.microsoft.com/office/drawing/2014/main" id="{6C14F10C-8EF7-4E26-A599-377986BC8E5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2507" y="59255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182;p1">
            <a:extLst>
              <a:ext uri="{FF2B5EF4-FFF2-40B4-BE49-F238E27FC236}">
                <a16:creationId xmlns:a16="http://schemas.microsoft.com/office/drawing/2014/main" id="{DFB43866-7AB1-4502-AB24-154E66FC3CF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907" y="607799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182;p1">
            <a:extLst>
              <a:ext uri="{FF2B5EF4-FFF2-40B4-BE49-F238E27FC236}">
                <a16:creationId xmlns:a16="http://schemas.microsoft.com/office/drawing/2014/main" id="{1F6C394C-DF7C-409D-945C-C724D5D469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59164" y="5868050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82;p1">
            <a:extLst>
              <a:ext uri="{FF2B5EF4-FFF2-40B4-BE49-F238E27FC236}">
                <a16:creationId xmlns:a16="http://schemas.microsoft.com/office/drawing/2014/main" id="{8EDD1963-AE88-4D37-AC23-2BBED3364D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8438" y="42696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182;p1">
            <a:extLst>
              <a:ext uri="{FF2B5EF4-FFF2-40B4-BE49-F238E27FC236}">
                <a16:creationId xmlns:a16="http://schemas.microsoft.com/office/drawing/2014/main" id="{C7AC6B34-D992-4312-BCCB-7BC8098B102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50838" y="4422027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182;p1">
            <a:extLst>
              <a:ext uri="{FF2B5EF4-FFF2-40B4-BE49-F238E27FC236}">
                <a16:creationId xmlns:a16="http://schemas.microsoft.com/office/drawing/2014/main" id="{294F3A89-60A2-40CD-8922-49FCE9E907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85095" y="4212084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182;p1">
            <a:extLst>
              <a:ext uri="{FF2B5EF4-FFF2-40B4-BE49-F238E27FC236}">
                <a16:creationId xmlns:a16="http://schemas.microsoft.com/office/drawing/2014/main" id="{B9B8236C-66E6-4A35-BB2F-FAA8517AB9F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72850" y="61446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182;p1">
            <a:extLst>
              <a:ext uri="{FF2B5EF4-FFF2-40B4-BE49-F238E27FC236}">
                <a16:creationId xmlns:a16="http://schemas.microsoft.com/office/drawing/2014/main" id="{889441FD-150A-412B-936D-101B1445AB3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25250" y="629706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182;p1">
            <a:extLst>
              <a:ext uri="{FF2B5EF4-FFF2-40B4-BE49-F238E27FC236}">
                <a16:creationId xmlns:a16="http://schemas.microsoft.com/office/drawing/2014/main" id="{4A4F0886-74C6-4EE1-A481-6130E4DC737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59507" y="6087125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183;p1">
            <a:extLst>
              <a:ext uri="{FF2B5EF4-FFF2-40B4-BE49-F238E27FC236}">
                <a16:creationId xmlns:a16="http://schemas.microsoft.com/office/drawing/2014/main" id="{C3E10362-5949-4299-A858-EE97E5CABCB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32209" y="401672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183;p1">
            <a:extLst>
              <a:ext uri="{FF2B5EF4-FFF2-40B4-BE49-F238E27FC236}">
                <a16:creationId xmlns:a16="http://schemas.microsoft.com/office/drawing/2014/main" id="{BA98202E-A40C-4ADE-BAA0-97FC991F2A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84609" y="4169123"/>
            <a:ext cx="495300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peech Bubble: Rectangle 70">
            <a:extLst>
              <a:ext uri="{FF2B5EF4-FFF2-40B4-BE49-F238E27FC236}">
                <a16:creationId xmlns:a16="http://schemas.microsoft.com/office/drawing/2014/main" id="{80660B8A-EC86-48C8-89D0-E60BDDDAFF19}"/>
              </a:ext>
            </a:extLst>
          </p:cNvPr>
          <p:cNvSpPr/>
          <p:nvPr/>
        </p:nvSpPr>
        <p:spPr>
          <a:xfrm>
            <a:off x="746983" y="185594"/>
            <a:ext cx="5940519" cy="1234579"/>
          </a:xfrm>
          <a:prstGeom prst="wedgeRectCallout">
            <a:avLst>
              <a:gd name="adj1" fmla="val -39022"/>
              <a:gd name="adj2" fmla="val 62892"/>
            </a:avLst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Do you have a pen?</a:t>
            </a:r>
          </a:p>
        </p:txBody>
      </p:sp>
      <p:sp>
        <p:nvSpPr>
          <p:cNvPr id="75" name="4 Rectángulo redondeado">
            <a:extLst>
              <a:ext uri="{FF2B5EF4-FFF2-40B4-BE49-F238E27FC236}">
                <a16:creationId xmlns:a16="http://schemas.microsoft.com/office/drawing/2014/main" id="{9F4C7668-2834-4CD6-A0CF-6BC0230C0488}"/>
              </a:ext>
            </a:extLst>
          </p:cNvPr>
          <p:cNvSpPr/>
          <p:nvPr/>
        </p:nvSpPr>
        <p:spPr>
          <a:xfrm>
            <a:off x="1672418" y="4670475"/>
            <a:ext cx="4095331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s-ES_tradnl" sz="4000" b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B. No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</a:t>
            </a:r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don’t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6" name="5 Rectángulo redondeado">
            <a:extLst>
              <a:ext uri="{FF2B5EF4-FFF2-40B4-BE49-F238E27FC236}">
                <a16:creationId xmlns:a16="http://schemas.microsoft.com/office/drawing/2014/main" id="{435F9E07-2BDE-4124-BF86-4F0D09FD8893}"/>
              </a:ext>
            </a:extLst>
          </p:cNvPr>
          <p:cNvSpPr/>
          <p:nvPr/>
        </p:nvSpPr>
        <p:spPr>
          <a:xfrm>
            <a:off x="1755107" y="3091176"/>
            <a:ext cx="3924272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ES_tradnl" sz="4000" b="1" smtClean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A. Yes</a:t>
            </a:r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I do.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7" name="10 Imagen">
            <a:extLst>
              <a:ext uri="{FF2B5EF4-FFF2-40B4-BE49-F238E27FC236}">
                <a16:creationId xmlns:a16="http://schemas.microsoft.com/office/drawing/2014/main" id="{21FE02A1-A48F-45EA-8897-CB60418F19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37" y="3105514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11 Imagen">
            <a:extLst>
              <a:ext uri="{FF2B5EF4-FFF2-40B4-BE49-F238E27FC236}">
                <a16:creationId xmlns:a16="http://schemas.microsoft.com/office/drawing/2014/main" id="{5E21DC64-E5EE-41D6-84B0-47C51B7BA3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779" y="4803792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556E22-18CE-4F87-AC68-FAFEF3D0DB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918" y="1596532"/>
            <a:ext cx="5097176" cy="782327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C45E76-880E-4FBC-AFC4-C919DC49E4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68239">
            <a:off x="7666010" y="4350653"/>
            <a:ext cx="2952252" cy="256122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r="23992" b="53097"/>
          <a:stretch/>
        </p:blipFill>
        <p:spPr>
          <a:xfrm flipH="1">
            <a:off x="152400" y="1457612"/>
            <a:ext cx="1506764" cy="14951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89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75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71" grpId="0" animBg="1"/>
      <p:bldP spid="75" grpId="0" animBg="1"/>
      <p:bldP spid="75" grpId="1" animBg="1"/>
      <p:bldP spid="76" grpId="0" animBg="1"/>
      <p:bldP spid="7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07787"/>
            <a:ext cx="7391400" cy="6630521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4343400" y="2819400"/>
            <a:ext cx="43051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B050"/>
                </a:solidFill>
                <a:latin typeface="Berlin Sans FB Demi" panose="020E0802020502020306" pitchFamily="34" charset="0"/>
              </a:rPr>
              <a:t>WELL DONE! </a:t>
            </a:r>
          </a:p>
        </p:txBody>
      </p:sp>
    </p:spTree>
    <p:extLst>
      <p:ext uri="{BB962C8B-B14F-4D97-AF65-F5344CB8AC3E}">
        <p14:creationId xmlns:p14="http://schemas.microsoft.com/office/powerpoint/2010/main" val="136785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>
            <a:spLocks/>
          </p:cNvSpPr>
          <p:nvPr/>
        </p:nvSpPr>
        <p:spPr>
          <a:xfrm>
            <a:off x="1733006" y="499145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410200" y="1524000"/>
            <a:ext cx="5647998" cy="4876800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816" y="1686490"/>
            <a:ext cx="1731503" cy="1655151"/>
          </a:xfrm>
          <a:prstGeom prst="round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250" y="1693909"/>
            <a:ext cx="1733349" cy="1655150"/>
          </a:xfrm>
          <a:prstGeom prst="round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705" y="4274456"/>
            <a:ext cx="1701529" cy="168141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250" y="4247927"/>
            <a:ext cx="1733349" cy="1681414"/>
          </a:xfrm>
          <a:prstGeom prst="round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5609685" y="1733087"/>
            <a:ext cx="495501" cy="50928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351666" y="1686490"/>
            <a:ext cx="495501" cy="50928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609685" y="4282363"/>
            <a:ext cx="495501" cy="50928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2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8425533" y="4262227"/>
            <a:ext cx="495501" cy="50928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200" b="1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ùi Liễu"/>
          <p:cNvSpPr/>
          <p:nvPr/>
        </p:nvSpPr>
        <p:spPr>
          <a:xfrm>
            <a:off x="5037173" y="3339779"/>
            <a:ext cx="35109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pencil / yes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ùi Liễu"/>
          <p:cNvSpPr/>
          <p:nvPr/>
        </p:nvSpPr>
        <p:spPr>
          <a:xfrm>
            <a:off x="7451461" y="3339290"/>
            <a:ext cx="44143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pencil case / no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Bùi Liễu"/>
          <p:cNvSpPr/>
          <p:nvPr/>
        </p:nvSpPr>
        <p:spPr>
          <a:xfrm>
            <a:off x="4643898" y="5872733"/>
            <a:ext cx="48726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notebook / yes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Bùi Liễu"/>
          <p:cNvSpPr/>
          <p:nvPr/>
        </p:nvSpPr>
        <p:spPr>
          <a:xfrm>
            <a:off x="7880278" y="5867886"/>
            <a:ext cx="35109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eraser / no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508462" y="1951309"/>
            <a:ext cx="3758738" cy="670292"/>
          </a:xfrm>
          <a:prstGeom prst="wedgeRoundRectCallout">
            <a:avLst>
              <a:gd name="adj1" fmla="val -32790"/>
              <a:gd name="adj2" fmla="val 125222"/>
              <a:gd name="adj3" fmla="val 16667"/>
            </a:avLst>
          </a:prstGeom>
          <a:solidFill>
            <a:srgbClr val="FFCC66"/>
          </a:solidFill>
          <a:ln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chemeClr val="tx1"/>
                </a:solidFill>
              </a:rPr>
              <a:t>Do you have  _____?</a:t>
            </a:r>
            <a:endParaRPr lang="vi-VN" sz="3200" b="1">
              <a:solidFill>
                <a:schemeClr val="tx1"/>
              </a:solidFill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1764415" y="2986791"/>
            <a:ext cx="1940983" cy="670292"/>
          </a:xfrm>
          <a:prstGeom prst="wedgeRoundRectCallout">
            <a:avLst>
              <a:gd name="adj1" fmla="val 38997"/>
              <a:gd name="adj2" fmla="val 92742"/>
              <a:gd name="adj3" fmla="val 16667"/>
            </a:avLst>
          </a:prstGeom>
          <a:solidFill>
            <a:srgbClr val="FFCC66"/>
          </a:solidFill>
          <a:ln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chemeClr val="tx1"/>
                </a:solidFill>
              </a:rPr>
              <a:t>Yes, I do.</a:t>
            </a:r>
            <a:endParaRPr lang="vi-VN" sz="3200" b="1">
              <a:solidFill>
                <a:schemeClr val="tx1"/>
              </a:solidFill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945679" y="4030548"/>
            <a:ext cx="2171266" cy="670292"/>
          </a:xfrm>
          <a:prstGeom prst="wedgeRoundRectCallout">
            <a:avLst>
              <a:gd name="adj1" fmla="val 40742"/>
              <a:gd name="adj2" fmla="val 94907"/>
              <a:gd name="adj3" fmla="val 16667"/>
            </a:avLst>
          </a:prstGeom>
          <a:solidFill>
            <a:srgbClr val="FFCC66"/>
          </a:solidFill>
          <a:ln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chemeClr val="tx1"/>
                </a:solidFill>
              </a:rPr>
              <a:t>No, I don’t.</a:t>
            </a:r>
            <a:endParaRPr lang="vi-VN" sz="3200" b="1">
              <a:solidFill>
                <a:schemeClr val="tx1"/>
              </a:solidFill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1654607" y="5649825"/>
            <a:ext cx="2746456" cy="670292"/>
          </a:xfrm>
          <a:prstGeom prst="wedgeRoundRectCallout">
            <a:avLst>
              <a:gd name="adj1" fmla="val 40742"/>
              <a:gd name="adj2" fmla="val 94907"/>
              <a:gd name="adj3" fmla="val 16667"/>
            </a:avLst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chemeClr val="tx1"/>
                </a:solidFill>
              </a:rPr>
              <a:t>don’t = do not</a:t>
            </a:r>
            <a:endParaRPr lang="vi-VN" sz="3200">
              <a:solidFill>
                <a:schemeClr val="tx1"/>
              </a:solidFill>
            </a:endParaRPr>
          </a:p>
        </p:txBody>
      </p:sp>
      <p:pic>
        <p:nvPicPr>
          <p:cNvPr id="2" name="Track 8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47" end="1488.3151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497" y="529207"/>
            <a:ext cx="609600" cy="5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9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ùi Liễu"/>
          <p:cNvSpPr txBox="1">
            <a:spLocks/>
          </p:cNvSpPr>
          <p:nvPr/>
        </p:nvSpPr>
        <p:spPr>
          <a:xfrm>
            <a:off x="1219200" y="609600"/>
            <a:ext cx="461085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871" y="1231276"/>
            <a:ext cx="8464357" cy="503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8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08" y="2057400"/>
            <a:ext cx="2326175" cy="2115900"/>
          </a:xfrm>
          <a:prstGeom prst="roundRect">
            <a:avLst/>
          </a:prstGeom>
          <a:ln w="19050">
            <a:solidFill>
              <a:srgbClr val="FFC000"/>
            </a:solidFill>
            <a:prstDash val="sysDash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70" y="2057400"/>
            <a:ext cx="2326175" cy="2115900"/>
          </a:xfrm>
          <a:prstGeom prst="roundRect">
            <a:avLst/>
          </a:prstGeom>
          <a:ln w="19050">
            <a:solidFill>
              <a:srgbClr val="FFC000"/>
            </a:solidFill>
            <a:prstDash val="sysDash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057400"/>
            <a:ext cx="2326175" cy="2115900"/>
          </a:xfrm>
          <a:prstGeom prst="roundRect">
            <a:avLst/>
          </a:prstGeom>
          <a:ln w="19050">
            <a:solidFill>
              <a:srgbClr val="FFC000"/>
            </a:solidFill>
            <a:prstDash val="sysDash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480" y="2057400"/>
            <a:ext cx="2326175" cy="2115900"/>
          </a:xfrm>
          <a:prstGeom prst="roundRect">
            <a:avLst/>
          </a:prstGeom>
          <a:ln w="19050">
            <a:solidFill>
              <a:srgbClr val="FFC000"/>
            </a:solidFill>
            <a:prstDash val="sysDash"/>
          </a:ln>
        </p:spPr>
      </p:pic>
      <p:sp>
        <p:nvSpPr>
          <p:cNvPr id="11" name="Bùi Liễu"/>
          <p:cNvSpPr txBox="1">
            <a:spLocks/>
          </p:cNvSpPr>
          <p:nvPr/>
        </p:nvSpPr>
        <p:spPr>
          <a:xfrm>
            <a:off x="1138780" y="670609"/>
            <a:ext cx="516639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number.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quare 1"/>
          <p:cNvSpPr/>
          <p:nvPr/>
        </p:nvSpPr>
        <p:spPr>
          <a:xfrm>
            <a:off x="5391287" y="3596174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square 1"/>
          <p:cNvSpPr/>
          <p:nvPr/>
        </p:nvSpPr>
        <p:spPr>
          <a:xfrm>
            <a:off x="8175563" y="3560321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square 1"/>
          <p:cNvSpPr/>
          <p:nvPr/>
        </p:nvSpPr>
        <p:spPr>
          <a:xfrm>
            <a:off x="11022985" y="3560321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square 1"/>
          <p:cNvSpPr/>
          <p:nvPr/>
        </p:nvSpPr>
        <p:spPr>
          <a:xfrm>
            <a:off x="2576612" y="3531142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17B18151-AF40-405C-9017-23421AB772AC}"/>
              </a:ext>
            </a:extLst>
          </p:cNvPr>
          <p:cNvSpPr txBox="1">
            <a:spLocks/>
          </p:cNvSpPr>
          <p:nvPr/>
        </p:nvSpPr>
        <p:spPr>
          <a:xfrm>
            <a:off x="5395402" y="3705269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8A9B7B12-D1CF-4EA9-A85D-625823F7392D}"/>
              </a:ext>
            </a:extLst>
          </p:cNvPr>
          <p:cNvSpPr txBox="1">
            <a:spLocks/>
          </p:cNvSpPr>
          <p:nvPr/>
        </p:nvSpPr>
        <p:spPr>
          <a:xfrm rot="10800000" flipV="1">
            <a:off x="11022985" y="3603373"/>
            <a:ext cx="662441" cy="56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BF16A060-F78D-4DA5-9BDE-ACED597764DC}"/>
              </a:ext>
            </a:extLst>
          </p:cNvPr>
          <p:cNvSpPr txBox="1">
            <a:spLocks/>
          </p:cNvSpPr>
          <p:nvPr/>
        </p:nvSpPr>
        <p:spPr>
          <a:xfrm>
            <a:off x="8204063" y="3676198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0B83F5DB-24AC-41EC-86C2-3039E02BA86B}"/>
              </a:ext>
            </a:extLst>
          </p:cNvPr>
          <p:cNvSpPr txBox="1">
            <a:spLocks/>
          </p:cNvSpPr>
          <p:nvPr/>
        </p:nvSpPr>
        <p:spPr>
          <a:xfrm>
            <a:off x="2557854" y="3630298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Decagon 7"/>
          <p:cNvSpPr/>
          <p:nvPr/>
        </p:nvSpPr>
        <p:spPr>
          <a:xfrm>
            <a:off x="1634444" y="4241548"/>
            <a:ext cx="457200" cy="411870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Decagon 30"/>
          <p:cNvSpPr/>
          <p:nvPr/>
        </p:nvSpPr>
        <p:spPr>
          <a:xfrm>
            <a:off x="4575433" y="4230662"/>
            <a:ext cx="457200" cy="411870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Decagon 31"/>
          <p:cNvSpPr/>
          <p:nvPr/>
        </p:nvSpPr>
        <p:spPr>
          <a:xfrm>
            <a:off x="7334513" y="4230662"/>
            <a:ext cx="457200" cy="411870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Decagon 32"/>
          <p:cNvSpPr/>
          <p:nvPr/>
        </p:nvSpPr>
        <p:spPr>
          <a:xfrm>
            <a:off x="10245044" y="4230662"/>
            <a:ext cx="457200" cy="411870"/>
          </a:xfrm>
          <a:prstGeom prst="decag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Track 8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48" end="1518.2335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852" y="5869948"/>
            <a:ext cx="609600" cy="517675"/>
          </a:xfrm>
          <a:prstGeom prst="rect">
            <a:avLst/>
          </a:prstGeom>
        </p:spPr>
      </p:pic>
      <p:pic>
        <p:nvPicPr>
          <p:cNvPr id="25" name="Track 8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48" end="38108.2335"/>
                </p14:media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301" y="5348068"/>
            <a:ext cx="473682" cy="517675"/>
          </a:xfrm>
          <a:prstGeom prst="rect">
            <a:avLst/>
          </a:prstGeom>
        </p:spPr>
      </p:pic>
      <p:pic>
        <p:nvPicPr>
          <p:cNvPr id="26" name="Track 8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876" end="24805.2335"/>
                </p14:media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065" y="5331447"/>
            <a:ext cx="411275" cy="517675"/>
          </a:xfrm>
          <a:prstGeom prst="rect">
            <a:avLst/>
          </a:prstGeom>
        </p:spPr>
      </p:pic>
      <p:pic>
        <p:nvPicPr>
          <p:cNvPr id="27" name="Track 8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625" end="12172.2335"/>
                </p14:media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918" y="5324189"/>
            <a:ext cx="514694" cy="517675"/>
          </a:xfrm>
          <a:prstGeom prst="rect">
            <a:avLst/>
          </a:prstGeom>
        </p:spPr>
      </p:pic>
      <p:pic>
        <p:nvPicPr>
          <p:cNvPr id="29" name="Track 8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097" end="2346.2335"/>
                </p14:media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478" y="5302418"/>
            <a:ext cx="568004" cy="5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0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23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578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265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54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89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7" grpId="0"/>
      <p:bldP spid="23" grpId="0"/>
      <p:bldP spid="12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ùi Liễu"/>
          <p:cNvSpPr txBox="1">
            <a:spLocks/>
          </p:cNvSpPr>
          <p:nvPr/>
        </p:nvSpPr>
        <p:spPr>
          <a:xfrm>
            <a:off x="937137" y="403211"/>
            <a:ext cx="5843986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Read and match.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Bùi Liễu 0968142780"/>
          <p:cNvCxnSpPr>
            <a:endCxn id="44" idx="1"/>
          </p:cNvCxnSpPr>
          <p:nvPr/>
        </p:nvCxnSpPr>
        <p:spPr>
          <a:xfrm>
            <a:off x="7828910" y="1671915"/>
            <a:ext cx="2108671" cy="388631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Bùi Liễu 0968142780"/>
          <p:cNvCxnSpPr>
            <a:endCxn id="43" idx="1"/>
          </p:cNvCxnSpPr>
          <p:nvPr/>
        </p:nvCxnSpPr>
        <p:spPr>
          <a:xfrm>
            <a:off x="7855823" y="2800763"/>
            <a:ext cx="2081758" cy="151398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Bùi Liễu 0968142780"/>
          <p:cNvCxnSpPr/>
          <p:nvPr/>
        </p:nvCxnSpPr>
        <p:spPr>
          <a:xfrm flipV="1">
            <a:off x="7832793" y="2815667"/>
            <a:ext cx="2069359" cy="2589316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Bùi Liễu 0968142780"/>
          <p:cNvSpPr/>
          <p:nvPr/>
        </p:nvSpPr>
        <p:spPr>
          <a:xfrm>
            <a:off x="3814091" y="6000287"/>
            <a:ext cx="1050568" cy="402509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32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d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Bùi Liễu 0968142780"/>
          <p:cNvSpPr/>
          <p:nvPr/>
        </p:nvSpPr>
        <p:spPr>
          <a:xfrm>
            <a:off x="5063215" y="6013848"/>
            <a:ext cx="1050568" cy="402509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32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2 - c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Bùi Liễu 0968142780"/>
          <p:cNvSpPr/>
          <p:nvPr/>
        </p:nvSpPr>
        <p:spPr>
          <a:xfrm>
            <a:off x="6324600" y="6025499"/>
            <a:ext cx="1050568" cy="402509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2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a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182" y="1114221"/>
            <a:ext cx="1549846" cy="993677"/>
          </a:xfrm>
          <a:prstGeom prst="roundRect">
            <a:avLst/>
          </a:prstGeom>
          <a:ln w="19050">
            <a:solidFill>
              <a:schemeClr val="accent6"/>
            </a:solidFill>
          </a:ln>
        </p:spPr>
      </p:pic>
      <p:sp>
        <p:nvSpPr>
          <p:cNvPr id="24" name="Rectangle 23"/>
          <p:cNvSpPr/>
          <p:nvPr/>
        </p:nvSpPr>
        <p:spPr>
          <a:xfrm>
            <a:off x="844040" y="1264632"/>
            <a:ext cx="7025620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b="1" smtClean="0">
                <a:cs typeface="Arial" panose="020B0604020202020204" pitchFamily="34" charset="0"/>
              </a:rPr>
              <a:t>1</a:t>
            </a:r>
            <a:r>
              <a:rPr lang="vi-VN" sz="3200" smtClean="0">
                <a:cs typeface="Arial" panose="020B0604020202020204" pitchFamily="34" charset="0"/>
              </a:rPr>
              <a:t>. </a:t>
            </a:r>
            <a:r>
              <a:rPr lang="vi-VN" sz="320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A</a:t>
            </a:r>
            <a:r>
              <a:rPr lang="vi-VN" sz="3200" smtClean="0">
                <a:cs typeface="Arial" panose="020B0604020202020204" pitchFamily="34" charset="0"/>
              </a:rPr>
              <a:t>: Do you have a notebook?</a:t>
            </a:r>
          </a:p>
          <a:p>
            <a:r>
              <a:rPr lang="vi-VN" sz="3200" smtClean="0">
                <a:solidFill>
                  <a:srgbClr val="000000"/>
                </a:solidFill>
                <a:cs typeface="Arial" panose="020B0604020202020204" pitchFamily="34" charset="0"/>
              </a:rPr>
              <a:t>    </a:t>
            </a:r>
            <a:r>
              <a:rPr lang="vi-VN" sz="320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B</a:t>
            </a:r>
            <a:r>
              <a:rPr lang="vi-VN" sz="3200" smtClean="0">
                <a:solidFill>
                  <a:srgbClr val="000000"/>
                </a:solidFill>
                <a:cs typeface="Arial" panose="020B0604020202020204" pitchFamily="34" charset="0"/>
              </a:rPr>
              <a:t>: Yes, I do.</a:t>
            </a:r>
            <a:endParaRPr lang="vi-VN" sz="3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42675" y="3646918"/>
            <a:ext cx="7026985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b="1" smtClean="0">
                <a:cs typeface="Arial" panose="020B0604020202020204" pitchFamily="34" charset="0"/>
              </a:rPr>
              <a:t>3</a:t>
            </a:r>
            <a:r>
              <a:rPr lang="vi-VN" sz="3200" smtClean="0">
                <a:cs typeface="Arial" panose="020B0604020202020204" pitchFamily="34" charset="0"/>
              </a:rPr>
              <a:t>. </a:t>
            </a:r>
            <a:r>
              <a:rPr lang="vi-VN" sz="320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A</a:t>
            </a:r>
            <a:r>
              <a:rPr lang="vi-VN" sz="3200" smtClean="0">
                <a:cs typeface="Arial" panose="020B0604020202020204" pitchFamily="34" charset="0"/>
              </a:rPr>
              <a:t>: Do you have an eraser?</a:t>
            </a:r>
          </a:p>
          <a:p>
            <a:r>
              <a:rPr lang="vi-VN" sz="320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   B</a:t>
            </a:r>
            <a:r>
              <a:rPr lang="vi-VN" sz="3200" smtClean="0">
                <a:solidFill>
                  <a:srgbClr val="000000"/>
                </a:solidFill>
                <a:cs typeface="Arial" panose="020B0604020202020204" pitchFamily="34" charset="0"/>
              </a:rPr>
              <a:t>: Yes, I do.</a:t>
            </a:r>
            <a:endParaRPr lang="vi-VN" sz="3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87853" y="4838860"/>
            <a:ext cx="6981807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b="1">
                <a:cs typeface="Arial" panose="020B0604020202020204" pitchFamily="34" charset="0"/>
              </a:rPr>
              <a:t>4</a:t>
            </a:r>
            <a:r>
              <a:rPr lang="vi-VN" sz="3200" smtClean="0">
                <a:cs typeface="Arial" panose="020B0604020202020204" pitchFamily="34" charset="0"/>
              </a:rPr>
              <a:t>. </a:t>
            </a:r>
            <a:r>
              <a:rPr lang="vi-VN" sz="320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A</a:t>
            </a:r>
            <a:r>
              <a:rPr lang="vi-VN" sz="3200">
                <a:cs typeface="Arial" panose="020B0604020202020204" pitchFamily="34" charset="0"/>
              </a:rPr>
              <a:t>: </a:t>
            </a:r>
            <a:r>
              <a:rPr lang="vi-VN" sz="3200" smtClean="0">
                <a:cs typeface="Arial" panose="020B0604020202020204" pitchFamily="34" charset="0"/>
              </a:rPr>
              <a:t>Do you have a pen?</a:t>
            </a:r>
          </a:p>
          <a:p>
            <a:r>
              <a:rPr lang="vi-VN" sz="320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   B</a:t>
            </a:r>
            <a:r>
              <a:rPr lang="vi-VN" sz="3200" smtClean="0">
                <a:solidFill>
                  <a:srgbClr val="000000"/>
                </a:solidFill>
                <a:cs typeface="Arial" panose="020B0604020202020204" pitchFamily="34" charset="0"/>
              </a:rPr>
              <a:t>: No, I don’t. I have a pencil.</a:t>
            </a:r>
            <a:endParaRPr lang="vi-VN" sz="3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31" name="Bùi Liễu 0968142780"/>
          <p:cNvCxnSpPr>
            <a:endCxn id="2" idx="1"/>
          </p:cNvCxnSpPr>
          <p:nvPr/>
        </p:nvCxnSpPr>
        <p:spPr>
          <a:xfrm flipV="1">
            <a:off x="7869660" y="1611060"/>
            <a:ext cx="2055522" cy="2604196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Bùi Liễu 0968142780"/>
          <p:cNvSpPr/>
          <p:nvPr/>
        </p:nvSpPr>
        <p:spPr>
          <a:xfrm>
            <a:off x="7579765" y="6013847"/>
            <a:ext cx="1050568" cy="402509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2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b</a:t>
            </a:r>
            <a:endParaRPr lang="en-US" sz="32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182" y="2476798"/>
            <a:ext cx="1549846" cy="954452"/>
          </a:xfrm>
          <a:prstGeom prst="round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581" y="3836282"/>
            <a:ext cx="1549846" cy="956928"/>
          </a:xfrm>
          <a:prstGeom prst="round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5" r="20812"/>
          <a:stretch/>
        </p:blipFill>
        <p:spPr>
          <a:xfrm>
            <a:off x="9937581" y="5067514"/>
            <a:ext cx="1537447" cy="981431"/>
          </a:xfrm>
          <a:prstGeom prst="roundRect">
            <a:avLst/>
          </a:prstGeom>
          <a:ln w="19050">
            <a:solidFill>
              <a:schemeClr val="accent6"/>
            </a:solidFill>
          </a:ln>
        </p:spPr>
      </p:pic>
      <p:sp>
        <p:nvSpPr>
          <p:cNvPr id="55" name="Oval 54"/>
          <p:cNvSpPr/>
          <p:nvPr/>
        </p:nvSpPr>
        <p:spPr>
          <a:xfrm>
            <a:off x="9859891" y="911025"/>
            <a:ext cx="422031" cy="400953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9862822" y="2286684"/>
            <a:ext cx="422031" cy="400953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925182" y="3639489"/>
            <a:ext cx="422031" cy="400953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2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9911345" y="4981369"/>
            <a:ext cx="422031" cy="400953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200" b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48494" y="2454976"/>
            <a:ext cx="7021166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b="1">
                <a:cs typeface="Arial" panose="020B0604020202020204" pitchFamily="34" charset="0"/>
              </a:rPr>
              <a:t>2</a:t>
            </a:r>
            <a:r>
              <a:rPr lang="vi-VN" sz="3200" smtClean="0">
                <a:cs typeface="Arial" panose="020B0604020202020204" pitchFamily="34" charset="0"/>
              </a:rPr>
              <a:t>. </a:t>
            </a:r>
            <a:r>
              <a:rPr lang="vi-VN" sz="320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A</a:t>
            </a:r>
            <a:r>
              <a:rPr lang="vi-VN" sz="3200" smtClean="0">
                <a:cs typeface="Arial" panose="020B0604020202020204" pitchFamily="34" charset="0"/>
              </a:rPr>
              <a:t>: Do you have a school bag?</a:t>
            </a:r>
          </a:p>
          <a:p>
            <a:r>
              <a:rPr lang="vi-VN" sz="3200" smtClean="0">
                <a:solidFill>
                  <a:srgbClr val="000000"/>
                </a:solidFill>
                <a:cs typeface="Arial" panose="020B0604020202020204" pitchFamily="34" charset="0"/>
              </a:rPr>
              <a:t>    </a:t>
            </a:r>
            <a:r>
              <a:rPr lang="vi-VN" sz="320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B</a:t>
            </a:r>
            <a:r>
              <a:rPr lang="vi-VN" sz="3200" smtClean="0">
                <a:solidFill>
                  <a:srgbClr val="000000"/>
                </a:solidFill>
                <a:cs typeface="Arial" panose="020B0604020202020204" pitchFamily="34" charset="0"/>
              </a:rPr>
              <a:t>: No, I don’t. I have a pencil case.</a:t>
            </a:r>
            <a:endParaRPr lang="vi-VN" sz="3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7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3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143000" y="533400"/>
            <a:ext cx="33370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play.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1C65C5-8695-4597-A0D9-E9ABE7C50D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077" t="29899"/>
          <a:stretch/>
        </p:blipFill>
        <p:spPr>
          <a:xfrm>
            <a:off x="685800" y="1676400"/>
            <a:ext cx="10820400" cy="357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7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E24E6A9-ED49-4567-BA85-F2C3F65077D7}"/>
              </a:ext>
            </a:extLst>
          </p:cNvPr>
          <p:cNvSpPr/>
          <p:nvPr/>
        </p:nvSpPr>
        <p:spPr>
          <a:xfrm>
            <a:off x="514350" y="2286000"/>
            <a:ext cx="1309043" cy="1912468"/>
          </a:xfrm>
          <a:prstGeom prst="roundRect">
            <a:avLst/>
          </a:prstGeom>
          <a:solidFill>
            <a:srgbClr val="FF9999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pencil</a:t>
            </a:r>
            <a:endParaRPr lang="en-US" sz="32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FD32745-7460-45B2-96FD-61B5C8930A5F}"/>
              </a:ext>
            </a:extLst>
          </p:cNvPr>
          <p:cNvSpPr/>
          <p:nvPr/>
        </p:nvSpPr>
        <p:spPr>
          <a:xfrm>
            <a:off x="2476500" y="2286000"/>
            <a:ext cx="1309043" cy="1912468"/>
          </a:xfrm>
          <a:prstGeom prst="roundRect">
            <a:avLst/>
          </a:prstGeom>
          <a:solidFill>
            <a:srgbClr val="FF9999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pencil case</a:t>
            </a:r>
            <a:endParaRPr lang="en-US" sz="32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89694-E680-42A5-9B8A-6F0855843FDC}"/>
              </a:ext>
            </a:extLst>
          </p:cNvPr>
          <p:cNvSpPr/>
          <p:nvPr/>
        </p:nvSpPr>
        <p:spPr>
          <a:xfrm>
            <a:off x="4438650" y="2286000"/>
            <a:ext cx="1309043" cy="1912468"/>
          </a:xfrm>
          <a:prstGeom prst="roundRect">
            <a:avLst/>
          </a:prstGeom>
          <a:solidFill>
            <a:srgbClr val="FF9999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5C3A8D-5802-4F8D-B261-4CF5FC50B613}"/>
              </a:ext>
            </a:extLst>
          </p:cNvPr>
          <p:cNvSpPr/>
          <p:nvPr/>
        </p:nvSpPr>
        <p:spPr>
          <a:xfrm>
            <a:off x="6400800" y="2286000"/>
            <a:ext cx="1309043" cy="1912468"/>
          </a:xfrm>
          <a:prstGeom prst="roundRect">
            <a:avLst/>
          </a:prstGeom>
          <a:solidFill>
            <a:srgbClr val="FF9999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A7C4BF-48E2-40B1-BBBE-2D9DC057B87F}"/>
              </a:ext>
            </a:extLst>
          </p:cNvPr>
          <p:cNvSpPr/>
          <p:nvPr/>
        </p:nvSpPr>
        <p:spPr>
          <a:xfrm>
            <a:off x="8362950" y="2286000"/>
            <a:ext cx="1309043" cy="1912468"/>
          </a:xfrm>
          <a:prstGeom prst="roundRect">
            <a:avLst/>
          </a:prstGeom>
          <a:solidFill>
            <a:srgbClr val="FF9999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2CD3F0-7766-4B6D-8C43-FA3E5D787B50}"/>
              </a:ext>
            </a:extLst>
          </p:cNvPr>
          <p:cNvSpPr/>
          <p:nvPr/>
        </p:nvSpPr>
        <p:spPr>
          <a:xfrm>
            <a:off x="10325100" y="2286000"/>
            <a:ext cx="1309043" cy="1912468"/>
          </a:xfrm>
          <a:prstGeom prst="roundRect">
            <a:avLst/>
          </a:prstGeom>
          <a:solidFill>
            <a:srgbClr val="FF9999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5540EE-C8D0-4D23-AA61-D3E37A8C2C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9" t="4140" r="4814" b="2396"/>
          <a:stretch/>
        </p:blipFill>
        <p:spPr>
          <a:xfrm rot="16527887">
            <a:off x="10302215" y="2907891"/>
            <a:ext cx="1354811" cy="6686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4B40B6-7992-4A82-A06C-D900A9A5E0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36734">
            <a:off x="8485889" y="2762729"/>
            <a:ext cx="928523" cy="9590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535F57-FF48-47EC-8760-013E073BEC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6" r="20543"/>
          <a:stretch/>
        </p:blipFill>
        <p:spPr>
          <a:xfrm rot="1966449">
            <a:off x="6517543" y="2601948"/>
            <a:ext cx="1155443" cy="128057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2C00B1C-0F70-4067-8837-97B34E8D3B8A}"/>
              </a:ext>
            </a:extLst>
          </p:cNvPr>
          <p:cNvSpPr/>
          <p:nvPr/>
        </p:nvSpPr>
        <p:spPr>
          <a:xfrm>
            <a:off x="432195" y="2264228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A6BE806-6E84-4180-B156-8548B9DB8E38}"/>
              </a:ext>
            </a:extLst>
          </p:cNvPr>
          <p:cNvSpPr/>
          <p:nvPr/>
        </p:nvSpPr>
        <p:spPr>
          <a:xfrm>
            <a:off x="2433058" y="2264229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BDD0396-8931-406C-A1DE-40A7D5D32067}"/>
              </a:ext>
            </a:extLst>
          </p:cNvPr>
          <p:cNvSpPr/>
          <p:nvPr/>
        </p:nvSpPr>
        <p:spPr>
          <a:xfrm>
            <a:off x="4381074" y="2264229"/>
            <a:ext cx="1472326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A068837-A4ED-45B7-8637-EFE7851CB735}"/>
              </a:ext>
            </a:extLst>
          </p:cNvPr>
          <p:cNvSpPr/>
          <p:nvPr/>
        </p:nvSpPr>
        <p:spPr>
          <a:xfrm>
            <a:off x="6345287" y="2264229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307B257-C610-4411-AF7D-DECC25F1E3AE}"/>
              </a:ext>
            </a:extLst>
          </p:cNvPr>
          <p:cNvSpPr/>
          <p:nvPr/>
        </p:nvSpPr>
        <p:spPr>
          <a:xfrm>
            <a:off x="8319628" y="2264229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53F1E84-AEA0-4F15-AA53-E00BBED53CD2}"/>
              </a:ext>
            </a:extLst>
          </p:cNvPr>
          <p:cNvSpPr/>
          <p:nvPr/>
        </p:nvSpPr>
        <p:spPr>
          <a:xfrm>
            <a:off x="10251555" y="2230440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A5145B1C-370A-453B-A91C-E3AD6F65BA46}"/>
              </a:ext>
            </a:extLst>
          </p:cNvPr>
          <p:cNvSpPr txBox="1">
            <a:spLocks/>
          </p:cNvSpPr>
          <p:nvPr/>
        </p:nvSpPr>
        <p:spPr>
          <a:xfrm>
            <a:off x="4383619" y="995094"/>
            <a:ext cx="4398155" cy="8883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smtClean="0">
                <a:ln w="0"/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game</a:t>
            </a:r>
            <a:endParaRPr lang="en-US" sz="4000" b="1" dirty="0">
              <a:ln w="0"/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85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3" grpId="0" animBg="1"/>
      <p:bldP spid="13" grpId="1" animBg="1"/>
      <p:bldP spid="17" grpId="0" animBg="1"/>
      <p:bldP spid="17" grpId="1" animBg="1"/>
      <p:bldP spid="18" grpId="0" animBg="1"/>
      <p:bldP spid="18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E24E6A9-ED49-4567-BA85-F2C3F65077D7}"/>
              </a:ext>
            </a:extLst>
          </p:cNvPr>
          <p:cNvSpPr/>
          <p:nvPr/>
        </p:nvSpPr>
        <p:spPr>
          <a:xfrm>
            <a:off x="602343" y="2099656"/>
            <a:ext cx="1309043" cy="1912468"/>
          </a:xfrm>
          <a:prstGeom prst="roundRect">
            <a:avLst/>
          </a:prstGeom>
          <a:solidFill>
            <a:srgbClr val="FFCCCC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FD32745-7460-45B2-96FD-61B5C8930A5F}"/>
              </a:ext>
            </a:extLst>
          </p:cNvPr>
          <p:cNvSpPr/>
          <p:nvPr/>
        </p:nvSpPr>
        <p:spPr>
          <a:xfrm>
            <a:off x="2564493" y="2099656"/>
            <a:ext cx="1309043" cy="1912468"/>
          </a:xfrm>
          <a:prstGeom prst="roundRect">
            <a:avLst/>
          </a:prstGeom>
          <a:solidFill>
            <a:srgbClr val="FFCCCC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eraser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89694-E680-42A5-9B8A-6F0855843FDC}"/>
              </a:ext>
            </a:extLst>
          </p:cNvPr>
          <p:cNvSpPr/>
          <p:nvPr/>
        </p:nvSpPr>
        <p:spPr>
          <a:xfrm>
            <a:off x="4526643" y="2099656"/>
            <a:ext cx="1309043" cy="1912468"/>
          </a:xfrm>
          <a:prstGeom prst="roundRect">
            <a:avLst/>
          </a:prstGeom>
          <a:solidFill>
            <a:srgbClr val="FFCCCC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5C3A8D-5802-4F8D-B261-4CF5FC50B613}"/>
              </a:ext>
            </a:extLst>
          </p:cNvPr>
          <p:cNvSpPr/>
          <p:nvPr/>
        </p:nvSpPr>
        <p:spPr>
          <a:xfrm>
            <a:off x="6488793" y="2099656"/>
            <a:ext cx="1309043" cy="1912468"/>
          </a:xfrm>
          <a:prstGeom prst="roundRect">
            <a:avLst/>
          </a:prstGeom>
          <a:solidFill>
            <a:srgbClr val="FFCCCC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A7C4BF-48E2-40B1-BBBE-2D9DC057B87F}"/>
              </a:ext>
            </a:extLst>
          </p:cNvPr>
          <p:cNvSpPr/>
          <p:nvPr/>
        </p:nvSpPr>
        <p:spPr>
          <a:xfrm>
            <a:off x="8450943" y="2099656"/>
            <a:ext cx="1309043" cy="1912468"/>
          </a:xfrm>
          <a:prstGeom prst="roundRect">
            <a:avLst/>
          </a:prstGeom>
          <a:solidFill>
            <a:srgbClr val="FFCCCC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2CD3F0-7766-4B6D-8C43-FA3E5D787B50}"/>
              </a:ext>
            </a:extLst>
          </p:cNvPr>
          <p:cNvSpPr/>
          <p:nvPr/>
        </p:nvSpPr>
        <p:spPr>
          <a:xfrm>
            <a:off x="10413093" y="2099656"/>
            <a:ext cx="1309043" cy="1912468"/>
          </a:xfrm>
          <a:prstGeom prst="roundRect">
            <a:avLst/>
          </a:prstGeom>
          <a:solidFill>
            <a:srgbClr val="FFCCCC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5540EE-C8D0-4D23-AA61-D3E37A8C2C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5" b="16413"/>
          <a:stretch/>
        </p:blipFill>
        <p:spPr>
          <a:xfrm rot="16527887">
            <a:off x="10574810" y="2742258"/>
            <a:ext cx="955421" cy="614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4B40B6-7992-4A82-A06C-D900A9A5E0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6" b="11215"/>
          <a:stretch/>
        </p:blipFill>
        <p:spPr>
          <a:xfrm rot="633382">
            <a:off x="8513360" y="2916555"/>
            <a:ext cx="1104724" cy="4773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535F57-FF48-47EC-8760-013E073BEC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809" y="2589157"/>
            <a:ext cx="1367052" cy="72564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2C00B1C-0F70-4067-8837-97B34E8D3B8A}"/>
              </a:ext>
            </a:extLst>
          </p:cNvPr>
          <p:cNvSpPr/>
          <p:nvPr/>
        </p:nvSpPr>
        <p:spPr>
          <a:xfrm>
            <a:off x="534543" y="2073616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A6BE806-6E84-4180-B156-8548B9DB8E38}"/>
              </a:ext>
            </a:extLst>
          </p:cNvPr>
          <p:cNvSpPr/>
          <p:nvPr/>
        </p:nvSpPr>
        <p:spPr>
          <a:xfrm>
            <a:off x="2530371" y="2037509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BDD0396-8931-406C-A1DE-40A7D5D32067}"/>
              </a:ext>
            </a:extLst>
          </p:cNvPr>
          <p:cNvSpPr/>
          <p:nvPr/>
        </p:nvSpPr>
        <p:spPr>
          <a:xfrm>
            <a:off x="4462753" y="2011238"/>
            <a:ext cx="1472326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A068837-A4ED-45B7-8637-EFE7851CB735}"/>
              </a:ext>
            </a:extLst>
          </p:cNvPr>
          <p:cNvSpPr/>
          <p:nvPr/>
        </p:nvSpPr>
        <p:spPr>
          <a:xfrm>
            <a:off x="6421557" y="2044098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307B257-C610-4411-AF7D-DECC25F1E3AE}"/>
              </a:ext>
            </a:extLst>
          </p:cNvPr>
          <p:cNvSpPr/>
          <p:nvPr/>
        </p:nvSpPr>
        <p:spPr>
          <a:xfrm>
            <a:off x="8417325" y="2018268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53F1E84-AEA0-4F15-AA53-E00BBED53CD2}"/>
              </a:ext>
            </a:extLst>
          </p:cNvPr>
          <p:cNvSpPr/>
          <p:nvPr/>
        </p:nvSpPr>
        <p:spPr>
          <a:xfrm>
            <a:off x="10340085" y="2044097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A5145B1C-370A-453B-A91C-E3AD6F65BA46}"/>
              </a:ext>
            </a:extLst>
          </p:cNvPr>
          <p:cNvSpPr txBox="1">
            <a:spLocks/>
          </p:cNvSpPr>
          <p:nvPr/>
        </p:nvSpPr>
        <p:spPr>
          <a:xfrm>
            <a:off x="4383619" y="995094"/>
            <a:ext cx="4398155" cy="8883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smtClean="0">
                <a:ln w="0"/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game</a:t>
            </a:r>
            <a:endParaRPr lang="en-US" sz="4000" b="1" dirty="0">
              <a:ln w="0"/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95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3" grpId="0" animBg="1"/>
      <p:bldP spid="13" grpId="1" animBg="1"/>
      <p:bldP spid="17" grpId="0" animBg="1"/>
      <p:bldP spid="17" grpId="1" animBg="1"/>
      <p:bldP spid="18" grpId="0" animBg="1"/>
      <p:bldP spid="18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E24E6A9-ED49-4567-BA85-F2C3F65077D7}"/>
              </a:ext>
            </a:extLst>
          </p:cNvPr>
          <p:cNvSpPr/>
          <p:nvPr/>
        </p:nvSpPr>
        <p:spPr>
          <a:xfrm>
            <a:off x="602343" y="2099656"/>
            <a:ext cx="1309043" cy="1912468"/>
          </a:xfrm>
          <a:prstGeom prst="roundRect">
            <a:avLst/>
          </a:prstGeom>
          <a:solidFill>
            <a:srgbClr val="FFCCCC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notebook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FD32745-7460-45B2-96FD-61B5C8930A5F}"/>
              </a:ext>
            </a:extLst>
          </p:cNvPr>
          <p:cNvSpPr/>
          <p:nvPr/>
        </p:nvSpPr>
        <p:spPr>
          <a:xfrm>
            <a:off x="2564493" y="2099656"/>
            <a:ext cx="1309043" cy="1912468"/>
          </a:xfrm>
          <a:prstGeom prst="roundRect">
            <a:avLst/>
          </a:prstGeom>
          <a:solidFill>
            <a:srgbClr val="FFCCCC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bag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889694-E680-42A5-9B8A-6F0855843FDC}"/>
              </a:ext>
            </a:extLst>
          </p:cNvPr>
          <p:cNvSpPr/>
          <p:nvPr/>
        </p:nvSpPr>
        <p:spPr>
          <a:xfrm>
            <a:off x="4526643" y="2099656"/>
            <a:ext cx="1309043" cy="1912468"/>
          </a:xfrm>
          <a:prstGeom prst="roundRect">
            <a:avLst/>
          </a:prstGeom>
          <a:solidFill>
            <a:srgbClr val="FFCCCC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ruler</a:t>
            </a:r>
            <a:endParaRPr lang="en-US" sz="28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5C3A8D-5802-4F8D-B261-4CF5FC50B613}"/>
              </a:ext>
            </a:extLst>
          </p:cNvPr>
          <p:cNvSpPr/>
          <p:nvPr/>
        </p:nvSpPr>
        <p:spPr>
          <a:xfrm>
            <a:off x="6488793" y="2099656"/>
            <a:ext cx="1309043" cy="1912468"/>
          </a:xfrm>
          <a:prstGeom prst="roundRect">
            <a:avLst/>
          </a:prstGeom>
          <a:solidFill>
            <a:srgbClr val="FFCCCC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A7C4BF-48E2-40B1-BBBE-2D9DC057B87F}"/>
              </a:ext>
            </a:extLst>
          </p:cNvPr>
          <p:cNvSpPr/>
          <p:nvPr/>
        </p:nvSpPr>
        <p:spPr>
          <a:xfrm>
            <a:off x="8450943" y="2099656"/>
            <a:ext cx="1309043" cy="1912468"/>
          </a:xfrm>
          <a:prstGeom prst="roundRect">
            <a:avLst/>
          </a:prstGeom>
          <a:solidFill>
            <a:srgbClr val="FFCCCC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2CD3F0-7766-4B6D-8C43-FA3E5D787B50}"/>
              </a:ext>
            </a:extLst>
          </p:cNvPr>
          <p:cNvSpPr/>
          <p:nvPr/>
        </p:nvSpPr>
        <p:spPr>
          <a:xfrm>
            <a:off x="10413093" y="2099656"/>
            <a:ext cx="1309043" cy="1912468"/>
          </a:xfrm>
          <a:prstGeom prst="roundRect">
            <a:avLst/>
          </a:prstGeom>
          <a:solidFill>
            <a:srgbClr val="FFCCCC">
              <a:alpha val="60000"/>
            </a:srgbClr>
          </a:solidFill>
          <a:ln w="28575" cmpd="dbl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5540EE-C8D0-4D23-AA61-D3E37A8C2C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3461">
            <a:off x="10554159" y="2522073"/>
            <a:ext cx="1026911" cy="10269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4B40B6-7992-4A82-A06C-D900A9A5E0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3382">
            <a:off x="8547042" y="2557885"/>
            <a:ext cx="956189" cy="9561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535F57-FF48-47EC-8760-013E073BEC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655" y="2484252"/>
            <a:ext cx="1130097" cy="113009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2C00B1C-0F70-4067-8837-97B34E8D3B8A}"/>
              </a:ext>
            </a:extLst>
          </p:cNvPr>
          <p:cNvSpPr/>
          <p:nvPr/>
        </p:nvSpPr>
        <p:spPr>
          <a:xfrm>
            <a:off x="521471" y="2008695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A6BE806-6E84-4180-B156-8548B9DB8E38}"/>
              </a:ext>
            </a:extLst>
          </p:cNvPr>
          <p:cNvSpPr/>
          <p:nvPr/>
        </p:nvSpPr>
        <p:spPr>
          <a:xfrm>
            <a:off x="2482062" y="2008694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BDD0396-8931-406C-A1DE-40A7D5D32067}"/>
              </a:ext>
            </a:extLst>
          </p:cNvPr>
          <p:cNvSpPr/>
          <p:nvPr/>
        </p:nvSpPr>
        <p:spPr>
          <a:xfrm>
            <a:off x="4510156" y="2044098"/>
            <a:ext cx="1472326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A068837-A4ED-45B7-8637-EFE7851CB735}"/>
              </a:ext>
            </a:extLst>
          </p:cNvPr>
          <p:cNvSpPr/>
          <p:nvPr/>
        </p:nvSpPr>
        <p:spPr>
          <a:xfrm>
            <a:off x="6413623" y="2037508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307B257-C610-4411-AF7D-DECC25F1E3AE}"/>
              </a:ext>
            </a:extLst>
          </p:cNvPr>
          <p:cNvSpPr/>
          <p:nvPr/>
        </p:nvSpPr>
        <p:spPr>
          <a:xfrm>
            <a:off x="8364863" y="2023736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53F1E84-AEA0-4F15-AA53-E00BBED53CD2}"/>
              </a:ext>
            </a:extLst>
          </p:cNvPr>
          <p:cNvSpPr/>
          <p:nvPr/>
        </p:nvSpPr>
        <p:spPr>
          <a:xfrm>
            <a:off x="10339549" y="2061683"/>
            <a:ext cx="1456129" cy="2023583"/>
          </a:xfrm>
          <a:prstGeom prst="roundRect">
            <a:avLst/>
          </a:prstGeom>
          <a:solidFill>
            <a:srgbClr val="FFCCCC"/>
          </a:solidFill>
          <a:ln w="28575" cmpd="dbl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A5145B1C-370A-453B-A91C-E3AD6F65BA46}"/>
              </a:ext>
            </a:extLst>
          </p:cNvPr>
          <p:cNvSpPr txBox="1">
            <a:spLocks/>
          </p:cNvSpPr>
          <p:nvPr/>
        </p:nvSpPr>
        <p:spPr>
          <a:xfrm>
            <a:off x="4383619" y="995094"/>
            <a:ext cx="4398155" cy="8883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smtClean="0">
                <a:ln w="0"/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game</a:t>
            </a:r>
            <a:endParaRPr lang="en-US" sz="4000" b="1" dirty="0">
              <a:ln w="0"/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44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3" grpId="0" animBg="1"/>
      <p:bldP spid="13" grpId="1" animBg="1"/>
      <p:bldP spid="17" grpId="0" animBg="1"/>
      <p:bldP spid="17" grpId="1" animBg="1"/>
      <p:bldP spid="18" grpId="0" animBg="1"/>
      <p:bldP spid="18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2636345" y="-34450"/>
            <a:ext cx="7447552" cy="10998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  <a:cs typeface="Leelawadee" panose="020B0502040204020203" pitchFamily="34" charset="-34"/>
              </a:rPr>
              <a:t>Game: </a:t>
            </a:r>
            <a:r>
              <a:rPr lang="en-US" sz="540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  <a:cs typeface="Leelawadee" panose="020B0502040204020203" pitchFamily="34" charset="-34"/>
              </a:rPr>
              <a:t>Sentence </a:t>
            </a:r>
            <a:r>
              <a:rPr lang="en-US" sz="540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  <a:cs typeface="Leelawadee" panose="020B0502040204020203" pitchFamily="34" charset="-34"/>
              </a:rPr>
              <a:t>puzzle</a:t>
            </a:r>
          </a:p>
          <a:p>
            <a:pPr marL="0" indent="0" algn="ctr">
              <a:buNone/>
            </a:pPr>
            <a:r>
              <a:rPr lang="en-US" sz="440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  <a:cs typeface="Leelawadee" panose="020B0502040204020203" pitchFamily="34" charset="-34"/>
              </a:rPr>
              <a:t>(Reorder the words)</a:t>
            </a:r>
            <a:endParaRPr lang="en-US" sz="4400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Berlin Sans FB Demi" panose="020E0802020502020306" pitchFamily="34" charset="0"/>
              <a:cs typeface="Leelawadee" panose="020B0502040204020203" pitchFamily="34" charset="-34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28B651-7320-4520-9C87-7AD23B293ECF}"/>
              </a:ext>
            </a:extLst>
          </p:cNvPr>
          <p:cNvSpPr/>
          <p:nvPr/>
        </p:nvSpPr>
        <p:spPr>
          <a:xfrm>
            <a:off x="1600199" y="1511698"/>
            <a:ext cx="2133601" cy="1873871"/>
          </a:xfrm>
          <a:prstGeom prst="roundRect">
            <a:avLst/>
          </a:prstGeom>
          <a:solidFill>
            <a:srgbClr val="FF99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B0C9F8-A514-4B2F-A9CF-99CC01BC5C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6697">
            <a:off x="1774661" y="1567036"/>
            <a:ext cx="1773268" cy="1773268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024FF48F-9C11-4AC1-9FFF-C1D35367AF14}"/>
              </a:ext>
            </a:extLst>
          </p:cNvPr>
          <p:cNvSpPr/>
          <p:nvPr/>
        </p:nvSpPr>
        <p:spPr>
          <a:xfrm>
            <a:off x="8333206" y="3041567"/>
            <a:ext cx="1635369" cy="791308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I</a:t>
            </a: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78F5F01D-2215-41CF-9375-7554342558ED}"/>
              </a:ext>
            </a:extLst>
          </p:cNvPr>
          <p:cNvSpPr/>
          <p:nvPr/>
        </p:nvSpPr>
        <p:spPr>
          <a:xfrm>
            <a:off x="6466936" y="2040632"/>
            <a:ext cx="1860763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have</a:t>
            </a: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94CED84D-802D-4EA9-9FB1-BE1065F1A890}"/>
              </a:ext>
            </a:extLst>
          </p:cNvPr>
          <p:cNvSpPr/>
          <p:nvPr/>
        </p:nvSpPr>
        <p:spPr>
          <a:xfrm>
            <a:off x="5571611" y="3267808"/>
            <a:ext cx="1635370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284C7F7B-C1D8-4B02-9AC9-BF3A8C8A878B}"/>
              </a:ext>
            </a:extLst>
          </p:cNvPr>
          <p:cNvSpPr/>
          <p:nvPr/>
        </p:nvSpPr>
        <p:spPr>
          <a:xfrm>
            <a:off x="8685338" y="1606186"/>
            <a:ext cx="1798108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pen.</a:t>
            </a: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CBD084CF-62EF-480C-95F1-7FBD78359B24}"/>
              </a:ext>
            </a:extLst>
          </p:cNvPr>
          <p:cNvSpPr/>
          <p:nvPr/>
        </p:nvSpPr>
        <p:spPr>
          <a:xfrm>
            <a:off x="2769359" y="5185110"/>
            <a:ext cx="1635369" cy="791308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I</a:t>
            </a: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DE5C1299-6F0E-4D35-8FEF-908514A51A63}"/>
              </a:ext>
            </a:extLst>
          </p:cNvPr>
          <p:cNvSpPr/>
          <p:nvPr/>
        </p:nvSpPr>
        <p:spPr>
          <a:xfrm>
            <a:off x="4162830" y="5185110"/>
            <a:ext cx="1860763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have</a:t>
            </a: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9995AF44-CB1B-4FE3-8E41-F1FAD2522574}"/>
              </a:ext>
            </a:extLst>
          </p:cNvPr>
          <p:cNvSpPr/>
          <p:nvPr/>
        </p:nvSpPr>
        <p:spPr>
          <a:xfrm>
            <a:off x="5780862" y="5185110"/>
            <a:ext cx="1635370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8DD01217-55B1-4437-8021-6C6C7A8BA5E8}"/>
              </a:ext>
            </a:extLst>
          </p:cNvPr>
          <p:cNvSpPr/>
          <p:nvPr/>
        </p:nvSpPr>
        <p:spPr>
          <a:xfrm>
            <a:off x="7182073" y="5185110"/>
            <a:ext cx="1798108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pen.</a:t>
            </a:r>
          </a:p>
        </p:txBody>
      </p:sp>
      <p:pic>
        <p:nvPicPr>
          <p:cNvPr id="10" name="count down 5 seconds">
            <a:hlinkClick r:id="" action="ppaction://media"/>
            <a:extLst>
              <a:ext uri="{FF2B5EF4-FFF2-40B4-BE49-F238E27FC236}">
                <a16:creationId xmlns:a16="http://schemas.microsoft.com/office/drawing/2014/main" id="{8E0A79C8-5A25-4B76-87E1-F7C83C4E91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8397" t="9375" r="23827" b="4856"/>
          <a:stretch/>
        </p:blipFill>
        <p:spPr>
          <a:xfrm>
            <a:off x="10483446" y="4460507"/>
            <a:ext cx="1063042" cy="10726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7380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2819400" y="2057400"/>
            <a:ext cx="7162800" cy="1910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120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120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36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99587E57-9D1D-4D1A-B63F-F90C87AE0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195" y="2470036"/>
            <a:ext cx="6858000" cy="55309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372B4D5-C666-4FA3-A84D-2BE640C216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26" y="2815424"/>
            <a:ext cx="2082115" cy="325330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70D4AB4-1B86-4219-9F15-1486F9236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973" y="2992279"/>
            <a:ext cx="1780445" cy="33538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3CF2097-A237-495F-A63F-2D5C437C3C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1975" y="2992279"/>
            <a:ext cx="1792025" cy="322328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3039D36-9E0A-4B41-95A7-3D8C855E8D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44678">
            <a:off x="2194960" y="3525679"/>
            <a:ext cx="1377246" cy="119483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B9668F3-CCAF-4358-8805-260322E451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916">
            <a:off x="5037285" y="3401622"/>
            <a:ext cx="1158760" cy="108413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9463C4D-6E78-49DA-933D-3AC96E276B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916">
            <a:off x="1500179" y="3195973"/>
            <a:ext cx="1158760" cy="1084136"/>
          </a:xfrm>
          <a:prstGeom prst="rect">
            <a:avLst/>
          </a:prstGeom>
        </p:spPr>
      </p:pic>
      <p:sp>
        <p:nvSpPr>
          <p:cNvPr id="51" name="Speech Bubble: Rectangle 50">
            <a:extLst>
              <a:ext uri="{FF2B5EF4-FFF2-40B4-BE49-F238E27FC236}">
                <a16:creationId xmlns:a16="http://schemas.microsoft.com/office/drawing/2014/main" id="{D3745850-02F2-458D-9AEE-8820A2D90F27}"/>
              </a:ext>
            </a:extLst>
          </p:cNvPr>
          <p:cNvSpPr/>
          <p:nvPr/>
        </p:nvSpPr>
        <p:spPr>
          <a:xfrm>
            <a:off x="8728432" y="182676"/>
            <a:ext cx="3087794" cy="1628505"/>
          </a:xfrm>
          <a:prstGeom prst="wedgeRectCallout">
            <a:avLst>
              <a:gd name="adj1" fmla="val 40192"/>
              <a:gd name="adj2" fmla="val 124101"/>
            </a:avLst>
          </a:prstGeom>
          <a:solidFill>
            <a:srgbClr val="00B050">
              <a:alpha val="70980"/>
            </a:srgb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spc="-150" dirty="0"/>
              <a:t>Show me: pencil, eraser, pen!</a:t>
            </a:r>
          </a:p>
        </p:txBody>
      </p:sp>
      <p:sp>
        <p:nvSpPr>
          <p:cNvPr id="52" name="Speech Bubble: Rectangle 51">
            <a:extLst>
              <a:ext uri="{FF2B5EF4-FFF2-40B4-BE49-F238E27FC236}">
                <a16:creationId xmlns:a16="http://schemas.microsoft.com/office/drawing/2014/main" id="{CF8FFD05-B3BF-4D27-A6FD-1B9BD2D1624B}"/>
              </a:ext>
            </a:extLst>
          </p:cNvPr>
          <p:cNvSpPr/>
          <p:nvPr/>
        </p:nvSpPr>
        <p:spPr>
          <a:xfrm>
            <a:off x="948519" y="730035"/>
            <a:ext cx="3053175" cy="1179796"/>
          </a:xfrm>
          <a:prstGeom prst="wedgeRectCallout">
            <a:avLst>
              <a:gd name="adj1" fmla="val -36747"/>
              <a:gd name="adj2" fmla="val 120533"/>
            </a:avLst>
          </a:prstGeom>
          <a:solidFill>
            <a:schemeClr val="accent3">
              <a:alpha val="7098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</a:rPr>
              <a:t>pencil, eraser, pen!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5C8C145-F6CF-4AEC-B22E-9DE5883E84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543" y="3580927"/>
            <a:ext cx="1287282" cy="10882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7DBC22-57E4-4748-B1D9-7DBCEB670C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217" y="3738041"/>
            <a:ext cx="1015902" cy="8634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616FCE-B291-44DE-BE0C-7BAF520C05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047" y="3445645"/>
            <a:ext cx="1287282" cy="10882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46FD16E-3A27-45FC-9528-F7EE04EFB4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10971">
            <a:off x="5041338" y="3362965"/>
            <a:ext cx="1377246" cy="11948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D59E6AD-62F6-453B-AF14-6ADF90F605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27734">
            <a:off x="8940065" y="3033696"/>
            <a:ext cx="1377246" cy="11948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89D455D-9980-41C9-A2FB-43C15DA4E8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916">
            <a:off x="8871627" y="3195972"/>
            <a:ext cx="1158760" cy="1084136"/>
          </a:xfrm>
          <a:prstGeom prst="rect">
            <a:avLst/>
          </a:prstGeom>
        </p:spPr>
      </p:pic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id="{020C0A81-D18E-41DA-88B3-7E9E1FB60E3B}"/>
              </a:ext>
            </a:extLst>
          </p:cNvPr>
          <p:cNvSpPr/>
          <p:nvPr/>
        </p:nvSpPr>
        <p:spPr>
          <a:xfrm>
            <a:off x="4205798" y="996929"/>
            <a:ext cx="3053175" cy="1179796"/>
          </a:xfrm>
          <a:prstGeom prst="wedgeRectCallout">
            <a:avLst>
              <a:gd name="adj1" fmla="val -36747"/>
              <a:gd name="adj2" fmla="val 120533"/>
            </a:avLst>
          </a:prstGeom>
          <a:solidFill>
            <a:schemeClr val="accent3">
              <a:alpha val="7098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</a:rPr>
              <a:t>pencil, eraser, pen!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6" name="Speech Bubble: Rectangle 25">
            <a:extLst>
              <a:ext uri="{FF2B5EF4-FFF2-40B4-BE49-F238E27FC236}">
                <a16:creationId xmlns:a16="http://schemas.microsoft.com/office/drawing/2014/main" id="{A8486C5D-DC1F-45F4-BE0C-6A04626F72FD}"/>
              </a:ext>
            </a:extLst>
          </p:cNvPr>
          <p:cNvSpPr/>
          <p:nvPr/>
        </p:nvSpPr>
        <p:spPr>
          <a:xfrm>
            <a:off x="7406413" y="1773747"/>
            <a:ext cx="3053175" cy="1179796"/>
          </a:xfrm>
          <a:prstGeom prst="wedgeRectCallout">
            <a:avLst>
              <a:gd name="adj1" fmla="val 1937"/>
              <a:gd name="adj2" fmla="val 89854"/>
            </a:avLst>
          </a:prstGeom>
          <a:solidFill>
            <a:schemeClr val="accent3">
              <a:alpha val="7098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</a:rPr>
              <a:t>pencil, eraser, pen!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32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24" grpId="0" animBg="1"/>
      <p:bldP spid="2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26A6E30-1047-413C-9F05-608787ACC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3933"/>
          </a:xfrm>
          <a:prstGeom prst="rect">
            <a:avLst/>
          </a:prstGeom>
        </p:spPr>
      </p:pic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99587E57-9D1D-4D1A-B63F-F90C87AE0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195" y="2470036"/>
            <a:ext cx="6858000" cy="61405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372B4D5-C666-4FA3-A84D-2BE640C216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26" y="2815424"/>
            <a:ext cx="2082115" cy="325330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70D4AB4-1B86-4219-9F15-1486F9236B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973" y="2992279"/>
            <a:ext cx="1780445" cy="33538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3CF2097-A237-495F-A63F-2D5C437C3C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1975" y="2992279"/>
            <a:ext cx="1792025" cy="322328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10C08C2-2F22-4DE0-9FB1-B0B3E0E790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984" y="4380380"/>
            <a:ext cx="866487" cy="57765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3039D36-9E0A-4B41-95A7-3D8C855E8D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44678">
            <a:off x="5260587" y="3969100"/>
            <a:ext cx="1377246" cy="119483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7E8274C-500F-4A1F-AB25-DFA0164A219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6524">
            <a:off x="2093653" y="4222381"/>
            <a:ext cx="887507" cy="76307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A003D54-030F-436A-8E11-1A0463D748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930" y="4315089"/>
            <a:ext cx="866487" cy="57765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B9668F3-CCAF-4358-8805-260322E451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916">
            <a:off x="8782438" y="4061850"/>
            <a:ext cx="1158760" cy="108413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9463C4D-6E78-49DA-933D-3AC96E276B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916">
            <a:off x="1736360" y="3929043"/>
            <a:ext cx="1158760" cy="108413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C704300-8FE6-48F6-BF7D-C27301FDC48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6524">
            <a:off x="9363176" y="4180319"/>
            <a:ext cx="887507" cy="763076"/>
          </a:xfrm>
          <a:prstGeom prst="rect">
            <a:avLst/>
          </a:prstGeom>
        </p:spPr>
      </p:pic>
      <p:sp>
        <p:nvSpPr>
          <p:cNvPr id="51" name="Speech Bubble: Rectangle 50">
            <a:extLst>
              <a:ext uri="{FF2B5EF4-FFF2-40B4-BE49-F238E27FC236}">
                <a16:creationId xmlns:a16="http://schemas.microsoft.com/office/drawing/2014/main" id="{D3745850-02F2-458D-9AEE-8820A2D90F27}"/>
              </a:ext>
            </a:extLst>
          </p:cNvPr>
          <p:cNvSpPr/>
          <p:nvPr/>
        </p:nvSpPr>
        <p:spPr>
          <a:xfrm>
            <a:off x="7792790" y="648176"/>
            <a:ext cx="2553977" cy="1075518"/>
          </a:xfrm>
          <a:prstGeom prst="wedgeRectCallout">
            <a:avLst>
              <a:gd name="adj1" fmla="val 70136"/>
              <a:gd name="adj2" fmla="val 197438"/>
            </a:avLst>
          </a:prstGeom>
          <a:solidFill>
            <a:srgbClr val="00B050">
              <a:alpha val="70980"/>
            </a:srgb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Do you have a ruler?</a:t>
            </a:r>
          </a:p>
        </p:txBody>
      </p:sp>
      <p:sp>
        <p:nvSpPr>
          <p:cNvPr id="52" name="Speech Bubble: Rectangle 51">
            <a:extLst>
              <a:ext uri="{FF2B5EF4-FFF2-40B4-BE49-F238E27FC236}">
                <a16:creationId xmlns:a16="http://schemas.microsoft.com/office/drawing/2014/main" id="{CF8FFD05-B3BF-4D27-A6FD-1B9BD2D1624B}"/>
              </a:ext>
            </a:extLst>
          </p:cNvPr>
          <p:cNvSpPr/>
          <p:nvPr/>
        </p:nvSpPr>
        <p:spPr>
          <a:xfrm>
            <a:off x="702546" y="1494942"/>
            <a:ext cx="2519359" cy="693713"/>
          </a:xfrm>
          <a:prstGeom prst="wedgeRectCallout">
            <a:avLst>
              <a:gd name="adj1" fmla="val -24268"/>
              <a:gd name="adj2" fmla="val 151212"/>
            </a:avLst>
          </a:prstGeom>
          <a:solidFill>
            <a:schemeClr val="accent6">
              <a:lumMod val="75000"/>
              <a:alpha val="7098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I do.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4" name="Speech Bubble: Rectangle 53">
            <a:extLst>
              <a:ext uri="{FF2B5EF4-FFF2-40B4-BE49-F238E27FC236}">
                <a16:creationId xmlns:a16="http://schemas.microsoft.com/office/drawing/2014/main" id="{57B734B3-8298-4476-B201-6DED659DF486}"/>
              </a:ext>
            </a:extLst>
          </p:cNvPr>
          <p:cNvSpPr/>
          <p:nvPr/>
        </p:nvSpPr>
        <p:spPr>
          <a:xfrm>
            <a:off x="7027146" y="1964771"/>
            <a:ext cx="2519359" cy="693713"/>
          </a:xfrm>
          <a:prstGeom prst="wedgeRectCallout">
            <a:avLst>
              <a:gd name="adj1" fmla="val -17288"/>
              <a:gd name="adj2" fmla="val 153747"/>
            </a:avLst>
          </a:prstGeom>
          <a:solidFill>
            <a:schemeClr val="accent6">
              <a:lumMod val="75000"/>
              <a:alpha val="7098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I do.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5" name="Speech Bubble: Rectangle 54">
            <a:extLst>
              <a:ext uri="{FF2B5EF4-FFF2-40B4-BE49-F238E27FC236}">
                <a16:creationId xmlns:a16="http://schemas.microsoft.com/office/drawing/2014/main" id="{25BD43BC-591E-477A-A10A-0130DA2B1F19}"/>
              </a:ext>
            </a:extLst>
          </p:cNvPr>
          <p:cNvSpPr/>
          <p:nvPr/>
        </p:nvSpPr>
        <p:spPr>
          <a:xfrm>
            <a:off x="4247668" y="973077"/>
            <a:ext cx="2519359" cy="693713"/>
          </a:xfrm>
          <a:prstGeom prst="wedgeRectCallout">
            <a:avLst>
              <a:gd name="adj1" fmla="val -24268"/>
              <a:gd name="adj2" fmla="val 151212"/>
            </a:avLst>
          </a:prstGeom>
          <a:solidFill>
            <a:schemeClr val="accent6">
              <a:lumMod val="75000"/>
              <a:alpha val="7098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No, I don’t.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3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4" grpId="0" animBg="1"/>
      <p:bldP spid="5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521139" y="1371600"/>
            <a:ext cx="3226990" cy="660988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8000" y="2667000"/>
            <a:ext cx="939053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Learn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by heart all the new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words.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201089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B05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7" name="Bùi Liễu"/>
          <p:cNvSpPr/>
          <p:nvPr/>
        </p:nvSpPr>
        <p:spPr>
          <a:xfrm>
            <a:off x="8991601" y="53340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9932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28B651-7320-4520-9C87-7AD23B293ECF}"/>
              </a:ext>
            </a:extLst>
          </p:cNvPr>
          <p:cNvSpPr/>
          <p:nvPr/>
        </p:nvSpPr>
        <p:spPr>
          <a:xfrm>
            <a:off x="846300" y="2546129"/>
            <a:ext cx="2044131" cy="1746167"/>
          </a:xfrm>
          <a:prstGeom prst="roundRect">
            <a:avLst/>
          </a:prstGeom>
          <a:solidFill>
            <a:srgbClr val="FF99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024FF48F-9C11-4AC1-9FFF-C1D35367AF14}"/>
              </a:ext>
            </a:extLst>
          </p:cNvPr>
          <p:cNvSpPr/>
          <p:nvPr/>
        </p:nvSpPr>
        <p:spPr>
          <a:xfrm>
            <a:off x="5780862" y="3154530"/>
            <a:ext cx="1635369" cy="791308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I</a:t>
            </a: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78F5F01D-2215-41CF-9375-7554342558ED}"/>
              </a:ext>
            </a:extLst>
          </p:cNvPr>
          <p:cNvSpPr/>
          <p:nvPr/>
        </p:nvSpPr>
        <p:spPr>
          <a:xfrm>
            <a:off x="4294745" y="1791612"/>
            <a:ext cx="1860763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have</a:t>
            </a: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94CED84D-802D-4EA9-9FB1-BE1065F1A890}"/>
              </a:ext>
            </a:extLst>
          </p:cNvPr>
          <p:cNvSpPr/>
          <p:nvPr/>
        </p:nvSpPr>
        <p:spPr>
          <a:xfrm>
            <a:off x="8162496" y="2820490"/>
            <a:ext cx="1635370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284C7F7B-C1D8-4B02-9AC9-BF3A8C8A878B}"/>
              </a:ext>
            </a:extLst>
          </p:cNvPr>
          <p:cNvSpPr/>
          <p:nvPr/>
        </p:nvSpPr>
        <p:spPr>
          <a:xfrm>
            <a:off x="7182073" y="1511782"/>
            <a:ext cx="2076447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book.</a:t>
            </a: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CBD084CF-62EF-480C-95F1-7FBD78359B24}"/>
              </a:ext>
            </a:extLst>
          </p:cNvPr>
          <p:cNvSpPr/>
          <p:nvPr/>
        </p:nvSpPr>
        <p:spPr>
          <a:xfrm>
            <a:off x="2769359" y="5185110"/>
            <a:ext cx="1635369" cy="791308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I</a:t>
            </a: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DE5C1299-6F0E-4D35-8FEF-908514A51A63}"/>
              </a:ext>
            </a:extLst>
          </p:cNvPr>
          <p:cNvSpPr/>
          <p:nvPr/>
        </p:nvSpPr>
        <p:spPr>
          <a:xfrm>
            <a:off x="4162830" y="5185110"/>
            <a:ext cx="1860763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have</a:t>
            </a: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9995AF44-CB1B-4FE3-8E41-F1FAD2522574}"/>
              </a:ext>
            </a:extLst>
          </p:cNvPr>
          <p:cNvSpPr/>
          <p:nvPr/>
        </p:nvSpPr>
        <p:spPr>
          <a:xfrm>
            <a:off x="5780862" y="5185110"/>
            <a:ext cx="1635370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8DD01217-55B1-4437-8021-6C6C7A8BA5E8}"/>
              </a:ext>
            </a:extLst>
          </p:cNvPr>
          <p:cNvSpPr/>
          <p:nvPr/>
        </p:nvSpPr>
        <p:spPr>
          <a:xfrm>
            <a:off x="7182073" y="5185110"/>
            <a:ext cx="2076446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book.</a:t>
            </a:r>
          </a:p>
        </p:txBody>
      </p:sp>
      <p:pic>
        <p:nvPicPr>
          <p:cNvPr id="10" name="count down 5 seconds">
            <a:hlinkClick r:id="" action="ppaction://media"/>
            <a:extLst>
              <a:ext uri="{FF2B5EF4-FFF2-40B4-BE49-F238E27FC236}">
                <a16:creationId xmlns:a16="http://schemas.microsoft.com/office/drawing/2014/main" id="{8E0A79C8-5A25-4B76-87E1-F7C83C4E91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8397" t="9375" r="23827" b="4856"/>
          <a:stretch/>
        </p:blipFill>
        <p:spPr>
          <a:xfrm>
            <a:off x="10483446" y="4460507"/>
            <a:ext cx="1063042" cy="10726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CA43D6-FFE4-432D-81D2-4B1A2430D2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73" y="2855463"/>
            <a:ext cx="1857395" cy="123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1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28B651-7320-4520-9C87-7AD23B293ECF}"/>
              </a:ext>
            </a:extLst>
          </p:cNvPr>
          <p:cNvSpPr/>
          <p:nvPr/>
        </p:nvSpPr>
        <p:spPr>
          <a:xfrm>
            <a:off x="1074080" y="2472159"/>
            <a:ext cx="2133599" cy="1974767"/>
          </a:xfrm>
          <a:prstGeom prst="roundRect">
            <a:avLst/>
          </a:prstGeom>
          <a:solidFill>
            <a:srgbClr val="FF99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024FF48F-9C11-4AC1-9FFF-C1D35367AF14}"/>
              </a:ext>
            </a:extLst>
          </p:cNvPr>
          <p:cNvSpPr/>
          <p:nvPr/>
        </p:nvSpPr>
        <p:spPr>
          <a:xfrm>
            <a:off x="7032185" y="1536477"/>
            <a:ext cx="1635369" cy="791308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I</a:t>
            </a: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78F5F01D-2215-41CF-9375-7554342558ED}"/>
              </a:ext>
            </a:extLst>
          </p:cNvPr>
          <p:cNvSpPr/>
          <p:nvPr/>
        </p:nvSpPr>
        <p:spPr>
          <a:xfrm>
            <a:off x="4348208" y="2083557"/>
            <a:ext cx="1860763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have</a:t>
            </a: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94CED84D-802D-4EA9-9FB1-BE1065F1A890}"/>
              </a:ext>
            </a:extLst>
          </p:cNvPr>
          <p:cNvSpPr/>
          <p:nvPr/>
        </p:nvSpPr>
        <p:spPr>
          <a:xfrm>
            <a:off x="8466976" y="2668235"/>
            <a:ext cx="1635370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284C7F7B-C1D8-4B02-9AC9-BF3A8C8A878B}"/>
              </a:ext>
            </a:extLst>
          </p:cNvPr>
          <p:cNvSpPr/>
          <p:nvPr/>
        </p:nvSpPr>
        <p:spPr>
          <a:xfrm>
            <a:off x="5605950" y="3360793"/>
            <a:ext cx="2242258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pencil.</a:t>
            </a: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CBD084CF-62EF-480C-95F1-7FBD78359B24}"/>
              </a:ext>
            </a:extLst>
          </p:cNvPr>
          <p:cNvSpPr/>
          <p:nvPr/>
        </p:nvSpPr>
        <p:spPr>
          <a:xfrm>
            <a:off x="2769359" y="5185110"/>
            <a:ext cx="1635369" cy="791308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I</a:t>
            </a: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DE5C1299-6F0E-4D35-8FEF-908514A51A63}"/>
              </a:ext>
            </a:extLst>
          </p:cNvPr>
          <p:cNvSpPr/>
          <p:nvPr/>
        </p:nvSpPr>
        <p:spPr>
          <a:xfrm>
            <a:off x="4162830" y="5185110"/>
            <a:ext cx="1860763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have</a:t>
            </a: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9995AF44-CB1B-4FE3-8E41-F1FAD2522574}"/>
              </a:ext>
            </a:extLst>
          </p:cNvPr>
          <p:cNvSpPr/>
          <p:nvPr/>
        </p:nvSpPr>
        <p:spPr>
          <a:xfrm>
            <a:off x="5780862" y="5185110"/>
            <a:ext cx="1635370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8DD01217-55B1-4437-8021-6C6C7A8BA5E8}"/>
              </a:ext>
            </a:extLst>
          </p:cNvPr>
          <p:cNvSpPr/>
          <p:nvPr/>
        </p:nvSpPr>
        <p:spPr>
          <a:xfrm>
            <a:off x="7182073" y="5185110"/>
            <a:ext cx="2240568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pencil.</a:t>
            </a:r>
          </a:p>
        </p:txBody>
      </p:sp>
      <p:pic>
        <p:nvPicPr>
          <p:cNvPr id="10" name="count down 5 seconds">
            <a:hlinkClick r:id="" action="ppaction://media"/>
            <a:extLst>
              <a:ext uri="{FF2B5EF4-FFF2-40B4-BE49-F238E27FC236}">
                <a16:creationId xmlns:a16="http://schemas.microsoft.com/office/drawing/2014/main" id="{8E0A79C8-5A25-4B76-87E1-F7C83C4E91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8397" t="9375" r="23827" b="4856"/>
          <a:stretch/>
        </p:blipFill>
        <p:spPr>
          <a:xfrm>
            <a:off x="10483446" y="4460507"/>
            <a:ext cx="1063042" cy="10726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1FE775-2013-4D69-B868-51720FD7E3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6" t="18360" r="9397" b="14346"/>
          <a:stretch/>
        </p:blipFill>
        <p:spPr>
          <a:xfrm rot="1192933">
            <a:off x="1057939" y="2686841"/>
            <a:ext cx="2120685" cy="18228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062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28B651-7320-4520-9C87-7AD23B293ECF}"/>
              </a:ext>
            </a:extLst>
          </p:cNvPr>
          <p:cNvSpPr/>
          <p:nvPr/>
        </p:nvSpPr>
        <p:spPr>
          <a:xfrm>
            <a:off x="930097" y="2329734"/>
            <a:ext cx="2076531" cy="1822367"/>
          </a:xfrm>
          <a:prstGeom prst="roundRect">
            <a:avLst/>
          </a:prstGeom>
          <a:solidFill>
            <a:srgbClr val="FF99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024FF48F-9C11-4AC1-9FFF-C1D35367AF14}"/>
              </a:ext>
            </a:extLst>
          </p:cNvPr>
          <p:cNvSpPr/>
          <p:nvPr/>
        </p:nvSpPr>
        <p:spPr>
          <a:xfrm>
            <a:off x="7032185" y="1536477"/>
            <a:ext cx="1635369" cy="791308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I</a:t>
            </a: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78F5F01D-2215-41CF-9375-7554342558ED}"/>
              </a:ext>
            </a:extLst>
          </p:cNvPr>
          <p:cNvSpPr/>
          <p:nvPr/>
        </p:nvSpPr>
        <p:spPr>
          <a:xfrm>
            <a:off x="4348208" y="2083557"/>
            <a:ext cx="1860763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have</a:t>
            </a: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94CED84D-802D-4EA9-9FB1-BE1065F1A890}"/>
              </a:ext>
            </a:extLst>
          </p:cNvPr>
          <p:cNvSpPr/>
          <p:nvPr/>
        </p:nvSpPr>
        <p:spPr>
          <a:xfrm>
            <a:off x="8466976" y="2668235"/>
            <a:ext cx="1635370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284C7F7B-C1D8-4B02-9AC9-BF3A8C8A878B}"/>
              </a:ext>
            </a:extLst>
          </p:cNvPr>
          <p:cNvSpPr/>
          <p:nvPr/>
        </p:nvSpPr>
        <p:spPr>
          <a:xfrm>
            <a:off x="5780862" y="3360793"/>
            <a:ext cx="2067346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ruler.</a:t>
            </a: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CBD084CF-62EF-480C-95F1-7FBD78359B24}"/>
              </a:ext>
            </a:extLst>
          </p:cNvPr>
          <p:cNvSpPr/>
          <p:nvPr/>
        </p:nvSpPr>
        <p:spPr>
          <a:xfrm>
            <a:off x="2769359" y="5185110"/>
            <a:ext cx="1635369" cy="791308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I</a:t>
            </a: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DE5C1299-6F0E-4D35-8FEF-908514A51A63}"/>
              </a:ext>
            </a:extLst>
          </p:cNvPr>
          <p:cNvSpPr/>
          <p:nvPr/>
        </p:nvSpPr>
        <p:spPr>
          <a:xfrm>
            <a:off x="4162830" y="5185110"/>
            <a:ext cx="1860763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have</a:t>
            </a: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9995AF44-CB1B-4FE3-8E41-F1FAD2522574}"/>
              </a:ext>
            </a:extLst>
          </p:cNvPr>
          <p:cNvSpPr/>
          <p:nvPr/>
        </p:nvSpPr>
        <p:spPr>
          <a:xfrm>
            <a:off x="5780862" y="5185110"/>
            <a:ext cx="1635370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8DD01217-55B1-4437-8021-6C6C7A8BA5E8}"/>
              </a:ext>
            </a:extLst>
          </p:cNvPr>
          <p:cNvSpPr/>
          <p:nvPr/>
        </p:nvSpPr>
        <p:spPr>
          <a:xfrm>
            <a:off x="7182073" y="5185110"/>
            <a:ext cx="2067346" cy="791308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ruler.</a:t>
            </a:r>
          </a:p>
        </p:txBody>
      </p:sp>
      <p:pic>
        <p:nvPicPr>
          <p:cNvPr id="10" name="count down 5 seconds">
            <a:hlinkClick r:id="" action="ppaction://media"/>
            <a:extLst>
              <a:ext uri="{FF2B5EF4-FFF2-40B4-BE49-F238E27FC236}">
                <a16:creationId xmlns:a16="http://schemas.microsoft.com/office/drawing/2014/main" id="{8E0A79C8-5A25-4B76-87E1-F7C83C4E91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8397" t="9375" r="23827" b="4856"/>
          <a:stretch/>
        </p:blipFill>
        <p:spPr>
          <a:xfrm>
            <a:off x="10483446" y="4460507"/>
            <a:ext cx="1063042" cy="10726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1FE775-2013-4D69-B868-51720FD7E32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6" t="3909" r="20311" b="5665"/>
          <a:stretch/>
        </p:blipFill>
        <p:spPr>
          <a:xfrm rot="1098801">
            <a:off x="1029155" y="2479263"/>
            <a:ext cx="1878415" cy="128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8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2971800" y="3048000"/>
            <a:ext cx="632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 smtClean="0">
                <a:solidFill>
                  <a:srgbClr val="00B050"/>
                </a:solidFill>
                <a:latin typeface="Berlin Sans FB Demi" panose="020E0802020502020306" pitchFamily="34" charset="0"/>
              </a:rPr>
              <a:t>Well done!</a:t>
            </a:r>
            <a:endParaRPr lang="en-US" sz="8000" b="1">
              <a:solidFill>
                <a:srgbClr val="00B05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82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96316" y="1578064"/>
              <a:ext cx="45719" cy="45719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E7EF6EF8-B081-4A81-8816-B405B41E1DD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950762" y="23618"/>
                <a:ext cx="3154611" cy="3154611"/>
              </a:xfrm>
              <a:prstGeom prst="rect">
                <a:avLst/>
              </a:prstGeom>
            </p:spPr>
          </p:pic>
        </mc:Fallback>
      </mc:AlternateContent>
      <p:sp>
        <p:nvSpPr>
          <p:cNvPr id="6" name="Isosceles Triangle 19">
            <a:extLst>
              <a:ext uri="{FF2B5EF4-FFF2-40B4-BE49-F238E27FC236}">
                <a16:creationId xmlns:a16="http://schemas.microsoft.com/office/drawing/2014/main" id="{70B89397-46A6-427B-9A2F-C2E9AF84FD2D}"/>
              </a:ext>
            </a:extLst>
          </p:cNvPr>
          <p:cNvSpPr/>
          <p:nvPr/>
        </p:nvSpPr>
        <p:spPr>
          <a:xfrm rot="5400000">
            <a:off x="5506365" y="-2126031"/>
            <a:ext cx="1010476" cy="11248346"/>
          </a:xfrm>
          <a:custGeom>
            <a:avLst/>
            <a:gdLst>
              <a:gd name="connsiteX0" fmla="*/ 0 w 566224"/>
              <a:gd name="connsiteY0" fmla="*/ 10747719 h 10747719"/>
              <a:gd name="connsiteX1" fmla="*/ 283112 w 566224"/>
              <a:gd name="connsiteY1" fmla="*/ 0 h 10747719"/>
              <a:gd name="connsiteX2" fmla="*/ 566224 w 566224"/>
              <a:gd name="connsiteY2" fmla="*/ 10747719 h 10747719"/>
              <a:gd name="connsiteX3" fmla="*/ 0 w 566224"/>
              <a:gd name="connsiteY3" fmla="*/ 10747719 h 10747719"/>
              <a:gd name="connsiteX0" fmla="*/ 865269 w 1431493"/>
              <a:gd name="connsiteY0" fmla="*/ 10747719 h 10747719"/>
              <a:gd name="connsiteX1" fmla="*/ 1148381 w 1431493"/>
              <a:gd name="connsiteY1" fmla="*/ 0 h 10747719"/>
              <a:gd name="connsiteX2" fmla="*/ 1431493 w 1431493"/>
              <a:gd name="connsiteY2" fmla="*/ 10747719 h 10747719"/>
              <a:gd name="connsiteX3" fmla="*/ 865269 w 1431493"/>
              <a:gd name="connsiteY3" fmla="*/ 10747719 h 10747719"/>
              <a:gd name="connsiteX0" fmla="*/ 865269 w 1431493"/>
              <a:gd name="connsiteY0" fmla="*/ 10747719 h 10747719"/>
              <a:gd name="connsiteX1" fmla="*/ 1148381 w 1431493"/>
              <a:gd name="connsiteY1" fmla="*/ 0 h 10747719"/>
              <a:gd name="connsiteX2" fmla="*/ 1431493 w 1431493"/>
              <a:gd name="connsiteY2" fmla="*/ 10747719 h 10747719"/>
              <a:gd name="connsiteX3" fmla="*/ 865269 w 1431493"/>
              <a:gd name="connsiteY3" fmla="*/ 10747719 h 10747719"/>
              <a:gd name="connsiteX0" fmla="*/ 865269 w 1637759"/>
              <a:gd name="connsiteY0" fmla="*/ 10747719 h 10747719"/>
              <a:gd name="connsiteX1" fmla="*/ 1148381 w 1637759"/>
              <a:gd name="connsiteY1" fmla="*/ 0 h 10747719"/>
              <a:gd name="connsiteX2" fmla="*/ 1431493 w 1637759"/>
              <a:gd name="connsiteY2" fmla="*/ 10747719 h 10747719"/>
              <a:gd name="connsiteX3" fmla="*/ 865269 w 1637759"/>
              <a:gd name="connsiteY3" fmla="*/ 10747719 h 10747719"/>
              <a:gd name="connsiteX0" fmla="*/ 623568 w 1396058"/>
              <a:gd name="connsiteY0" fmla="*/ 10747719 h 10747719"/>
              <a:gd name="connsiteX1" fmla="*/ 906680 w 1396058"/>
              <a:gd name="connsiteY1" fmla="*/ 0 h 10747719"/>
              <a:gd name="connsiteX2" fmla="*/ 1189792 w 1396058"/>
              <a:gd name="connsiteY2" fmla="*/ 10747719 h 10747719"/>
              <a:gd name="connsiteX3" fmla="*/ 623568 w 1396058"/>
              <a:gd name="connsiteY3" fmla="*/ 10747719 h 1074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6058" h="10747719">
                <a:moveTo>
                  <a:pt x="623568" y="10747719"/>
                </a:moveTo>
                <a:cubicBezTo>
                  <a:pt x="-1434415" y="7474635"/>
                  <a:pt x="2387891" y="3455963"/>
                  <a:pt x="906680" y="0"/>
                </a:cubicBezTo>
                <a:cubicBezTo>
                  <a:pt x="2632904" y="3230881"/>
                  <a:pt x="-930327" y="7727854"/>
                  <a:pt x="1189792" y="10747719"/>
                </a:cubicBezTo>
                <a:lnTo>
                  <a:pt x="623568" y="10747719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33">
            <a:extLst>
              <a:ext uri="{FF2B5EF4-FFF2-40B4-BE49-F238E27FC236}">
                <a16:creationId xmlns:a16="http://schemas.microsoft.com/office/drawing/2014/main" id="{677DCB51-FA1E-4C3B-9715-29D64EABAD29}"/>
              </a:ext>
            </a:extLst>
          </p:cNvPr>
          <p:cNvSpPr/>
          <p:nvPr/>
        </p:nvSpPr>
        <p:spPr>
          <a:xfrm rot="19123614" flipV="1">
            <a:off x="1129636" y="3501118"/>
            <a:ext cx="230676" cy="782039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33">
            <a:extLst>
              <a:ext uri="{FF2B5EF4-FFF2-40B4-BE49-F238E27FC236}">
                <a16:creationId xmlns:a16="http://schemas.microsoft.com/office/drawing/2014/main" id="{D3CCEFD5-2434-42EA-B2FB-09200A4D7FE7}"/>
              </a:ext>
            </a:extLst>
          </p:cNvPr>
          <p:cNvSpPr/>
          <p:nvPr/>
        </p:nvSpPr>
        <p:spPr>
          <a:xfrm rot="19123614" flipV="1">
            <a:off x="4912170" y="3300737"/>
            <a:ext cx="230676" cy="782039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33">
            <a:extLst>
              <a:ext uri="{FF2B5EF4-FFF2-40B4-BE49-F238E27FC236}">
                <a16:creationId xmlns:a16="http://schemas.microsoft.com/office/drawing/2014/main" id="{C2453799-03F2-47FC-BF5D-5ECDAEFA7BB5}"/>
              </a:ext>
            </a:extLst>
          </p:cNvPr>
          <p:cNvSpPr/>
          <p:nvPr/>
        </p:nvSpPr>
        <p:spPr>
          <a:xfrm rot="19123614" flipV="1">
            <a:off x="8063977" y="3791959"/>
            <a:ext cx="112983" cy="652488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33">
            <a:extLst>
              <a:ext uri="{FF2B5EF4-FFF2-40B4-BE49-F238E27FC236}">
                <a16:creationId xmlns:a16="http://schemas.microsoft.com/office/drawing/2014/main" id="{ECDC95A2-A9F9-4E84-AF20-DA99CBB56CAB}"/>
              </a:ext>
            </a:extLst>
          </p:cNvPr>
          <p:cNvSpPr/>
          <p:nvPr/>
        </p:nvSpPr>
        <p:spPr>
          <a:xfrm rot="2476386">
            <a:off x="4020460" y="2628562"/>
            <a:ext cx="230676" cy="782039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/>
          <p:cNvGrpSpPr/>
          <p:nvPr/>
        </p:nvGrpSpPr>
        <p:grpSpPr>
          <a:xfrm>
            <a:off x="2906931" y="1624458"/>
            <a:ext cx="1170580" cy="1588238"/>
            <a:chOff x="2757991" y="2024799"/>
            <a:chExt cx="1170580" cy="1588238"/>
          </a:xfrm>
        </p:grpSpPr>
        <p:sp>
          <p:nvSpPr>
            <p:cNvPr id="7" name="Isosceles Triangle 33">
              <a:extLst>
                <a:ext uri="{FF2B5EF4-FFF2-40B4-BE49-F238E27FC236}">
                  <a16:creationId xmlns:a16="http://schemas.microsoft.com/office/drawing/2014/main" id="{07A16E74-ED86-4DBB-BD0A-0DCCE613B98C}"/>
                </a:ext>
              </a:extLst>
            </p:cNvPr>
            <p:cNvSpPr/>
            <p:nvPr/>
          </p:nvSpPr>
          <p:spPr>
            <a:xfrm rot="2476386">
              <a:off x="2773641" y="2830998"/>
              <a:ext cx="230676" cy="782039"/>
            </a:xfrm>
            <a:custGeom>
              <a:avLst/>
              <a:gdLst>
                <a:gd name="connsiteX0" fmla="*/ 0 w 407964"/>
                <a:gd name="connsiteY0" fmla="*/ 1675931 h 1675931"/>
                <a:gd name="connsiteX1" fmla="*/ 203982 w 407964"/>
                <a:gd name="connsiteY1" fmla="*/ 0 h 1675931"/>
                <a:gd name="connsiteX2" fmla="*/ 407964 w 407964"/>
                <a:gd name="connsiteY2" fmla="*/ 1675931 h 1675931"/>
                <a:gd name="connsiteX3" fmla="*/ 0 w 407964"/>
                <a:gd name="connsiteY3" fmla="*/ 1675931 h 1675931"/>
                <a:gd name="connsiteX0" fmla="*/ 0 w 499442"/>
                <a:gd name="connsiteY0" fmla="*/ 1675931 h 1675931"/>
                <a:gd name="connsiteX1" fmla="*/ 203982 w 499442"/>
                <a:gd name="connsiteY1" fmla="*/ 0 h 1675931"/>
                <a:gd name="connsiteX2" fmla="*/ 407964 w 499442"/>
                <a:gd name="connsiteY2" fmla="*/ 1675931 h 1675931"/>
                <a:gd name="connsiteX3" fmla="*/ 0 w 499442"/>
                <a:gd name="connsiteY3" fmla="*/ 1675931 h 1675931"/>
                <a:gd name="connsiteX0" fmla="*/ 0 w 499442"/>
                <a:gd name="connsiteY0" fmla="*/ 1675931 h 1675931"/>
                <a:gd name="connsiteX1" fmla="*/ 203982 w 499442"/>
                <a:gd name="connsiteY1" fmla="*/ 0 h 1675931"/>
                <a:gd name="connsiteX2" fmla="*/ 407964 w 499442"/>
                <a:gd name="connsiteY2" fmla="*/ 1675931 h 1675931"/>
                <a:gd name="connsiteX3" fmla="*/ 0 w 499442"/>
                <a:gd name="connsiteY3" fmla="*/ 1675931 h 1675931"/>
                <a:gd name="connsiteX0" fmla="*/ 0 w 514562"/>
                <a:gd name="connsiteY0" fmla="*/ 1675931 h 1675931"/>
                <a:gd name="connsiteX1" fmla="*/ 203982 w 514562"/>
                <a:gd name="connsiteY1" fmla="*/ 0 h 1675931"/>
                <a:gd name="connsiteX2" fmla="*/ 407964 w 514562"/>
                <a:gd name="connsiteY2" fmla="*/ 1675931 h 1675931"/>
                <a:gd name="connsiteX3" fmla="*/ 0 w 514562"/>
                <a:gd name="connsiteY3" fmla="*/ 1675931 h 1675931"/>
                <a:gd name="connsiteX0" fmla="*/ 0 w 514562"/>
                <a:gd name="connsiteY0" fmla="*/ 1675931 h 1675931"/>
                <a:gd name="connsiteX1" fmla="*/ 203982 w 514562"/>
                <a:gd name="connsiteY1" fmla="*/ 0 h 1675931"/>
                <a:gd name="connsiteX2" fmla="*/ 407964 w 514562"/>
                <a:gd name="connsiteY2" fmla="*/ 1675931 h 1675931"/>
                <a:gd name="connsiteX3" fmla="*/ 0 w 514562"/>
                <a:gd name="connsiteY3" fmla="*/ 1675931 h 1675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562" h="1675931">
                  <a:moveTo>
                    <a:pt x="0" y="1675931"/>
                  </a:moveTo>
                  <a:cubicBezTo>
                    <a:pt x="461889" y="1075084"/>
                    <a:pt x="304800" y="530509"/>
                    <a:pt x="203982" y="0"/>
                  </a:cubicBezTo>
                  <a:cubicBezTo>
                    <a:pt x="370450" y="544577"/>
                    <a:pt x="677594" y="1046949"/>
                    <a:pt x="407964" y="1675931"/>
                  </a:cubicBezTo>
                  <a:lnTo>
                    <a:pt x="0" y="1675931"/>
                  </a:lnTo>
                  <a:close/>
                </a:path>
              </a:pathLst>
            </a:custGeom>
            <a:solidFill>
              <a:srgbClr val="7563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178DD59-758C-4C3C-A547-5CDEBD527D81}"/>
                </a:ext>
              </a:extLst>
            </p:cNvPr>
            <p:cNvGrpSpPr/>
            <p:nvPr/>
          </p:nvGrpSpPr>
          <p:grpSpPr>
            <a:xfrm rot="20836786">
              <a:off x="2757991" y="2024799"/>
              <a:ext cx="553760" cy="995648"/>
              <a:chOff x="3645508" y="634423"/>
              <a:chExt cx="1014192" cy="1765316"/>
            </a:xfrm>
          </p:grpSpPr>
          <p:sp>
            <p:nvSpPr>
              <p:cNvPr id="15" name="Freeform: Shape 40">
                <a:extLst>
                  <a:ext uri="{FF2B5EF4-FFF2-40B4-BE49-F238E27FC236}">
                    <a16:creationId xmlns:a16="http://schemas.microsoft.com/office/drawing/2014/main" id="{B05165D6-7FFB-41B2-B368-D9F24F693018}"/>
                  </a:ext>
                </a:extLst>
              </p:cNvPr>
              <p:cNvSpPr/>
              <p:nvPr/>
            </p:nvSpPr>
            <p:spPr>
              <a:xfrm flipH="1">
                <a:off x="3645508" y="785962"/>
                <a:ext cx="1014192" cy="1613777"/>
              </a:xfrm>
              <a:custGeom>
                <a:avLst/>
                <a:gdLst>
                  <a:gd name="connsiteX0" fmla="*/ 566693 w 1133385"/>
                  <a:gd name="connsiteY0" fmla="*/ 0 h 2267525"/>
                  <a:gd name="connsiteX1" fmla="*/ 566693 w 1133385"/>
                  <a:gd name="connsiteY1" fmla="*/ 1131138 h 2267525"/>
                  <a:gd name="connsiteX2" fmla="*/ 566692 w 1133385"/>
                  <a:gd name="connsiteY2" fmla="*/ 1131138 h 2267525"/>
                  <a:gd name="connsiteX3" fmla="*/ 566692 w 1133385"/>
                  <a:gd name="connsiteY3" fmla="*/ 1 h 2267525"/>
                  <a:gd name="connsiteX4" fmla="*/ 18203 w 1133385"/>
                  <a:gd name="connsiteY4" fmla="*/ 1677464 h 2267525"/>
                  <a:gd name="connsiteX5" fmla="*/ 43999 w 1133385"/>
                  <a:gd name="connsiteY5" fmla="*/ 1796994 h 2267525"/>
                  <a:gd name="connsiteX6" fmla="*/ 45587 w 1133385"/>
                  <a:gd name="connsiteY6" fmla="*/ 1813830 h 2267525"/>
                  <a:gd name="connsiteX7" fmla="*/ 566411 w 1133385"/>
                  <a:gd name="connsiteY7" fmla="*/ 2267525 h 2267525"/>
                  <a:gd name="connsiteX8" fmla="*/ 1087235 w 1133385"/>
                  <a:gd name="connsiteY8" fmla="*/ 1813830 h 2267525"/>
                  <a:gd name="connsiteX9" fmla="*/ 1088386 w 1133385"/>
                  <a:gd name="connsiteY9" fmla="*/ 1801626 h 2267525"/>
                  <a:gd name="connsiteX10" fmla="*/ 1115182 w 1133385"/>
                  <a:gd name="connsiteY10" fmla="*/ 1677463 h 2267525"/>
                  <a:gd name="connsiteX11" fmla="*/ 566693 w 1133385"/>
                  <a:gd name="connsiteY11" fmla="*/ 0 h 2267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3385" h="2267525">
                    <a:moveTo>
                      <a:pt x="566693" y="0"/>
                    </a:moveTo>
                    <a:lnTo>
                      <a:pt x="566693" y="1131138"/>
                    </a:lnTo>
                    <a:lnTo>
                      <a:pt x="566692" y="1131138"/>
                    </a:lnTo>
                    <a:lnTo>
                      <a:pt x="566692" y="1"/>
                    </a:lnTo>
                    <a:cubicBezTo>
                      <a:pt x="405500" y="571520"/>
                      <a:pt x="-101890" y="945211"/>
                      <a:pt x="18203" y="1677464"/>
                    </a:cubicBezTo>
                    <a:lnTo>
                      <a:pt x="43999" y="1796994"/>
                    </a:lnTo>
                    <a:lnTo>
                      <a:pt x="45587" y="1813830"/>
                    </a:lnTo>
                    <a:cubicBezTo>
                      <a:pt x="95159" y="2072753"/>
                      <a:pt x="309504" y="2267525"/>
                      <a:pt x="566411" y="2267525"/>
                    </a:cubicBezTo>
                    <a:cubicBezTo>
                      <a:pt x="823318" y="2267525"/>
                      <a:pt x="1037663" y="2072753"/>
                      <a:pt x="1087235" y="1813830"/>
                    </a:cubicBezTo>
                    <a:lnTo>
                      <a:pt x="1088386" y="1801626"/>
                    </a:lnTo>
                    <a:lnTo>
                      <a:pt x="1115182" y="1677463"/>
                    </a:lnTo>
                    <a:cubicBezTo>
                      <a:pt x="1235275" y="945210"/>
                      <a:pt x="727885" y="571519"/>
                      <a:pt x="566693" y="0"/>
                    </a:cubicBezTo>
                    <a:close/>
                  </a:path>
                </a:pathLst>
              </a:custGeom>
              <a:solidFill>
                <a:srgbClr val="0091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43">
                <a:extLst>
                  <a:ext uri="{FF2B5EF4-FFF2-40B4-BE49-F238E27FC236}">
                    <a16:creationId xmlns:a16="http://schemas.microsoft.com/office/drawing/2014/main" id="{164AA982-60DA-40A2-92EE-3942FBC6B98A}"/>
                  </a:ext>
                </a:extLst>
              </p:cNvPr>
              <p:cNvSpPr/>
              <p:nvPr/>
            </p:nvSpPr>
            <p:spPr>
              <a:xfrm flipH="1">
                <a:off x="3695625" y="699989"/>
                <a:ext cx="932908" cy="805597"/>
              </a:xfrm>
              <a:custGeom>
                <a:avLst/>
                <a:gdLst>
                  <a:gd name="connsiteX0" fmla="*/ 466454 w 932908"/>
                  <a:gd name="connsiteY0" fmla="*/ 1 h 805597"/>
                  <a:gd name="connsiteX1" fmla="*/ 12811 w 932908"/>
                  <a:gd name="connsiteY1" fmla="*/ 767946 h 805597"/>
                  <a:gd name="connsiteX2" fmla="*/ 0 w 932908"/>
                  <a:gd name="connsiteY2" fmla="*/ 805597 h 805597"/>
                  <a:gd name="connsiteX3" fmla="*/ 113475 w 932908"/>
                  <a:gd name="connsiteY3" fmla="*/ 753452 h 805597"/>
                  <a:gd name="connsiteX4" fmla="*/ 283696 w 932908"/>
                  <a:gd name="connsiteY4" fmla="*/ 708717 h 805597"/>
                  <a:gd name="connsiteX5" fmla="*/ 466454 w 932908"/>
                  <a:gd name="connsiteY5" fmla="*/ 693119 h 805597"/>
                  <a:gd name="connsiteX6" fmla="*/ 466455 w 932908"/>
                  <a:gd name="connsiteY6" fmla="*/ 0 h 805597"/>
                  <a:gd name="connsiteX7" fmla="*/ 466455 w 932908"/>
                  <a:gd name="connsiteY7" fmla="*/ 693119 h 805597"/>
                  <a:gd name="connsiteX8" fmla="*/ 649212 w 932908"/>
                  <a:gd name="connsiteY8" fmla="*/ 708717 h 805597"/>
                  <a:gd name="connsiteX9" fmla="*/ 819434 w 932908"/>
                  <a:gd name="connsiteY9" fmla="*/ 753452 h 805597"/>
                  <a:gd name="connsiteX10" fmla="*/ 932908 w 932908"/>
                  <a:gd name="connsiteY10" fmla="*/ 805597 h 805597"/>
                  <a:gd name="connsiteX11" fmla="*/ 920098 w 932908"/>
                  <a:gd name="connsiteY11" fmla="*/ 767946 h 805597"/>
                  <a:gd name="connsiteX12" fmla="*/ 466455 w 932908"/>
                  <a:gd name="connsiteY12" fmla="*/ 0 h 805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2908" h="805597">
                    <a:moveTo>
                      <a:pt x="466454" y="1"/>
                    </a:moveTo>
                    <a:cubicBezTo>
                      <a:pt x="367289" y="279638"/>
                      <a:pt x="121700" y="492729"/>
                      <a:pt x="12811" y="767946"/>
                    </a:cubicBezTo>
                    <a:lnTo>
                      <a:pt x="0" y="805597"/>
                    </a:lnTo>
                    <a:lnTo>
                      <a:pt x="113475" y="753452"/>
                    </a:lnTo>
                    <a:cubicBezTo>
                      <a:pt x="167720" y="734027"/>
                      <a:pt x="224664" y="718944"/>
                      <a:pt x="283696" y="708717"/>
                    </a:cubicBezTo>
                    <a:lnTo>
                      <a:pt x="466454" y="693119"/>
                    </a:lnTo>
                    <a:close/>
                    <a:moveTo>
                      <a:pt x="466455" y="0"/>
                    </a:moveTo>
                    <a:lnTo>
                      <a:pt x="466455" y="693119"/>
                    </a:lnTo>
                    <a:lnTo>
                      <a:pt x="649212" y="708717"/>
                    </a:lnTo>
                    <a:cubicBezTo>
                      <a:pt x="708245" y="718944"/>
                      <a:pt x="765188" y="734027"/>
                      <a:pt x="819434" y="753452"/>
                    </a:cubicBezTo>
                    <a:lnTo>
                      <a:pt x="932908" y="805597"/>
                    </a:lnTo>
                    <a:lnTo>
                      <a:pt x="920098" y="767946"/>
                    </a:lnTo>
                    <a:cubicBezTo>
                      <a:pt x="811209" y="492728"/>
                      <a:pt x="565620" y="279637"/>
                      <a:pt x="466455" y="0"/>
                    </a:cubicBezTo>
                    <a:close/>
                  </a:path>
                </a:pathLst>
              </a:custGeom>
              <a:solidFill>
                <a:srgbClr val="02A4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: Shape 46">
                <a:extLst>
                  <a:ext uri="{FF2B5EF4-FFF2-40B4-BE49-F238E27FC236}">
                    <a16:creationId xmlns:a16="http://schemas.microsoft.com/office/drawing/2014/main" id="{40506C55-5BE8-47A4-B8BA-77FE50CBB709}"/>
                  </a:ext>
                </a:extLst>
              </p:cNvPr>
              <p:cNvSpPr/>
              <p:nvPr/>
            </p:nvSpPr>
            <p:spPr>
              <a:xfrm flipH="1">
                <a:off x="3957411" y="634423"/>
                <a:ext cx="388771" cy="349501"/>
              </a:xfrm>
              <a:custGeom>
                <a:avLst/>
                <a:gdLst>
                  <a:gd name="connsiteX0" fmla="*/ 189977 w 388771"/>
                  <a:gd name="connsiteY0" fmla="*/ 1 h 349501"/>
                  <a:gd name="connsiteX1" fmla="*/ 92573 w 388771"/>
                  <a:gd name="connsiteY1" fmla="*/ 199262 h 349501"/>
                  <a:gd name="connsiteX2" fmla="*/ 0 w 388771"/>
                  <a:gd name="connsiteY2" fmla="*/ 336438 h 349501"/>
                  <a:gd name="connsiteX3" fmla="*/ 33616 w 388771"/>
                  <a:gd name="connsiteY3" fmla="*/ 326507 h 349501"/>
                  <a:gd name="connsiteX4" fmla="*/ 172276 w 388771"/>
                  <a:gd name="connsiteY4" fmla="*/ 313204 h 349501"/>
                  <a:gd name="connsiteX5" fmla="*/ 189977 w 388771"/>
                  <a:gd name="connsiteY5" fmla="*/ 314902 h 349501"/>
                  <a:gd name="connsiteX6" fmla="*/ 189978 w 388771"/>
                  <a:gd name="connsiteY6" fmla="*/ 0 h 349501"/>
                  <a:gd name="connsiteX7" fmla="*/ 189978 w 388771"/>
                  <a:gd name="connsiteY7" fmla="*/ 314902 h 349501"/>
                  <a:gd name="connsiteX8" fmla="*/ 310937 w 388771"/>
                  <a:gd name="connsiteY8" fmla="*/ 326507 h 349501"/>
                  <a:gd name="connsiteX9" fmla="*/ 388771 w 388771"/>
                  <a:gd name="connsiteY9" fmla="*/ 349501 h 349501"/>
                  <a:gd name="connsiteX10" fmla="*/ 287383 w 388771"/>
                  <a:gd name="connsiteY10" fmla="*/ 199261 h 349501"/>
                  <a:gd name="connsiteX11" fmla="*/ 189978 w 388771"/>
                  <a:gd name="connsiteY11" fmla="*/ 0 h 349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8771" h="349501">
                    <a:moveTo>
                      <a:pt x="189977" y="1"/>
                    </a:moveTo>
                    <a:cubicBezTo>
                      <a:pt x="165186" y="69910"/>
                      <a:pt x="131243" y="135660"/>
                      <a:pt x="92573" y="199262"/>
                    </a:cubicBezTo>
                    <a:lnTo>
                      <a:pt x="0" y="336438"/>
                    </a:lnTo>
                    <a:lnTo>
                      <a:pt x="33616" y="326507"/>
                    </a:lnTo>
                    <a:cubicBezTo>
                      <a:pt x="78404" y="317785"/>
                      <a:pt x="124778" y="313204"/>
                      <a:pt x="172276" y="313204"/>
                    </a:cubicBezTo>
                    <a:lnTo>
                      <a:pt x="189977" y="314902"/>
                    </a:lnTo>
                    <a:close/>
                    <a:moveTo>
                      <a:pt x="189978" y="0"/>
                    </a:moveTo>
                    <a:lnTo>
                      <a:pt x="189978" y="314902"/>
                    </a:lnTo>
                    <a:lnTo>
                      <a:pt x="310937" y="326507"/>
                    </a:lnTo>
                    <a:lnTo>
                      <a:pt x="388771" y="349501"/>
                    </a:lnTo>
                    <a:lnTo>
                      <a:pt x="287383" y="199261"/>
                    </a:lnTo>
                    <a:cubicBezTo>
                      <a:pt x="248712" y="135659"/>
                      <a:pt x="214769" y="69909"/>
                      <a:pt x="189978" y="0"/>
                    </a:cubicBezTo>
                    <a:close/>
                  </a:path>
                </a:pathLst>
              </a:custGeom>
              <a:solidFill>
                <a:srgbClr val="08B5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8EFC754-EE40-448C-AA35-84B69306D7E1}"/>
                </a:ext>
              </a:extLst>
            </p:cNvPr>
            <p:cNvGrpSpPr/>
            <p:nvPr/>
          </p:nvGrpSpPr>
          <p:grpSpPr>
            <a:xfrm rot="3026158">
              <a:off x="3339573" y="2100803"/>
              <a:ext cx="412412" cy="765584"/>
              <a:chOff x="3561751" y="634423"/>
              <a:chExt cx="1014192" cy="1944749"/>
            </a:xfr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Freeform: Shape 49">
                <a:extLst>
                  <a:ext uri="{FF2B5EF4-FFF2-40B4-BE49-F238E27FC236}">
                    <a16:creationId xmlns:a16="http://schemas.microsoft.com/office/drawing/2014/main" id="{6180EB02-2897-4325-BF39-784E4FC99EDC}"/>
                  </a:ext>
                </a:extLst>
              </p:cNvPr>
              <p:cNvSpPr/>
              <p:nvPr/>
            </p:nvSpPr>
            <p:spPr>
              <a:xfrm flipH="1">
                <a:off x="3561751" y="965395"/>
                <a:ext cx="1014192" cy="1613777"/>
              </a:xfrm>
              <a:custGeom>
                <a:avLst/>
                <a:gdLst>
                  <a:gd name="connsiteX0" fmla="*/ 566693 w 1133385"/>
                  <a:gd name="connsiteY0" fmla="*/ 0 h 2267525"/>
                  <a:gd name="connsiteX1" fmla="*/ 566693 w 1133385"/>
                  <a:gd name="connsiteY1" fmla="*/ 1131138 h 2267525"/>
                  <a:gd name="connsiteX2" fmla="*/ 566692 w 1133385"/>
                  <a:gd name="connsiteY2" fmla="*/ 1131138 h 2267525"/>
                  <a:gd name="connsiteX3" fmla="*/ 566692 w 1133385"/>
                  <a:gd name="connsiteY3" fmla="*/ 1 h 2267525"/>
                  <a:gd name="connsiteX4" fmla="*/ 18203 w 1133385"/>
                  <a:gd name="connsiteY4" fmla="*/ 1677464 h 2267525"/>
                  <a:gd name="connsiteX5" fmla="*/ 43999 w 1133385"/>
                  <a:gd name="connsiteY5" fmla="*/ 1796994 h 2267525"/>
                  <a:gd name="connsiteX6" fmla="*/ 45587 w 1133385"/>
                  <a:gd name="connsiteY6" fmla="*/ 1813830 h 2267525"/>
                  <a:gd name="connsiteX7" fmla="*/ 566411 w 1133385"/>
                  <a:gd name="connsiteY7" fmla="*/ 2267525 h 2267525"/>
                  <a:gd name="connsiteX8" fmla="*/ 1087235 w 1133385"/>
                  <a:gd name="connsiteY8" fmla="*/ 1813830 h 2267525"/>
                  <a:gd name="connsiteX9" fmla="*/ 1088386 w 1133385"/>
                  <a:gd name="connsiteY9" fmla="*/ 1801626 h 2267525"/>
                  <a:gd name="connsiteX10" fmla="*/ 1115182 w 1133385"/>
                  <a:gd name="connsiteY10" fmla="*/ 1677463 h 2267525"/>
                  <a:gd name="connsiteX11" fmla="*/ 566693 w 1133385"/>
                  <a:gd name="connsiteY11" fmla="*/ 0 h 2267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3385" h="2267525">
                    <a:moveTo>
                      <a:pt x="566693" y="0"/>
                    </a:moveTo>
                    <a:lnTo>
                      <a:pt x="566693" y="1131138"/>
                    </a:lnTo>
                    <a:lnTo>
                      <a:pt x="566692" y="1131138"/>
                    </a:lnTo>
                    <a:lnTo>
                      <a:pt x="566692" y="1"/>
                    </a:lnTo>
                    <a:cubicBezTo>
                      <a:pt x="405500" y="571520"/>
                      <a:pt x="-101890" y="945211"/>
                      <a:pt x="18203" y="1677464"/>
                    </a:cubicBezTo>
                    <a:lnTo>
                      <a:pt x="43999" y="1796994"/>
                    </a:lnTo>
                    <a:lnTo>
                      <a:pt x="45587" y="1813830"/>
                    </a:lnTo>
                    <a:cubicBezTo>
                      <a:pt x="95159" y="2072753"/>
                      <a:pt x="309504" y="2267525"/>
                      <a:pt x="566411" y="2267525"/>
                    </a:cubicBezTo>
                    <a:cubicBezTo>
                      <a:pt x="823318" y="2267525"/>
                      <a:pt x="1037663" y="2072753"/>
                      <a:pt x="1087235" y="1813830"/>
                    </a:cubicBezTo>
                    <a:lnTo>
                      <a:pt x="1088386" y="1801626"/>
                    </a:lnTo>
                    <a:lnTo>
                      <a:pt x="1115182" y="1677463"/>
                    </a:lnTo>
                    <a:cubicBezTo>
                      <a:pt x="1235275" y="945210"/>
                      <a:pt x="727885" y="571519"/>
                      <a:pt x="566693" y="0"/>
                    </a:cubicBezTo>
                    <a:close/>
                  </a:path>
                </a:pathLst>
              </a:custGeom>
              <a:solidFill>
                <a:srgbClr val="0091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50">
                <a:extLst>
                  <a:ext uri="{FF2B5EF4-FFF2-40B4-BE49-F238E27FC236}">
                    <a16:creationId xmlns:a16="http://schemas.microsoft.com/office/drawing/2014/main" id="{79346440-0C17-4D37-98EC-6C40049FF081}"/>
                  </a:ext>
                </a:extLst>
              </p:cNvPr>
              <p:cNvSpPr/>
              <p:nvPr/>
            </p:nvSpPr>
            <p:spPr>
              <a:xfrm flipH="1">
                <a:off x="3633634" y="725664"/>
                <a:ext cx="932907" cy="805597"/>
              </a:xfrm>
              <a:custGeom>
                <a:avLst/>
                <a:gdLst>
                  <a:gd name="connsiteX0" fmla="*/ 466454 w 932908"/>
                  <a:gd name="connsiteY0" fmla="*/ 1 h 805597"/>
                  <a:gd name="connsiteX1" fmla="*/ 12811 w 932908"/>
                  <a:gd name="connsiteY1" fmla="*/ 767946 h 805597"/>
                  <a:gd name="connsiteX2" fmla="*/ 0 w 932908"/>
                  <a:gd name="connsiteY2" fmla="*/ 805597 h 805597"/>
                  <a:gd name="connsiteX3" fmla="*/ 113475 w 932908"/>
                  <a:gd name="connsiteY3" fmla="*/ 753452 h 805597"/>
                  <a:gd name="connsiteX4" fmla="*/ 283696 w 932908"/>
                  <a:gd name="connsiteY4" fmla="*/ 708717 h 805597"/>
                  <a:gd name="connsiteX5" fmla="*/ 466454 w 932908"/>
                  <a:gd name="connsiteY5" fmla="*/ 693119 h 805597"/>
                  <a:gd name="connsiteX6" fmla="*/ 466455 w 932908"/>
                  <a:gd name="connsiteY6" fmla="*/ 0 h 805597"/>
                  <a:gd name="connsiteX7" fmla="*/ 466455 w 932908"/>
                  <a:gd name="connsiteY7" fmla="*/ 693119 h 805597"/>
                  <a:gd name="connsiteX8" fmla="*/ 649212 w 932908"/>
                  <a:gd name="connsiteY8" fmla="*/ 708717 h 805597"/>
                  <a:gd name="connsiteX9" fmla="*/ 819434 w 932908"/>
                  <a:gd name="connsiteY9" fmla="*/ 753452 h 805597"/>
                  <a:gd name="connsiteX10" fmla="*/ 932908 w 932908"/>
                  <a:gd name="connsiteY10" fmla="*/ 805597 h 805597"/>
                  <a:gd name="connsiteX11" fmla="*/ 920098 w 932908"/>
                  <a:gd name="connsiteY11" fmla="*/ 767946 h 805597"/>
                  <a:gd name="connsiteX12" fmla="*/ 466455 w 932908"/>
                  <a:gd name="connsiteY12" fmla="*/ 0 h 805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2908" h="805597">
                    <a:moveTo>
                      <a:pt x="466454" y="1"/>
                    </a:moveTo>
                    <a:cubicBezTo>
                      <a:pt x="367289" y="279638"/>
                      <a:pt x="121700" y="492729"/>
                      <a:pt x="12811" y="767946"/>
                    </a:cubicBezTo>
                    <a:lnTo>
                      <a:pt x="0" y="805597"/>
                    </a:lnTo>
                    <a:lnTo>
                      <a:pt x="113475" y="753452"/>
                    </a:lnTo>
                    <a:cubicBezTo>
                      <a:pt x="167720" y="734027"/>
                      <a:pt x="224664" y="718944"/>
                      <a:pt x="283696" y="708717"/>
                    </a:cubicBezTo>
                    <a:lnTo>
                      <a:pt x="466454" y="693119"/>
                    </a:lnTo>
                    <a:close/>
                    <a:moveTo>
                      <a:pt x="466455" y="0"/>
                    </a:moveTo>
                    <a:lnTo>
                      <a:pt x="466455" y="693119"/>
                    </a:lnTo>
                    <a:lnTo>
                      <a:pt x="649212" y="708717"/>
                    </a:lnTo>
                    <a:cubicBezTo>
                      <a:pt x="708245" y="718944"/>
                      <a:pt x="765188" y="734027"/>
                      <a:pt x="819434" y="753452"/>
                    </a:cubicBezTo>
                    <a:lnTo>
                      <a:pt x="932908" y="805597"/>
                    </a:lnTo>
                    <a:lnTo>
                      <a:pt x="920098" y="767946"/>
                    </a:lnTo>
                    <a:cubicBezTo>
                      <a:pt x="811209" y="492728"/>
                      <a:pt x="565620" y="279637"/>
                      <a:pt x="466455" y="0"/>
                    </a:cubicBezTo>
                    <a:close/>
                  </a:path>
                </a:pathLst>
              </a:custGeom>
              <a:solidFill>
                <a:srgbClr val="02A4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: Shape 51">
                <a:extLst>
                  <a:ext uri="{FF2B5EF4-FFF2-40B4-BE49-F238E27FC236}">
                    <a16:creationId xmlns:a16="http://schemas.microsoft.com/office/drawing/2014/main" id="{607F6F44-0246-4A92-B6A0-B01F20EC068D}"/>
                  </a:ext>
                </a:extLst>
              </p:cNvPr>
              <p:cNvSpPr/>
              <p:nvPr/>
            </p:nvSpPr>
            <p:spPr>
              <a:xfrm flipH="1">
                <a:off x="3957411" y="634423"/>
                <a:ext cx="388771" cy="349501"/>
              </a:xfrm>
              <a:custGeom>
                <a:avLst/>
                <a:gdLst>
                  <a:gd name="connsiteX0" fmla="*/ 189977 w 388771"/>
                  <a:gd name="connsiteY0" fmla="*/ 1 h 349501"/>
                  <a:gd name="connsiteX1" fmla="*/ 92573 w 388771"/>
                  <a:gd name="connsiteY1" fmla="*/ 199262 h 349501"/>
                  <a:gd name="connsiteX2" fmla="*/ 0 w 388771"/>
                  <a:gd name="connsiteY2" fmla="*/ 336438 h 349501"/>
                  <a:gd name="connsiteX3" fmla="*/ 33616 w 388771"/>
                  <a:gd name="connsiteY3" fmla="*/ 326507 h 349501"/>
                  <a:gd name="connsiteX4" fmla="*/ 172276 w 388771"/>
                  <a:gd name="connsiteY4" fmla="*/ 313204 h 349501"/>
                  <a:gd name="connsiteX5" fmla="*/ 189977 w 388771"/>
                  <a:gd name="connsiteY5" fmla="*/ 314902 h 349501"/>
                  <a:gd name="connsiteX6" fmla="*/ 189978 w 388771"/>
                  <a:gd name="connsiteY6" fmla="*/ 0 h 349501"/>
                  <a:gd name="connsiteX7" fmla="*/ 189978 w 388771"/>
                  <a:gd name="connsiteY7" fmla="*/ 314902 h 349501"/>
                  <a:gd name="connsiteX8" fmla="*/ 310937 w 388771"/>
                  <a:gd name="connsiteY8" fmla="*/ 326507 h 349501"/>
                  <a:gd name="connsiteX9" fmla="*/ 388771 w 388771"/>
                  <a:gd name="connsiteY9" fmla="*/ 349501 h 349501"/>
                  <a:gd name="connsiteX10" fmla="*/ 287383 w 388771"/>
                  <a:gd name="connsiteY10" fmla="*/ 199261 h 349501"/>
                  <a:gd name="connsiteX11" fmla="*/ 189978 w 388771"/>
                  <a:gd name="connsiteY11" fmla="*/ 0 h 349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8771" h="349501">
                    <a:moveTo>
                      <a:pt x="189977" y="1"/>
                    </a:moveTo>
                    <a:cubicBezTo>
                      <a:pt x="165186" y="69910"/>
                      <a:pt x="131243" y="135660"/>
                      <a:pt x="92573" y="199262"/>
                    </a:cubicBezTo>
                    <a:lnTo>
                      <a:pt x="0" y="336438"/>
                    </a:lnTo>
                    <a:lnTo>
                      <a:pt x="33616" y="326507"/>
                    </a:lnTo>
                    <a:cubicBezTo>
                      <a:pt x="78404" y="317785"/>
                      <a:pt x="124778" y="313204"/>
                      <a:pt x="172276" y="313204"/>
                    </a:cubicBezTo>
                    <a:lnTo>
                      <a:pt x="189977" y="314902"/>
                    </a:lnTo>
                    <a:close/>
                    <a:moveTo>
                      <a:pt x="189978" y="0"/>
                    </a:moveTo>
                    <a:lnTo>
                      <a:pt x="189978" y="314902"/>
                    </a:lnTo>
                    <a:lnTo>
                      <a:pt x="310937" y="326507"/>
                    </a:lnTo>
                    <a:lnTo>
                      <a:pt x="388771" y="349501"/>
                    </a:lnTo>
                    <a:lnTo>
                      <a:pt x="287383" y="199261"/>
                    </a:lnTo>
                    <a:cubicBezTo>
                      <a:pt x="248712" y="135659"/>
                      <a:pt x="214769" y="69909"/>
                      <a:pt x="189978" y="0"/>
                    </a:cubicBezTo>
                    <a:close/>
                  </a:path>
                </a:pathLst>
              </a:custGeom>
              <a:solidFill>
                <a:srgbClr val="08B5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E22F341-9A18-4D62-B016-64E4162EE63F}"/>
              </a:ext>
            </a:extLst>
          </p:cNvPr>
          <p:cNvGrpSpPr/>
          <p:nvPr/>
        </p:nvGrpSpPr>
        <p:grpSpPr>
          <a:xfrm rot="8952605">
            <a:off x="1416646" y="4034800"/>
            <a:ext cx="805909" cy="1324618"/>
            <a:chOff x="3644701" y="634423"/>
            <a:chExt cx="1014192" cy="1613777"/>
          </a:xfrm>
        </p:grpSpPr>
        <p:sp>
          <p:nvSpPr>
            <p:cNvPr id="23" name="Freeform: Shape 53">
              <a:extLst>
                <a:ext uri="{FF2B5EF4-FFF2-40B4-BE49-F238E27FC236}">
                  <a16:creationId xmlns:a16="http://schemas.microsoft.com/office/drawing/2014/main" id="{95AD4355-21D3-4DAA-9ACD-6F242839896F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54">
              <a:extLst>
                <a:ext uri="{FF2B5EF4-FFF2-40B4-BE49-F238E27FC236}">
                  <a16:creationId xmlns:a16="http://schemas.microsoft.com/office/drawing/2014/main" id="{8674F99E-89BB-44BE-A6BB-0579E7D1FB5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55">
              <a:extLst>
                <a:ext uri="{FF2B5EF4-FFF2-40B4-BE49-F238E27FC236}">
                  <a16:creationId xmlns:a16="http://schemas.microsoft.com/office/drawing/2014/main" id="{D0A4E016-B745-4278-9755-DC57B18028B0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90CDFC2-42FA-454E-BD61-D727D8FD3654}"/>
              </a:ext>
            </a:extLst>
          </p:cNvPr>
          <p:cNvGrpSpPr/>
          <p:nvPr/>
        </p:nvGrpSpPr>
        <p:grpSpPr>
          <a:xfrm rot="1094539">
            <a:off x="4128996" y="1693665"/>
            <a:ext cx="705215" cy="1159116"/>
            <a:chOff x="3644701" y="634423"/>
            <a:chExt cx="1014192" cy="1613777"/>
          </a:xfrm>
        </p:grpSpPr>
        <p:sp>
          <p:nvSpPr>
            <p:cNvPr id="27" name="Freeform: Shape 61">
              <a:extLst>
                <a:ext uri="{FF2B5EF4-FFF2-40B4-BE49-F238E27FC236}">
                  <a16:creationId xmlns:a16="http://schemas.microsoft.com/office/drawing/2014/main" id="{68B71CA1-ACD8-4151-8B44-B0DB0A96ABB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62">
              <a:extLst>
                <a:ext uri="{FF2B5EF4-FFF2-40B4-BE49-F238E27FC236}">
                  <a16:creationId xmlns:a16="http://schemas.microsoft.com/office/drawing/2014/main" id="{23D65390-A0A7-4B31-AA4F-23221D6EEAF1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63">
              <a:extLst>
                <a:ext uri="{FF2B5EF4-FFF2-40B4-BE49-F238E27FC236}">
                  <a16:creationId xmlns:a16="http://schemas.microsoft.com/office/drawing/2014/main" id="{A32DE699-3F15-42FD-8A09-09F97F664C93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E6A49EF-72E2-4FC7-B4C3-C8A5FA9BE976}"/>
              </a:ext>
            </a:extLst>
          </p:cNvPr>
          <p:cNvGrpSpPr/>
          <p:nvPr/>
        </p:nvGrpSpPr>
        <p:grpSpPr>
          <a:xfrm rot="8952605">
            <a:off x="5144487" y="3827669"/>
            <a:ext cx="705215" cy="1159115"/>
            <a:chOff x="3644701" y="634423"/>
            <a:chExt cx="1014192" cy="1613777"/>
          </a:xfrm>
        </p:grpSpPr>
        <p:sp>
          <p:nvSpPr>
            <p:cNvPr id="31" name="Freeform: Shape 57">
              <a:extLst>
                <a:ext uri="{FF2B5EF4-FFF2-40B4-BE49-F238E27FC236}">
                  <a16:creationId xmlns:a16="http://schemas.microsoft.com/office/drawing/2014/main" id="{D9F15B48-14C5-43EE-9A80-C92E2403C2EC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58">
              <a:extLst>
                <a:ext uri="{FF2B5EF4-FFF2-40B4-BE49-F238E27FC236}">
                  <a16:creationId xmlns:a16="http://schemas.microsoft.com/office/drawing/2014/main" id="{B3B288A4-C1A3-4341-BB92-B3C96260C7D0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59">
              <a:extLst>
                <a:ext uri="{FF2B5EF4-FFF2-40B4-BE49-F238E27FC236}">
                  <a16:creationId xmlns:a16="http://schemas.microsoft.com/office/drawing/2014/main" id="{F22D3A53-9932-4485-A84E-C1A992BCB6C5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9829041" y="2763676"/>
            <a:ext cx="617799" cy="1265803"/>
            <a:chOff x="6975869" y="3060477"/>
            <a:chExt cx="617799" cy="1265803"/>
          </a:xfrm>
        </p:grpSpPr>
        <p:sp>
          <p:nvSpPr>
            <p:cNvPr id="12" name="Isosceles Triangle 33">
              <a:extLst>
                <a:ext uri="{FF2B5EF4-FFF2-40B4-BE49-F238E27FC236}">
                  <a16:creationId xmlns:a16="http://schemas.microsoft.com/office/drawing/2014/main" id="{A30C66E6-1A01-4F8A-AE1E-768A6217CFA0}"/>
                </a:ext>
              </a:extLst>
            </p:cNvPr>
            <p:cNvSpPr/>
            <p:nvPr/>
          </p:nvSpPr>
          <p:spPr>
            <a:xfrm rot="2476386">
              <a:off x="6975869" y="3544241"/>
              <a:ext cx="230676" cy="782039"/>
            </a:xfrm>
            <a:custGeom>
              <a:avLst/>
              <a:gdLst>
                <a:gd name="connsiteX0" fmla="*/ 0 w 407964"/>
                <a:gd name="connsiteY0" fmla="*/ 1675931 h 1675931"/>
                <a:gd name="connsiteX1" fmla="*/ 203982 w 407964"/>
                <a:gd name="connsiteY1" fmla="*/ 0 h 1675931"/>
                <a:gd name="connsiteX2" fmla="*/ 407964 w 407964"/>
                <a:gd name="connsiteY2" fmla="*/ 1675931 h 1675931"/>
                <a:gd name="connsiteX3" fmla="*/ 0 w 407964"/>
                <a:gd name="connsiteY3" fmla="*/ 1675931 h 1675931"/>
                <a:gd name="connsiteX0" fmla="*/ 0 w 499442"/>
                <a:gd name="connsiteY0" fmla="*/ 1675931 h 1675931"/>
                <a:gd name="connsiteX1" fmla="*/ 203982 w 499442"/>
                <a:gd name="connsiteY1" fmla="*/ 0 h 1675931"/>
                <a:gd name="connsiteX2" fmla="*/ 407964 w 499442"/>
                <a:gd name="connsiteY2" fmla="*/ 1675931 h 1675931"/>
                <a:gd name="connsiteX3" fmla="*/ 0 w 499442"/>
                <a:gd name="connsiteY3" fmla="*/ 1675931 h 1675931"/>
                <a:gd name="connsiteX0" fmla="*/ 0 w 499442"/>
                <a:gd name="connsiteY0" fmla="*/ 1675931 h 1675931"/>
                <a:gd name="connsiteX1" fmla="*/ 203982 w 499442"/>
                <a:gd name="connsiteY1" fmla="*/ 0 h 1675931"/>
                <a:gd name="connsiteX2" fmla="*/ 407964 w 499442"/>
                <a:gd name="connsiteY2" fmla="*/ 1675931 h 1675931"/>
                <a:gd name="connsiteX3" fmla="*/ 0 w 499442"/>
                <a:gd name="connsiteY3" fmla="*/ 1675931 h 1675931"/>
                <a:gd name="connsiteX0" fmla="*/ 0 w 514562"/>
                <a:gd name="connsiteY0" fmla="*/ 1675931 h 1675931"/>
                <a:gd name="connsiteX1" fmla="*/ 203982 w 514562"/>
                <a:gd name="connsiteY1" fmla="*/ 0 h 1675931"/>
                <a:gd name="connsiteX2" fmla="*/ 407964 w 514562"/>
                <a:gd name="connsiteY2" fmla="*/ 1675931 h 1675931"/>
                <a:gd name="connsiteX3" fmla="*/ 0 w 514562"/>
                <a:gd name="connsiteY3" fmla="*/ 1675931 h 1675931"/>
                <a:gd name="connsiteX0" fmla="*/ 0 w 514562"/>
                <a:gd name="connsiteY0" fmla="*/ 1675931 h 1675931"/>
                <a:gd name="connsiteX1" fmla="*/ 203982 w 514562"/>
                <a:gd name="connsiteY1" fmla="*/ 0 h 1675931"/>
                <a:gd name="connsiteX2" fmla="*/ 407964 w 514562"/>
                <a:gd name="connsiteY2" fmla="*/ 1675931 h 1675931"/>
                <a:gd name="connsiteX3" fmla="*/ 0 w 514562"/>
                <a:gd name="connsiteY3" fmla="*/ 1675931 h 1675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562" h="1675931">
                  <a:moveTo>
                    <a:pt x="0" y="1675931"/>
                  </a:moveTo>
                  <a:cubicBezTo>
                    <a:pt x="461889" y="1075084"/>
                    <a:pt x="304800" y="530509"/>
                    <a:pt x="203982" y="0"/>
                  </a:cubicBezTo>
                  <a:cubicBezTo>
                    <a:pt x="370450" y="544577"/>
                    <a:pt x="677594" y="1046949"/>
                    <a:pt x="407964" y="1675931"/>
                  </a:cubicBezTo>
                  <a:lnTo>
                    <a:pt x="0" y="1675931"/>
                  </a:lnTo>
                  <a:close/>
                </a:path>
              </a:pathLst>
            </a:custGeom>
            <a:solidFill>
              <a:srgbClr val="7563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AD35ACF-21EF-4087-8B53-716152BB5BEE}"/>
                </a:ext>
              </a:extLst>
            </p:cNvPr>
            <p:cNvGrpSpPr/>
            <p:nvPr/>
          </p:nvGrpSpPr>
          <p:grpSpPr>
            <a:xfrm rot="1094539">
              <a:off x="7218511" y="3060477"/>
              <a:ext cx="375157" cy="616620"/>
              <a:chOff x="3644701" y="634423"/>
              <a:chExt cx="1014192" cy="1613777"/>
            </a:xfrm>
          </p:grpSpPr>
          <p:sp>
            <p:nvSpPr>
              <p:cNvPr id="35" name="Freeform: Shape 65">
                <a:extLst>
                  <a:ext uri="{FF2B5EF4-FFF2-40B4-BE49-F238E27FC236}">
                    <a16:creationId xmlns:a16="http://schemas.microsoft.com/office/drawing/2014/main" id="{835D9D52-CD83-4D7C-B1F7-FB867FDE9F33}"/>
                  </a:ext>
                </a:extLst>
              </p:cNvPr>
              <p:cNvSpPr/>
              <p:nvPr/>
            </p:nvSpPr>
            <p:spPr>
              <a:xfrm flipH="1">
                <a:off x="3644701" y="634423"/>
                <a:ext cx="1014192" cy="1613777"/>
              </a:xfrm>
              <a:custGeom>
                <a:avLst/>
                <a:gdLst>
                  <a:gd name="connsiteX0" fmla="*/ 566693 w 1133385"/>
                  <a:gd name="connsiteY0" fmla="*/ 0 h 2267525"/>
                  <a:gd name="connsiteX1" fmla="*/ 566693 w 1133385"/>
                  <a:gd name="connsiteY1" fmla="*/ 1131138 h 2267525"/>
                  <a:gd name="connsiteX2" fmla="*/ 566692 w 1133385"/>
                  <a:gd name="connsiteY2" fmla="*/ 1131138 h 2267525"/>
                  <a:gd name="connsiteX3" fmla="*/ 566692 w 1133385"/>
                  <a:gd name="connsiteY3" fmla="*/ 1 h 2267525"/>
                  <a:gd name="connsiteX4" fmla="*/ 18203 w 1133385"/>
                  <a:gd name="connsiteY4" fmla="*/ 1677464 h 2267525"/>
                  <a:gd name="connsiteX5" fmla="*/ 43999 w 1133385"/>
                  <a:gd name="connsiteY5" fmla="*/ 1796994 h 2267525"/>
                  <a:gd name="connsiteX6" fmla="*/ 45587 w 1133385"/>
                  <a:gd name="connsiteY6" fmla="*/ 1813830 h 2267525"/>
                  <a:gd name="connsiteX7" fmla="*/ 566411 w 1133385"/>
                  <a:gd name="connsiteY7" fmla="*/ 2267525 h 2267525"/>
                  <a:gd name="connsiteX8" fmla="*/ 1087235 w 1133385"/>
                  <a:gd name="connsiteY8" fmla="*/ 1813830 h 2267525"/>
                  <a:gd name="connsiteX9" fmla="*/ 1088386 w 1133385"/>
                  <a:gd name="connsiteY9" fmla="*/ 1801626 h 2267525"/>
                  <a:gd name="connsiteX10" fmla="*/ 1115182 w 1133385"/>
                  <a:gd name="connsiteY10" fmla="*/ 1677463 h 2267525"/>
                  <a:gd name="connsiteX11" fmla="*/ 566693 w 1133385"/>
                  <a:gd name="connsiteY11" fmla="*/ 0 h 2267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3385" h="2267525">
                    <a:moveTo>
                      <a:pt x="566693" y="0"/>
                    </a:moveTo>
                    <a:lnTo>
                      <a:pt x="566693" y="1131138"/>
                    </a:lnTo>
                    <a:lnTo>
                      <a:pt x="566692" y="1131138"/>
                    </a:lnTo>
                    <a:lnTo>
                      <a:pt x="566692" y="1"/>
                    </a:lnTo>
                    <a:cubicBezTo>
                      <a:pt x="405500" y="571520"/>
                      <a:pt x="-101890" y="945211"/>
                      <a:pt x="18203" y="1677464"/>
                    </a:cubicBezTo>
                    <a:lnTo>
                      <a:pt x="43999" y="1796994"/>
                    </a:lnTo>
                    <a:lnTo>
                      <a:pt x="45587" y="1813830"/>
                    </a:lnTo>
                    <a:cubicBezTo>
                      <a:pt x="95159" y="2072753"/>
                      <a:pt x="309504" y="2267525"/>
                      <a:pt x="566411" y="2267525"/>
                    </a:cubicBezTo>
                    <a:cubicBezTo>
                      <a:pt x="823318" y="2267525"/>
                      <a:pt x="1037663" y="2072753"/>
                      <a:pt x="1087235" y="1813830"/>
                    </a:cubicBezTo>
                    <a:lnTo>
                      <a:pt x="1088386" y="1801626"/>
                    </a:lnTo>
                    <a:lnTo>
                      <a:pt x="1115182" y="1677463"/>
                    </a:lnTo>
                    <a:cubicBezTo>
                      <a:pt x="1235275" y="945210"/>
                      <a:pt x="727885" y="571519"/>
                      <a:pt x="566693" y="0"/>
                    </a:cubicBezTo>
                    <a:close/>
                  </a:path>
                </a:pathLst>
              </a:custGeom>
              <a:solidFill>
                <a:srgbClr val="0091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: Shape 66">
                <a:extLst>
                  <a:ext uri="{FF2B5EF4-FFF2-40B4-BE49-F238E27FC236}">
                    <a16:creationId xmlns:a16="http://schemas.microsoft.com/office/drawing/2014/main" id="{0E3AD5B4-2647-425E-AEC5-62408940E937}"/>
                  </a:ext>
                </a:extLst>
              </p:cNvPr>
              <p:cNvSpPr/>
              <p:nvPr/>
            </p:nvSpPr>
            <p:spPr>
              <a:xfrm flipH="1">
                <a:off x="3685343" y="646514"/>
                <a:ext cx="932908" cy="805597"/>
              </a:xfrm>
              <a:custGeom>
                <a:avLst/>
                <a:gdLst>
                  <a:gd name="connsiteX0" fmla="*/ 466454 w 932908"/>
                  <a:gd name="connsiteY0" fmla="*/ 1 h 805597"/>
                  <a:gd name="connsiteX1" fmla="*/ 12811 w 932908"/>
                  <a:gd name="connsiteY1" fmla="*/ 767946 h 805597"/>
                  <a:gd name="connsiteX2" fmla="*/ 0 w 932908"/>
                  <a:gd name="connsiteY2" fmla="*/ 805597 h 805597"/>
                  <a:gd name="connsiteX3" fmla="*/ 113475 w 932908"/>
                  <a:gd name="connsiteY3" fmla="*/ 753452 h 805597"/>
                  <a:gd name="connsiteX4" fmla="*/ 283696 w 932908"/>
                  <a:gd name="connsiteY4" fmla="*/ 708717 h 805597"/>
                  <a:gd name="connsiteX5" fmla="*/ 466454 w 932908"/>
                  <a:gd name="connsiteY5" fmla="*/ 693119 h 805597"/>
                  <a:gd name="connsiteX6" fmla="*/ 466455 w 932908"/>
                  <a:gd name="connsiteY6" fmla="*/ 0 h 805597"/>
                  <a:gd name="connsiteX7" fmla="*/ 466455 w 932908"/>
                  <a:gd name="connsiteY7" fmla="*/ 693119 h 805597"/>
                  <a:gd name="connsiteX8" fmla="*/ 649212 w 932908"/>
                  <a:gd name="connsiteY8" fmla="*/ 708717 h 805597"/>
                  <a:gd name="connsiteX9" fmla="*/ 819434 w 932908"/>
                  <a:gd name="connsiteY9" fmla="*/ 753452 h 805597"/>
                  <a:gd name="connsiteX10" fmla="*/ 932908 w 932908"/>
                  <a:gd name="connsiteY10" fmla="*/ 805597 h 805597"/>
                  <a:gd name="connsiteX11" fmla="*/ 920098 w 932908"/>
                  <a:gd name="connsiteY11" fmla="*/ 767946 h 805597"/>
                  <a:gd name="connsiteX12" fmla="*/ 466455 w 932908"/>
                  <a:gd name="connsiteY12" fmla="*/ 0 h 805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2908" h="805597">
                    <a:moveTo>
                      <a:pt x="466454" y="1"/>
                    </a:moveTo>
                    <a:cubicBezTo>
                      <a:pt x="367289" y="279638"/>
                      <a:pt x="121700" y="492729"/>
                      <a:pt x="12811" y="767946"/>
                    </a:cubicBezTo>
                    <a:lnTo>
                      <a:pt x="0" y="805597"/>
                    </a:lnTo>
                    <a:lnTo>
                      <a:pt x="113475" y="753452"/>
                    </a:lnTo>
                    <a:cubicBezTo>
                      <a:pt x="167720" y="734027"/>
                      <a:pt x="224664" y="718944"/>
                      <a:pt x="283696" y="708717"/>
                    </a:cubicBezTo>
                    <a:lnTo>
                      <a:pt x="466454" y="693119"/>
                    </a:lnTo>
                    <a:close/>
                    <a:moveTo>
                      <a:pt x="466455" y="0"/>
                    </a:moveTo>
                    <a:lnTo>
                      <a:pt x="466455" y="693119"/>
                    </a:lnTo>
                    <a:lnTo>
                      <a:pt x="649212" y="708717"/>
                    </a:lnTo>
                    <a:cubicBezTo>
                      <a:pt x="708245" y="718944"/>
                      <a:pt x="765188" y="734027"/>
                      <a:pt x="819434" y="753452"/>
                    </a:cubicBezTo>
                    <a:lnTo>
                      <a:pt x="932908" y="805597"/>
                    </a:lnTo>
                    <a:lnTo>
                      <a:pt x="920098" y="767946"/>
                    </a:lnTo>
                    <a:cubicBezTo>
                      <a:pt x="811209" y="492728"/>
                      <a:pt x="565620" y="279637"/>
                      <a:pt x="466455" y="0"/>
                    </a:cubicBezTo>
                    <a:close/>
                  </a:path>
                </a:pathLst>
              </a:custGeom>
              <a:solidFill>
                <a:srgbClr val="02A4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reeform: Shape 67">
                <a:extLst>
                  <a:ext uri="{FF2B5EF4-FFF2-40B4-BE49-F238E27FC236}">
                    <a16:creationId xmlns:a16="http://schemas.microsoft.com/office/drawing/2014/main" id="{F3D85385-104D-4BD9-8D4D-6B624195C7A7}"/>
                  </a:ext>
                </a:extLst>
              </p:cNvPr>
              <p:cNvSpPr/>
              <p:nvPr/>
            </p:nvSpPr>
            <p:spPr>
              <a:xfrm flipH="1">
                <a:off x="3957411" y="634423"/>
                <a:ext cx="388771" cy="349501"/>
              </a:xfrm>
              <a:custGeom>
                <a:avLst/>
                <a:gdLst>
                  <a:gd name="connsiteX0" fmla="*/ 189977 w 388771"/>
                  <a:gd name="connsiteY0" fmla="*/ 1 h 349501"/>
                  <a:gd name="connsiteX1" fmla="*/ 92573 w 388771"/>
                  <a:gd name="connsiteY1" fmla="*/ 199262 h 349501"/>
                  <a:gd name="connsiteX2" fmla="*/ 0 w 388771"/>
                  <a:gd name="connsiteY2" fmla="*/ 336438 h 349501"/>
                  <a:gd name="connsiteX3" fmla="*/ 33616 w 388771"/>
                  <a:gd name="connsiteY3" fmla="*/ 326507 h 349501"/>
                  <a:gd name="connsiteX4" fmla="*/ 172276 w 388771"/>
                  <a:gd name="connsiteY4" fmla="*/ 313204 h 349501"/>
                  <a:gd name="connsiteX5" fmla="*/ 189977 w 388771"/>
                  <a:gd name="connsiteY5" fmla="*/ 314902 h 349501"/>
                  <a:gd name="connsiteX6" fmla="*/ 189978 w 388771"/>
                  <a:gd name="connsiteY6" fmla="*/ 0 h 349501"/>
                  <a:gd name="connsiteX7" fmla="*/ 189978 w 388771"/>
                  <a:gd name="connsiteY7" fmla="*/ 314902 h 349501"/>
                  <a:gd name="connsiteX8" fmla="*/ 310937 w 388771"/>
                  <a:gd name="connsiteY8" fmla="*/ 326507 h 349501"/>
                  <a:gd name="connsiteX9" fmla="*/ 388771 w 388771"/>
                  <a:gd name="connsiteY9" fmla="*/ 349501 h 349501"/>
                  <a:gd name="connsiteX10" fmla="*/ 287383 w 388771"/>
                  <a:gd name="connsiteY10" fmla="*/ 199261 h 349501"/>
                  <a:gd name="connsiteX11" fmla="*/ 189978 w 388771"/>
                  <a:gd name="connsiteY11" fmla="*/ 0 h 349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8771" h="349501">
                    <a:moveTo>
                      <a:pt x="189977" y="1"/>
                    </a:moveTo>
                    <a:cubicBezTo>
                      <a:pt x="165186" y="69910"/>
                      <a:pt x="131243" y="135660"/>
                      <a:pt x="92573" y="199262"/>
                    </a:cubicBezTo>
                    <a:lnTo>
                      <a:pt x="0" y="336438"/>
                    </a:lnTo>
                    <a:lnTo>
                      <a:pt x="33616" y="326507"/>
                    </a:lnTo>
                    <a:cubicBezTo>
                      <a:pt x="78404" y="317785"/>
                      <a:pt x="124778" y="313204"/>
                      <a:pt x="172276" y="313204"/>
                    </a:cubicBezTo>
                    <a:lnTo>
                      <a:pt x="189977" y="314902"/>
                    </a:lnTo>
                    <a:close/>
                    <a:moveTo>
                      <a:pt x="189978" y="0"/>
                    </a:moveTo>
                    <a:lnTo>
                      <a:pt x="189978" y="314902"/>
                    </a:lnTo>
                    <a:lnTo>
                      <a:pt x="310937" y="326507"/>
                    </a:lnTo>
                    <a:lnTo>
                      <a:pt x="388771" y="349501"/>
                    </a:lnTo>
                    <a:lnTo>
                      <a:pt x="287383" y="199261"/>
                    </a:lnTo>
                    <a:cubicBezTo>
                      <a:pt x="248712" y="135659"/>
                      <a:pt x="214769" y="69909"/>
                      <a:pt x="189978" y="0"/>
                    </a:cubicBezTo>
                    <a:close/>
                  </a:path>
                </a:pathLst>
              </a:custGeom>
              <a:solidFill>
                <a:srgbClr val="08B5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7093A71-6F90-44B2-B072-6121F19305B1}"/>
              </a:ext>
            </a:extLst>
          </p:cNvPr>
          <p:cNvGrpSpPr/>
          <p:nvPr/>
        </p:nvGrpSpPr>
        <p:grpSpPr>
          <a:xfrm rot="13738791">
            <a:off x="6472648" y="3772470"/>
            <a:ext cx="387520" cy="596947"/>
            <a:chOff x="3644701" y="634423"/>
            <a:chExt cx="1014192" cy="1613777"/>
          </a:xfrm>
        </p:grpSpPr>
        <p:sp>
          <p:nvSpPr>
            <p:cNvPr id="39" name="Freeform: Shape 69">
              <a:extLst>
                <a:ext uri="{FF2B5EF4-FFF2-40B4-BE49-F238E27FC236}">
                  <a16:creationId xmlns:a16="http://schemas.microsoft.com/office/drawing/2014/main" id="{B6590134-FB6E-4E11-AF3D-81F7B35D3EF2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70">
              <a:extLst>
                <a:ext uri="{FF2B5EF4-FFF2-40B4-BE49-F238E27FC236}">
                  <a16:creationId xmlns:a16="http://schemas.microsoft.com/office/drawing/2014/main" id="{674ADB20-1D26-4C5C-A88C-04034D27B1BF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71">
              <a:extLst>
                <a:ext uri="{FF2B5EF4-FFF2-40B4-BE49-F238E27FC236}">
                  <a16:creationId xmlns:a16="http://schemas.microsoft.com/office/drawing/2014/main" id="{67AC9C68-DDB1-4719-9BA4-E69DDE98A41C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4071962-D040-4341-91E6-160C3C64E45C}"/>
              </a:ext>
            </a:extLst>
          </p:cNvPr>
          <p:cNvGrpSpPr/>
          <p:nvPr/>
        </p:nvGrpSpPr>
        <p:grpSpPr>
          <a:xfrm rot="8659024">
            <a:off x="8190555" y="4181228"/>
            <a:ext cx="375157" cy="616620"/>
            <a:chOff x="3644701" y="634423"/>
            <a:chExt cx="1014192" cy="1613777"/>
          </a:xfrm>
        </p:grpSpPr>
        <p:sp>
          <p:nvSpPr>
            <p:cNvPr id="43" name="Freeform: Shape 73">
              <a:extLst>
                <a:ext uri="{FF2B5EF4-FFF2-40B4-BE49-F238E27FC236}">
                  <a16:creationId xmlns:a16="http://schemas.microsoft.com/office/drawing/2014/main" id="{8517F02B-0366-4C0F-ADDD-7083F850386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74">
              <a:extLst>
                <a:ext uri="{FF2B5EF4-FFF2-40B4-BE49-F238E27FC236}">
                  <a16:creationId xmlns:a16="http://schemas.microsoft.com/office/drawing/2014/main" id="{1B131CC3-65A8-49A2-A46B-942083AFE79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75">
              <a:extLst>
                <a:ext uri="{FF2B5EF4-FFF2-40B4-BE49-F238E27FC236}">
                  <a16:creationId xmlns:a16="http://schemas.microsoft.com/office/drawing/2014/main" id="{2C915197-3E09-4B9B-AFDE-48AB79B983E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6560457" y="2724434"/>
            <a:ext cx="883834" cy="890780"/>
            <a:chOff x="8342484" y="3309523"/>
            <a:chExt cx="883834" cy="890780"/>
          </a:xfrm>
        </p:grpSpPr>
        <p:sp>
          <p:nvSpPr>
            <p:cNvPr id="13" name="Isosceles Triangle 33">
              <a:extLst>
                <a:ext uri="{FF2B5EF4-FFF2-40B4-BE49-F238E27FC236}">
                  <a16:creationId xmlns:a16="http://schemas.microsoft.com/office/drawing/2014/main" id="{3EE22C05-6FE8-4A9D-94D9-DC65C2E485D0}"/>
                </a:ext>
              </a:extLst>
            </p:cNvPr>
            <p:cNvSpPr/>
            <p:nvPr/>
          </p:nvSpPr>
          <p:spPr>
            <a:xfrm rot="2476386">
              <a:off x="8342484" y="3633436"/>
              <a:ext cx="180434" cy="566867"/>
            </a:xfrm>
            <a:custGeom>
              <a:avLst/>
              <a:gdLst>
                <a:gd name="connsiteX0" fmla="*/ 0 w 407964"/>
                <a:gd name="connsiteY0" fmla="*/ 1675931 h 1675931"/>
                <a:gd name="connsiteX1" fmla="*/ 203982 w 407964"/>
                <a:gd name="connsiteY1" fmla="*/ 0 h 1675931"/>
                <a:gd name="connsiteX2" fmla="*/ 407964 w 407964"/>
                <a:gd name="connsiteY2" fmla="*/ 1675931 h 1675931"/>
                <a:gd name="connsiteX3" fmla="*/ 0 w 407964"/>
                <a:gd name="connsiteY3" fmla="*/ 1675931 h 1675931"/>
                <a:gd name="connsiteX0" fmla="*/ 0 w 499442"/>
                <a:gd name="connsiteY0" fmla="*/ 1675931 h 1675931"/>
                <a:gd name="connsiteX1" fmla="*/ 203982 w 499442"/>
                <a:gd name="connsiteY1" fmla="*/ 0 h 1675931"/>
                <a:gd name="connsiteX2" fmla="*/ 407964 w 499442"/>
                <a:gd name="connsiteY2" fmla="*/ 1675931 h 1675931"/>
                <a:gd name="connsiteX3" fmla="*/ 0 w 499442"/>
                <a:gd name="connsiteY3" fmla="*/ 1675931 h 1675931"/>
                <a:gd name="connsiteX0" fmla="*/ 0 w 499442"/>
                <a:gd name="connsiteY0" fmla="*/ 1675931 h 1675931"/>
                <a:gd name="connsiteX1" fmla="*/ 203982 w 499442"/>
                <a:gd name="connsiteY1" fmla="*/ 0 h 1675931"/>
                <a:gd name="connsiteX2" fmla="*/ 407964 w 499442"/>
                <a:gd name="connsiteY2" fmla="*/ 1675931 h 1675931"/>
                <a:gd name="connsiteX3" fmla="*/ 0 w 499442"/>
                <a:gd name="connsiteY3" fmla="*/ 1675931 h 1675931"/>
                <a:gd name="connsiteX0" fmla="*/ 0 w 514562"/>
                <a:gd name="connsiteY0" fmla="*/ 1675931 h 1675931"/>
                <a:gd name="connsiteX1" fmla="*/ 203982 w 514562"/>
                <a:gd name="connsiteY1" fmla="*/ 0 h 1675931"/>
                <a:gd name="connsiteX2" fmla="*/ 407964 w 514562"/>
                <a:gd name="connsiteY2" fmla="*/ 1675931 h 1675931"/>
                <a:gd name="connsiteX3" fmla="*/ 0 w 514562"/>
                <a:gd name="connsiteY3" fmla="*/ 1675931 h 1675931"/>
                <a:gd name="connsiteX0" fmla="*/ 0 w 514562"/>
                <a:gd name="connsiteY0" fmla="*/ 1675931 h 1675931"/>
                <a:gd name="connsiteX1" fmla="*/ 203982 w 514562"/>
                <a:gd name="connsiteY1" fmla="*/ 0 h 1675931"/>
                <a:gd name="connsiteX2" fmla="*/ 407964 w 514562"/>
                <a:gd name="connsiteY2" fmla="*/ 1675931 h 1675931"/>
                <a:gd name="connsiteX3" fmla="*/ 0 w 514562"/>
                <a:gd name="connsiteY3" fmla="*/ 1675931 h 1675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562" h="1675931">
                  <a:moveTo>
                    <a:pt x="0" y="1675931"/>
                  </a:moveTo>
                  <a:cubicBezTo>
                    <a:pt x="461889" y="1075084"/>
                    <a:pt x="304800" y="530509"/>
                    <a:pt x="203982" y="0"/>
                  </a:cubicBezTo>
                  <a:cubicBezTo>
                    <a:pt x="370450" y="544577"/>
                    <a:pt x="677594" y="1046949"/>
                    <a:pt x="407964" y="1675931"/>
                  </a:cubicBezTo>
                  <a:lnTo>
                    <a:pt x="0" y="1675931"/>
                  </a:lnTo>
                  <a:close/>
                </a:path>
              </a:pathLst>
            </a:custGeom>
            <a:solidFill>
              <a:srgbClr val="7563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0F41939-4C02-4534-BD78-6E08EEE34CA5}"/>
                </a:ext>
              </a:extLst>
            </p:cNvPr>
            <p:cNvGrpSpPr/>
            <p:nvPr/>
          </p:nvGrpSpPr>
          <p:grpSpPr>
            <a:xfrm rot="2793101">
              <a:off x="8527576" y="3160879"/>
              <a:ext cx="550098" cy="847386"/>
              <a:chOff x="3644701" y="634423"/>
              <a:chExt cx="1014192" cy="1613777"/>
            </a:xfrm>
          </p:grpSpPr>
          <p:sp>
            <p:nvSpPr>
              <p:cNvPr id="47" name="Freeform: Shape 77">
                <a:extLst>
                  <a:ext uri="{FF2B5EF4-FFF2-40B4-BE49-F238E27FC236}">
                    <a16:creationId xmlns:a16="http://schemas.microsoft.com/office/drawing/2014/main" id="{28878622-72E6-4C9A-8B1A-C40CF8A0C026}"/>
                  </a:ext>
                </a:extLst>
              </p:cNvPr>
              <p:cNvSpPr/>
              <p:nvPr/>
            </p:nvSpPr>
            <p:spPr>
              <a:xfrm flipH="1">
                <a:off x="3644701" y="634423"/>
                <a:ext cx="1014192" cy="1613777"/>
              </a:xfrm>
              <a:custGeom>
                <a:avLst/>
                <a:gdLst>
                  <a:gd name="connsiteX0" fmla="*/ 566693 w 1133385"/>
                  <a:gd name="connsiteY0" fmla="*/ 0 h 2267525"/>
                  <a:gd name="connsiteX1" fmla="*/ 566693 w 1133385"/>
                  <a:gd name="connsiteY1" fmla="*/ 1131138 h 2267525"/>
                  <a:gd name="connsiteX2" fmla="*/ 566692 w 1133385"/>
                  <a:gd name="connsiteY2" fmla="*/ 1131138 h 2267525"/>
                  <a:gd name="connsiteX3" fmla="*/ 566692 w 1133385"/>
                  <a:gd name="connsiteY3" fmla="*/ 1 h 2267525"/>
                  <a:gd name="connsiteX4" fmla="*/ 18203 w 1133385"/>
                  <a:gd name="connsiteY4" fmla="*/ 1677464 h 2267525"/>
                  <a:gd name="connsiteX5" fmla="*/ 43999 w 1133385"/>
                  <a:gd name="connsiteY5" fmla="*/ 1796994 h 2267525"/>
                  <a:gd name="connsiteX6" fmla="*/ 45587 w 1133385"/>
                  <a:gd name="connsiteY6" fmla="*/ 1813830 h 2267525"/>
                  <a:gd name="connsiteX7" fmla="*/ 566411 w 1133385"/>
                  <a:gd name="connsiteY7" fmla="*/ 2267525 h 2267525"/>
                  <a:gd name="connsiteX8" fmla="*/ 1087235 w 1133385"/>
                  <a:gd name="connsiteY8" fmla="*/ 1813830 h 2267525"/>
                  <a:gd name="connsiteX9" fmla="*/ 1088386 w 1133385"/>
                  <a:gd name="connsiteY9" fmla="*/ 1801626 h 2267525"/>
                  <a:gd name="connsiteX10" fmla="*/ 1115182 w 1133385"/>
                  <a:gd name="connsiteY10" fmla="*/ 1677463 h 2267525"/>
                  <a:gd name="connsiteX11" fmla="*/ 566693 w 1133385"/>
                  <a:gd name="connsiteY11" fmla="*/ 0 h 2267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3385" h="2267525">
                    <a:moveTo>
                      <a:pt x="566693" y="0"/>
                    </a:moveTo>
                    <a:lnTo>
                      <a:pt x="566693" y="1131138"/>
                    </a:lnTo>
                    <a:lnTo>
                      <a:pt x="566692" y="1131138"/>
                    </a:lnTo>
                    <a:lnTo>
                      <a:pt x="566692" y="1"/>
                    </a:lnTo>
                    <a:cubicBezTo>
                      <a:pt x="405500" y="571520"/>
                      <a:pt x="-101890" y="945211"/>
                      <a:pt x="18203" y="1677464"/>
                    </a:cubicBezTo>
                    <a:lnTo>
                      <a:pt x="43999" y="1796994"/>
                    </a:lnTo>
                    <a:lnTo>
                      <a:pt x="45587" y="1813830"/>
                    </a:lnTo>
                    <a:cubicBezTo>
                      <a:pt x="95159" y="2072753"/>
                      <a:pt x="309504" y="2267525"/>
                      <a:pt x="566411" y="2267525"/>
                    </a:cubicBezTo>
                    <a:cubicBezTo>
                      <a:pt x="823318" y="2267525"/>
                      <a:pt x="1037663" y="2072753"/>
                      <a:pt x="1087235" y="1813830"/>
                    </a:cubicBezTo>
                    <a:lnTo>
                      <a:pt x="1088386" y="1801626"/>
                    </a:lnTo>
                    <a:lnTo>
                      <a:pt x="1115182" y="1677463"/>
                    </a:lnTo>
                    <a:cubicBezTo>
                      <a:pt x="1235275" y="945210"/>
                      <a:pt x="727885" y="571519"/>
                      <a:pt x="566693" y="0"/>
                    </a:cubicBezTo>
                    <a:close/>
                  </a:path>
                </a:pathLst>
              </a:custGeom>
              <a:solidFill>
                <a:srgbClr val="0091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Freeform: Shape 78">
                <a:extLst>
                  <a:ext uri="{FF2B5EF4-FFF2-40B4-BE49-F238E27FC236}">
                    <a16:creationId xmlns:a16="http://schemas.microsoft.com/office/drawing/2014/main" id="{C4087BE3-A08B-4A54-95F8-43B24EC79C9F}"/>
                  </a:ext>
                </a:extLst>
              </p:cNvPr>
              <p:cNvSpPr/>
              <p:nvPr/>
            </p:nvSpPr>
            <p:spPr>
              <a:xfrm flipH="1">
                <a:off x="3685343" y="646514"/>
                <a:ext cx="932908" cy="805597"/>
              </a:xfrm>
              <a:custGeom>
                <a:avLst/>
                <a:gdLst>
                  <a:gd name="connsiteX0" fmla="*/ 466454 w 932908"/>
                  <a:gd name="connsiteY0" fmla="*/ 1 h 805597"/>
                  <a:gd name="connsiteX1" fmla="*/ 12811 w 932908"/>
                  <a:gd name="connsiteY1" fmla="*/ 767946 h 805597"/>
                  <a:gd name="connsiteX2" fmla="*/ 0 w 932908"/>
                  <a:gd name="connsiteY2" fmla="*/ 805597 h 805597"/>
                  <a:gd name="connsiteX3" fmla="*/ 113475 w 932908"/>
                  <a:gd name="connsiteY3" fmla="*/ 753452 h 805597"/>
                  <a:gd name="connsiteX4" fmla="*/ 283696 w 932908"/>
                  <a:gd name="connsiteY4" fmla="*/ 708717 h 805597"/>
                  <a:gd name="connsiteX5" fmla="*/ 466454 w 932908"/>
                  <a:gd name="connsiteY5" fmla="*/ 693119 h 805597"/>
                  <a:gd name="connsiteX6" fmla="*/ 466455 w 932908"/>
                  <a:gd name="connsiteY6" fmla="*/ 0 h 805597"/>
                  <a:gd name="connsiteX7" fmla="*/ 466455 w 932908"/>
                  <a:gd name="connsiteY7" fmla="*/ 693119 h 805597"/>
                  <a:gd name="connsiteX8" fmla="*/ 649212 w 932908"/>
                  <a:gd name="connsiteY8" fmla="*/ 708717 h 805597"/>
                  <a:gd name="connsiteX9" fmla="*/ 819434 w 932908"/>
                  <a:gd name="connsiteY9" fmla="*/ 753452 h 805597"/>
                  <a:gd name="connsiteX10" fmla="*/ 932908 w 932908"/>
                  <a:gd name="connsiteY10" fmla="*/ 805597 h 805597"/>
                  <a:gd name="connsiteX11" fmla="*/ 920098 w 932908"/>
                  <a:gd name="connsiteY11" fmla="*/ 767946 h 805597"/>
                  <a:gd name="connsiteX12" fmla="*/ 466455 w 932908"/>
                  <a:gd name="connsiteY12" fmla="*/ 0 h 805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32908" h="805597">
                    <a:moveTo>
                      <a:pt x="466454" y="1"/>
                    </a:moveTo>
                    <a:cubicBezTo>
                      <a:pt x="367289" y="279638"/>
                      <a:pt x="121700" y="492729"/>
                      <a:pt x="12811" y="767946"/>
                    </a:cubicBezTo>
                    <a:lnTo>
                      <a:pt x="0" y="805597"/>
                    </a:lnTo>
                    <a:lnTo>
                      <a:pt x="113475" y="753452"/>
                    </a:lnTo>
                    <a:cubicBezTo>
                      <a:pt x="167720" y="734027"/>
                      <a:pt x="224664" y="718944"/>
                      <a:pt x="283696" y="708717"/>
                    </a:cubicBezTo>
                    <a:lnTo>
                      <a:pt x="466454" y="693119"/>
                    </a:lnTo>
                    <a:close/>
                    <a:moveTo>
                      <a:pt x="466455" y="0"/>
                    </a:moveTo>
                    <a:lnTo>
                      <a:pt x="466455" y="693119"/>
                    </a:lnTo>
                    <a:lnTo>
                      <a:pt x="649212" y="708717"/>
                    </a:lnTo>
                    <a:cubicBezTo>
                      <a:pt x="708245" y="718944"/>
                      <a:pt x="765188" y="734027"/>
                      <a:pt x="819434" y="753452"/>
                    </a:cubicBezTo>
                    <a:lnTo>
                      <a:pt x="932908" y="805597"/>
                    </a:lnTo>
                    <a:lnTo>
                      <a:pt x="920098" y="767946"/>
                    </a:lnTo>
                    <a:cubicBezTo>
                      <a:pt x="811209" y="492728"/>
                      <a:pt x="565620" y="279637"/>
                      <a:pt x="466455" y="0"/>
                    </a:cubicBezTo>
                    <a:close/>
                  </a:path>
                </a:pathLst>
              </a:custGeom>
              <a:solidFill>
                <a:srgbClr val="02A4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reeform: Shape 79">
                <a:extLst>
                  <a:ext uri="{FF2B5EF4-FFF2-40B4-BE49-F238E27FC236}">
                    <a16:creationId xmlns:a16="http://schemas.microsoft.com/office/drawing/2014/main" id="{55F5FF81-F82A-4842-A24F-BD73F42AEA1D}"/>
                  </a:ext>
                </a:extLst>
              </p:cNvPr>
              <p:cNvSpPr/>
              <p:nvPr/>
            </p:nvSpPr>
            <p:spPr>
              <a:xfrm flipH="1">
                <a:off x="3957411" y="634423"/>
                <a:ext cx="388771" cy="349501"/>
              </a:xfrm>
              <a:custGeom>
                <a:avLst/>
                <a:gdLst>
                  <a:gd name="connsiteX0" fmla="*/ 189977 w 388771"/>
                  <a:gd name="connsiteY0" fmla="*/ 1 h 349501"/>
                  <a:gd name="connsiteX1" fmla="*/ 92573 w 388771"/>
                  <a:gd name="connsiteY1" fmla="*/ 199262 h 349501"/>
                  <a:gd name="connsiteX2" fmla="*/ 0 w 388771"/>
                  <a:gd name="connsiteY2" fmla="*/ 336438 h 349501"/>
                  <a:gd name="connsiteX3" fmla="*/ 33616 w 388771"/>
                  <a:gd name="connsiteY3" fmla="*/ 326507 h 349501"/>
                  <a:gd name="connsiteX4" fmla="*/ 172276 w 388771"/>
                  <a:gd name="connsiteY4" fmla="*/ 313204 h 349501"/>
                  <a:gd name="connsiteX5" fmla="*/ 189977 w 388771"/>
                  <a:gd name="connsiteY5" fmla="*/ 314902 h 349501"/>
                  <a:gd name="connsiteX6" fmla="*/ 189978 w 388771"/>
                  <a:gd name="connsiteY6" fmla="*/ 0 h 349501"/>
                  <a:gd name="connsiteX7" fmla="*/ 189978 w 388771"/>
                  <a:gd name="connsiteY7" fmla="*/ 314902 h 349501"/>
                  <a:gd name="connsiteX8" fmla="*/ 310937 w 388771"/>
                  <a:gd name="connsiteY8" fmla="*/ 326507 h 349501"/>
                  <a:gd name="connsiteX9" fmla="*/ 388771 w 388771"/>
                  <a:gd name="connsiteY9" fmla="*/ 349501 h 349501"/>
                  <a:gd name="connsiteX10" fmla="*/ 287383 w 388771"/>
                  <a:gd name="connsiteY10" fmla="*/ 199261 h 349501"/>
                  <a:gd name="connsiteX11" fmla="*/ 189978 w 388771"/>
                  <a:gd name="connsiteY11" fmla="*/ 0 h 349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8771" h="349501">
                    <a:moveTo>
                      <a:pt x="189977" y="1"/>
                    </a:moveTo>
                    <a:cubicBezTo>
                      <a:pt x="165186" y="69910"/>
                      <a:pt x="131243" y="135660"/>
                      <a:pt x="92573" y="199262"/>
                    </a:cubicBezTo>
                    <a:lnTo>
                      <a:pt x="0" y="336438"/>
                    </a:lnTo>
                    <a:lnTo>
                      <a:pt x="33616" y="326507"/>
                    </a:lnTo>
                    <a:cubicBezTo>
                      <a:pt x="78404" y="317785"/>
                      <a:pt x="124778" y="313204"/>
                      <a:pt x="172276" y="313204"/>
                    </a:cubicBezTo>
                    <a:lnTo>
                      <a:pt x="189977" y="314902"/>
                    </a:lnTo>
                    <a:close/>
                    <a:moveTo>
                      <a:pt x="189978" y="0"/>
                    </a:moveTo>
                    <a:lnTo>
                      <a:pt x="189978" y="314902"/>
                    </a:lnTo>
                    <a:lnTo>
                      <a:pt x="310937" y="326507"/>
                    </a:lnTo>
                    <a:lnTo>
                      <a:pt x="388771" y="349501"/>
                    </a:lnTo>
                    <a:lnTo>
                      <a:pt x="287383" y="199261"/>
                    </a:lnTo>
                    <a:cubicBezTo>
                      <a:pt x="248712" y="135659"/>
                      <a:pt x="214769" y="69909"/>
                      <a:pt x="189978" y="0"/>
                    </a:cubicBezTo>
                    <a:close/>
                  </a:path>
                </a:pathLst>
              </a:custGeom>
              <a:solidFill>
                <a:srgbClr val="08B5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86497B8-5E31-4761-92E6-9788CC95C027}"/>
              </a:ext>
            </a:extLst>
          </p:cNvPr>
          <p:cNvGrpSpPr/>
          <p:nvPr/>
        </p:nvGrpSpPr>
        <p:grpSpPr>
          <a:xfrm rot="3765774">
            <a:off x="11591973" y="3284784"/>
            <a:ext cx="387520" cy="596947"/>
            <a:chOff x="3644701" y="634423"/>
            <a:chExt cx="1014192" cy="1613777"/>
          </a:xfrm>
        </p:grpSpPr>
        <p:sp>
          <p:nvSpPr>
            <p:cNvPr id="51" name="Freeform: Shape 81">
              <a:extLst>
                <a:ext uri="{FF2B5EF4-FFF2-40B4-BE49-F238E27FC236}">
                  <a16:creationId xmlns:a16="http://schemas.microsoft.com/office/drawing/2014/main" id="{4D763CBC-A30A-46A5-9DD9-FBD63F5F9B64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82">
              <a:extLst>
                <a:ext uri="{FF2B5EF4-FFF2-40B4-BE49-F238E27FC236}">
                  <a16:creationId xmlns:a16="http://schemas.microsoft.com/office/drawing/2014/main" id="{6E02BA31-9F3D-4509-B404-2C68A3B5FC38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83">
              <a:extLst>
                <a:ext uri="{FF2B5EF4-FFF2-40B4-BE49-F238E27FC236}">
                  <a16:creationId xmlns:a16="http://schemas.microsoft.com/office/drawing/2014/main" id="{17FB1619-82AA-4F4A-BBDE-5A0468FCDCC3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A740604-9438-4670-BEEB-65366DD45EFF}"/>
              </a:ext>
            </a:extLst>
          </p:cNvPr>
          <p:cNvGrpSpPr/>
          <p:nvPr/>
        </p:nvGrpSpPr>
        <p:grpSpPr>
          <a:xfrm rot="6992625">
            <a:off x="11088416" y="3711166"/>
            <a:ext cx="387520" cy="596947"/>
            <a:chOff x="3644701" y="634423"/>
            <a:chExt cx="1014192" cy="1613777"/>
          </a:xfrm>
        </p:grpSpPr>
        <p:sp>
          <p:nvSpPr>
            <p:cNvPr id="55" name="Freeform: Shape 85">
              <a:extLst>
                <a:ext uri="{FF2B5EF4-FFF2-40B4-BE49-F238E27FC236}">
                  <a16:creationId xmlns:a16="http://schemas.microsoft.com/office/drawing/2014/main" id="{ACC00A01-8D29-4B75-B20F-45F6693306E0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: Shape 86">
              <a:extLst>
                <a:ext uri="{FF2B5EF4-FFF2-40B4-BE49-F238E27FC236}">
                  <a16:creationId xmlns:a16="http://schemas.microsoft.com/office/drawing/2014/main" id="{A606614C-9656-416C-AC5E-80895D5BB654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87">
              <a:extLst>
                <a:ext uri="{FF2B5EF4-FFF2-40B4-BE49-F238E27FC236}">
                  <a16:creationId xmlns:a16="http://schemas.microsoft.com/office/drawing/2014/main" id="{488C8CED-C2F6-4A71-BE22-CB261622EA40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DE366DF-5660-4263-ABDF-0FD3408DB1A9}"/>
              </a:ext>
            </a:extLst>
          </p:cNvPr>
          <p:cNvGrpSpPr/>
          <p:nvPr/>
        </p:nvGrpSpPr>
        <p:grpSpPr>
          <a:xfrm>
            <a:off x="402696" y="1269791"/>
            <a:ext cx="1913563" cy="1951999"/>
            <a:chOff x="10471522" y="258882"/>
            <a:chExt cx="1513241" cy="1965390"/>
          </a:xfrm>
        </p:grpSpPr>
        <p:sp>
          <p:nvSpPr>
            <p:cNvPr id="61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10471522" y="258882"/>
              <a:ext cx="1513241" cy="1965390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10633473" y="601208"/>
              <a:ext cx="1220372" cy="122037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15C53DC-9578-4044-809A-0198C271D67E}"/>
              </a:ext>
            </a:extLst>
          </p:cNvPr>
          <p:cNvGrpSpPr/>
          <p:nvPr/>
        </p:nvGrpSpPr>
        <p:grpSpPr>
          <a:xfrm>
            <a:off x="2467898" y="3300091"/>
            <a:ext cx="2009661" cy="2032536"/>
            <a:chOff x="10355246" y="-169670"/>
            <a:chExt cx="1458608" cy="2090206"/>
          </a:xfrm>
        </p:grpSpPr>
        <p:sp>
          <p:nvSpPr>
            <p:cNvPr id="66" name="Freeform: Shape 22">
              <a:extLst>
                <a:ext uri="{FF2B5EF4-FFF2-40B4-BE49-F238E27FC236}">
                  <a16:creationId xmlns:a16="http://schemas.microsoft.com/office/drawing/2014/main" id="{57BDE34A-ECF9-4293-A301-922471D3E1F1}"/>
                </a:ext>
              </a:extLst>
            </p:cNvPr>
            <p:cNvSpPr/>
            <p:nvPr/>
          </p:nvSpPr>
          <p:spPr>
            <a:xfrm rot="9000000">
              <a:off x="10355246" y="-169670"/>
              <a:ext cx="1458608" cy="2090206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CA1427A-4BB0-4B7F-ADAB-3C337CA9C50D}"/>
                </a:ext>
              </a:extLst>
            </p:cNvPr>
            <p:cNvSpPr/>
            <p:nvPr/>
          </p:nvSpPr>
          <p:spPr>
            <a:xfrm>
              <a:off x="10493935" y="265249"/>
              <a:ext cx="1220372" cy="122037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1433903-5507-4840-B84E-C5A39FF1CA4E}"/>
              </a:ext>
            </a:extLst>
          </p:cNvPr>
          <p:cNvGrpSpPr/>
          <p:nvPr/>
        </p:nvGrpSpPr>
        <p:grpSpPr>
          <a:xfrm>
            <a:off x="4724788" y="1486333"/>
            <a:ext cx="2047867" cy="1968990"/>
            <a:chOff x="4306165" y="2185672"/>
            <a:chExt cx="1455005" cy="2029319"/>
          </a:xfrm>
          <a:solidFill>
            <a:srgbClr val="FF0000"/>
          </a:solidFill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3A22B67-AC04-4960-8C07-8ECA2C53D44D}"/>
                </a:ext>
              </a:extLst>
            </p:cNvPr>
            <p:cNvGrpSpPr/>
            <p:nvPr/>
          </p:nvGrpSpPr>
          <p:grpSpPr>
            <a:xfrm>
              <a:off x="4306165" y="2185672"/>
              <a:ext cx="1455005" cy="2029319"/>
              <a:chOff x="10210112" y="-123083"/>
              <a:chExt cx="1664763" cy="2321871"/>
            </a:xfrm>
            <a:grpFill/>
          </p:grpSpPr>
          <p:sp>
            <p:nvSpPr>
              <p:cNvPr id="71" name="Freeform: Shape 25">
                <a:extLst>
                  <a:ext uri="{FF2B5EF4-FFF2-40B4-BE49-F238E27FC236}">
                    <a16:creationId xmlns:a16="http://schemas.microsoft.com/office/drawing/2014/main" id="{A210ECB8-19BA-4550-BCBC-C810C26B41CF}"/>
                  </a:ext>
                </a:extLst>
              </p:cNvPr>
              <p:cNvSpPr/>
              <p:nvPr/>
            </p:nvSpPr>
            <p:spPr>
              <a:xfrm rot="9000000">
                <a:off x="10210112" y="-123083"/>
                <a:ext cx="1664763" cy="2321871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1F564DF5-D1F7-4058-97F4-1526D4B67C5A}"/>
                  </a:ext>
                </a:extLst>
              </p:cNvPr>
              <p:cNvSpPr/>
              <p:nvPr/>
            </p:nvSpPr>
            <p:spPr>
              <a:xfrm>
                <a:off x="10443846" y="473167"/>
                <a:ext cx="1220372" cy="122037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11E3D9A-8073-40B7-A099-AAF5C486E07B}"/>
                </a:ext>
              </a:extLst>
            </p:cNvPr>
            <p:cNvSpPr txBox="1"/>
            <p:nvPr/>
          </p:nvSpPr>
          <p:spPr>
            <a:xfrm>
              <a:off x="4465327" y="2972509"/>
              <a:ext cx="1126823" cy="4758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 algn="ctr"/>
              <a:endParaRPr lang="en-US" sz="2400" b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112960C-16BB-4D3C-BF92-F4A7757EFAC9}"/>
              </a:ext>
            </a:extLst>
          </p:cNvPr>
          <p:cNvGrpSpPr/>
          <p:nvPr/>
        </p:nvGrpSpPr>
        <p:grpSpPr>
          <a:xfrm>
            <a:off x="5693224" y="3686878"/>
            <a:ext cx="1918684" cy="1673056"/>
            <a:chOff x="10231861" y="42217"/>
            <a:chExt cx="1758462" cy="1901899"/>
          </a:xfrm>
        </p:grpSpPr>
        <p:sp>
          <p:nvSpPr>
            <p:cNvPr id="76" name="Freeform: Shape 28">
              <a:extLst>
                <a:ext uri="{FF2B5EF4-FFF2-40B4-BE49-F238E27FC236}">
                  <a16:creationId xmlns:a16="http://schemas.microsoft.com/office/drawing/2014/main" id="{9026DF13-7A4F-4010-966C-0A65F08FD954}"/>
                </a:ext>
              </a:extLst>
            </p:cNvPr>
            <p:cNvSpPr/>
            <p:nvPr/>
          </p:nvSpPr>
          <p:spPr>
            <a:xfrm rot="9000000">
              <a:off x="10231861" y="42217"/>
              <a:ext cx="1758462" cy="1901899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AAB24A7B-6F95-4F69-8557-B1EF6DB37FCA}"/>
                </a:ext>
              </a:extLst>
            </p:cNvPr>
            <p:cNvSpPr/>
            <p:nvPr/>
          </p:nvSpPr>
          <p:spPr>
            <a:xfrm>
              <a:off x="10493912" y="399171"/>
              <a:ext cx="1220372" cy="122037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BDB6D21-5506-4223-A1AB-59FF13838808}"/>
              </a:ext>
            </a:extLst>
          </p:cNvPr>
          <p:cNvGrpSpPr/>
          <p:nvPr/>
        </p:nvGrpSpPr>
        <p:grpSpPr>
          <a:xfrm>
            <a:off x="8910260" y="3916920"/>
            <a:ext cx="2103032" cy="2037086"/>
            <a:chOff x="10217533" y="-46705"/>
            <a:chExt cx="1758462" cy="2081639"/>
          </a:xfrm>
        </p:grpSpPr>
        <p:sp>
          <p:nvSpPr>
            <p:cNvPr id="81" name="Freeform: Shape 31">
              <a:extLst>
                <a:ext uri="{FF2B5EF4-FFF2-40B4-BE49-F238E27FC236}">
                  <a16:creationId xmlns:a16="http://schemas.microsoft.com/office/drawing/2014/main" id="{3A0ECD93-D96D-4277-A9CD-157FA028AEAE}"/>
                </a:ext>
              </a:extLst>
            </p:cNvPr>
            <p:cNvSpPr/>
            <p:nvPr/>
          </p:nvSpPr>
          <p:spPr>
            <a:xfrm rot="9000000">
              <a:off x="10217533" y="-46705"/>
              <a:ext cx="1758462" cy="2081639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7F184C5A-9438-41BA-8F77-0B1D1143DB2A}"/>
                </a:ext>
              </a:extLst>
            </p:cNvPr>
            <p:cNvSpPr/>
            <p:nvPr/>
          </p:nvSpPr>
          <p:spPr>
            <a:xfrm>
              <a:off x="10493912" y="399171"/>
              <a:ext cx="1220372" cy="122037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6" name="Oval 95">
            <a:extLst>
              <a:ext uri="{FF2B5EF4-FFF2-40B4-BE49-F238E27FC236}">
                <a16:creationId xmlns:a16="http://schemas.microsoft.com/office/drawing/2014/main" id="{25A77B9E-5207-46CD-ABF3-207A3C2AE839}"/>
              </a:ext>
            </a:extLst>
          </p:cNvPr>
          <p:cNvSpPr/>
          <p:nvPr/>
        </p:nvSpPr>
        <p:spPr>
          <a:xfrm>
            <a:off x="4957905" y="1894128"/>
            <a:ext cx="1543217" cy="121205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9112960C-16BB-4D3C-BF92-F4A7757EFAC9}"/>
              </a:ext>
            </a:extLst>
          </p:cNvPr>
          <p:cNvGrpSpPr/>
          <p:nvPr/>
        </p:nvGrpSpPr>
        <p:grpSpPr>
          <a:xfrm>
            <a:off x="7601089" y="1623783"/>
            <a:ext cx="2398871" cy="2280175"/>
            <a:chOff x="10012753" y="-217185"/>
            <a:chExt cx="1523105" cy="2229580"/>
          </a:xfrm>
        </p:grpSpPr>
        <p:sp>
          <p:nvSpPr>
            <p:cNvPr id="93" name="Freeform: Shape 28">
              <a:extLst>
                <a:ext uri="{FF2B5EF4-FFF2-40B4-BE49-F238E27FC236}">
                  <a16:creationId xmlns:a16="http://schemas.microsoft.com/office/drawing/2014/main" id="{9026DF13-7A4F-4010-966C-0A65F08FD954}"/>
                </a:ext>
              </a:extLst>
            </p:cNvPr>
            <p:cNvSpPr/>
            <p:nvPr/>
          </p:nvSpPr>
          <p:spPr>
            <a:xfrm rot="9000000">
              <a:off x="10012753" y="-217185"/>
              <a:ext cx="1523105" cy="2229580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AAB24A7B-6F95-4F69-8557-B1EF6DB37FCA}"/>
                </a:ext>
              </a:extLst>
            </p:cNvPr>
            <p:cNvSpPr/>
            <p:nvPr/>
          </p:nvSpPr>
          <p:spPr>
            <a:xfrm>
              <a:off x="10174255" y="319908"/>
              <a:ext cx="1220372" cy="122037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7" name="Bùi Liễu"/>
          <p:cNvSpPr txBox="1">
            <a:spLocks/>
          </p:cNvSpPr>
          <p:nvPr/>
        </p:nvSpPr>
        <p:spPr>
          <a:xfrm>
            <a:off x="647029" y="1875067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0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</a:t>
            </a:r>
          </a:p>
          <a:p>
            <a:pPr algn="l">
              <a:spcBef>
                <a:spcPts val="0"/>
              </a:spcBef>
            </a:pPr>
            <a:r>
              <a:rPr lang="en-US" sz="20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repeat.</a:t>
            </a:r>
            <a:endParaRPr lang="en-US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Bùi Liễu"/>
          <p:cNvSpPr txBox="1">
            <a:spLocks/>
          </p:cNvSpPr>
          <p:nvPr/>
        </p:nvSpPr>
        <p:spPr>
          <a:xfrm>
            <a:off x="2628489" y="3973201"/>
            <a:ext cx="1742407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0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</a:t>
            </a:r>
          </a:p>
          <a:p>
            <a:pPr algn="l">
              <a:spcBef>
                <a:spcPts val="0"/>
              </a:spcBef>
            </a:pPr>
            <a:r>
              <a:rPr lang="en-US" sz="20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say.</a:t>
            </a:r>
            <a:endParaRPr lang="en-US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Bùi Liễu"/>
          <p:cNvSpPr txBox="1">
            <a:spLocks/>
          </p:cNvSpPr>
          <p:nvPr/>
        </p:nvSpPr>
        <p:spPr>
          <a:xfrm>
            <a:off x="5086698" y="2262193"/>
            <a:ext cx="145072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0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  <a:endParaRPr lang="en-US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7683704" y="2492845"/>
            <a:ext cx="2389699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20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</a:t>
            </a:r>
          </a:p>
          <a:p>
            <a:pPr algn="ctr"/>
            <a:r>
              <a:rPr lang="en-US" sz="20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match.</a:t>
            </a:r>
            <a:endParaRPr lang="en-US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Bùi Liễu"/>
          <p:cNvSpPr txBox="1">
            <a:spLocks/>
          </p:cNvSpPr>
          <p:nvPr/>
        </p:nvSpPr>
        <p:spPr>
          <a:xfrm>
            <a:off x="5824239" y="4185995"/>
            <a:ext cx="1730907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0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</a:t>
            </a:r>
          </a:p>
          <a:p>
            <a:pPr>
              <a:spcBef>
                <a:spcPts val="0"/>
              </a:spcBef>
            </a:pPr>
            <a:r>
              <a:rPr lang="en-US" sz="20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number. </a:t>
            </a:r>
            <a:endParaRPr lang="en-US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350552" y="4718313"/>
            <a:ext cx="198424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0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</a:t>
            </a:r>
            <a:endParaRPr lang="en-US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Bùi Liễu 0968142780"/>
          <p:cNvSpPr txBox="1"/>
          <p:nvPr/>
        </p:nvSpPr>
        <p:spPr>
          <a:xfrm>
            <a:off x="4340404" y="400750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551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98" grpId="0"/>
      <p:bldP spid="99" grpId="0"/>
      <p:bldP spid="100" grpId="0"/>
      <p:bldP spid="101" grpId="0"/>
      <p:bldP spid="102" grpId="0"/>
      <p:bldP spid="10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4437</TotalTime>
  <Words>1146</Words>
  <Application>Microsoft Office PowerPoint</Application>
  <PresentationFormat>Widescreen</PresentationFormat>
  <Paragraphs>264</Paragraphs>
  <Slides>44</Slides>
  <Notes>27</Notes>
  <HiddenSlides>0</HiddenSlides>
  <MMClips>23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Aharoni</vt:lpstr>
      <vt:lpstr>Algerian</vt:lpstr>
      <vt:lpstr>Arial</vt:lpstr>
      <vt:lpstr>Berlin Sans FB Demi</vt:lpstr>
      <vt:lpstr>Calibri</vt:lpstr>
      <vt:lpstr>Fredoka One</vt:lpstr>
      <vt:lpstr>Leelawadee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356</cp:revision>
  <dcterms:created xsi:type="dcterms:W3CDTF">2006-08-16T00:00:00Z</dcterms:created>
  <dcterms:modified xsi:type="dcterms:W3CDTF">2023-12-06T01:16:16Z</dcterms:modified>
</cp:coreProperties>
</file>