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media1.wav" ContentType="audio/x-wav"/>
  <Override PartName="/ppt/notesSlides/notesSlide2.xml" ContentType="application/vnd.openxmlformats-officedocument.presentationml.notesSlide+xml"/>
  <Override PartName="/ppt/media/audio2.wav" ContentType="audio/x-wav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audio3.wav" ContentType="audio/x-wav"/>
  <Override PartName="/ppt/media/audio4.wav" ContentType="audio/x-wav"/>
  <Override PartName="/ppt/notesSlides/notesSlide5.xml" ContentType="application/vnd.openxmlformats-officedocument.presentationml.notesSlide+xml"/>
  <Override PartName="/ppt/media/audio5.wav" ContentType="audio/x-wav"/>
  <Override PartName="/ppt/media/audio6.wav" ContentType="audio/x-wav"/>
  <Override PartName="/ppt/notesSlides/notesSlide6.xml" ContentType="application/vnd.openxmlformats-officedocument.presentationml.notesSlide+xml"/>
  <Override PartName="/ppt/media/media2.wav" ContentType="audio/x-wav"/>
  <Override PartName="/ppt/notesSlides/notesSlide7.xml" ContentType="application/vnd.openxmlformats-officedocument.presentationml.notesSlide+xml"/>
  <Override PartName="/ppt/media/media3.wav" ContentType="audio/x-wav"/>
  <Override PartName="/ppt/notesSlides/notesSlide8.xml" ContentType="application/vnd.openxmlformats-officedocument.presentationml.notesSlide+xml"/>
  <Override PartName="/ppt/media/media4.wav" ContentType="audio/x-wav"/>
  <Override PartName="/ppt/notesSlides/notesSlide9.xml" ContentType="application/vnd.openxmlformats-officedocument.presentationml.notesSlide+xml"/>
  <Override PartName="/ppt/media/media5.wav" ContentType="audio/x-wav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media/audio8.wav" ContentType="audio/x-wav"/>
  <Override PartName="/ppt/media/audio9.wav" ContentType="audio/x-wav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media/media7.wav" ContentType="audio/x-wav"/>
  <Override PartName="/ppt/media/media8.wav" ContentType="audio/x-wav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media/media9.wav" ContentType="audio/x-wav"/>
  <Override PartName="/ppt/notesSlides/notesSlide34.xml" ContentType="application/vnd.openxmlformats-officedocument.presentationml.notesSlide+xml"/>
  <Override PartName="/ppt/media/media10.wav" ContentType="audio/x-wav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sldIdLst>
    <p:sldId id="438" r:id="rId2"/>
    <p:sldId id="413" r:id="rId3"/>
    <p:sldId id="439" r:id="rId4"/>
    <p:sldId id="289" r:id="rId5"/>
    <p:sldId id="339" r:id="rId6"/>
    <p:sldId id="416" r:id="rId7"/>
    <p:sldId id="415" r:id="rId8"/>
    <p:sldId id="369" r:id="rId9"/>
    <p:sldId id="382" r:id="rId10"/>
    <p:sldId id="434" r:id="rId11"/>
    <p:sldId id="384" r:id="rId12"/>
    <p:sldId id="383" r:id="rId13"/>
    <p:sldId id="386" r:id="rId14"/>
    <p:sldId id="389" r:id="rId15"/>
    <p:sldId id="457" r:id="rId16"/>
    <p:sldId id="390" r:id="rId17"/>
    <p:sldId id="387" r:id="rId18"/>
    <p:sldId id="361" r:id="rId19"/>
    <p:sldId id="442" r:id="rId20"/>
    <p:sldId id="443" r:id="rId21"/>
    <p:sldId id="444" r:id="rId22"/>
    <p:sldId id="445" r:id="rId23"/>
    <p:sldId id="446" r:id="rId24"/>
    <p:sldId id="447" r:id="rId25"/>
    <p:sldId id="448" r:id="rId26"/>
    <p:sldId id="449" r:id="rId27"/>
    <p:sldId id="454" r:id="rId28"/>
    <p:sldId id="453" r:id="rId29"/>
    <p:sldId id="452" r:id="rId30"/>
    <p:sldId id="437" r:id="rId31"/>
    <p:sldId id="440" r:id="rId32"/>
    <p:sldId id="343" r:id="rId33"/>
    <p:sldId id="344" r:id="rId34"/>
    <p:sldId id="335" r:id="rId35"/>
    <p:sldId id="374" r:id="rId36"/>
    <p:sldId id="418" r:id="rId37"/>
    <p:sldId id="419" r:id="rId38"/>
    <p:sldId id="420" r:id="rId39"/>
    <p:sldId id="422" r:id="rId40"/>
    <p:sldId id="441" r:id="rId41"/>
    <p:sldId id="392" r:id="rId42"/>
    <p:sldId id="455" r:id="rId43"/>
    <p:sldId id="456" r:id="rId44"/>
    <p:sldId id="399" r:id="rId45"/>
    <p:sldId id="288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66"/>
    <a:srgbClr val="FFCC99"/>
    <a:srgbClr val="D19AD2"/>
    <a:srgbClr val="66CCFF"/>
    <a:srgbClr val="FFFF99"/>
    <a:srgbClr val="FFFFCC"/>
    <a:srgbClr val="FF7C80"/>
    <a:srgbClr val="F0926C"/>
    <a:srgbClr val="CF94D0"/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218" autoAdjust="0"/>
    <p:restoredTop sz="93269" autoAdjust="0"/>
  </p:normalViewPr>
  <p:slideViewPr>
    <p:cSldViewPr>
      <p:cViewPr varScale="1">
        <p:scale>
          <a:sx n="68" d="100"/>
          <a:sy n="68" d="100"/>
        </p:scale>
        <p:origin x="1530" y="10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C23510-1445-4F69-9AA9-33B7FE29F92D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6BE6D2-FE12-4B24-B230-8FE3873E44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7210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4840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 smtClean="0"/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7089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 smtClean="0"/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4334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 smtClean="0"/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8742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6234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4679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5268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25555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961022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79015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84749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86322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070753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158172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493842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011932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164515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732484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85384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73113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08854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3239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31223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33628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9053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49551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63701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56235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78399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 smtClean="0"/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41429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0968142780</a:t>
            </a:r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0740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859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4720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662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 smtClean="0"/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4913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8603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 smtClean="0"/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6186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4932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25578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12753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96405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49755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20881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  <p:sldLayoutId id="2147483663" r:id="rId14"/>
    <p:sldLayoutId id="2147483665" r:id="rId15"/>
    <p:sldLayoutId id="2147483666" r:id="rId16"/>
    <p:sldLayoutId id="2147483667" r:id="rId17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9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20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9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21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9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22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wav"/><Relationship Id="rId13" Type="http://schemas.openxmlformats.org/officeDocument/2006/relationships/image" Target="../media/image25.png"/><Relationship Id="rId3" Type="http://schemas.microsoft.com/office/2007/relationships/media" Target="../media/media3.wav"/><Relationship Id="rId7" Type="http://schemas.microsoft.com/office/2007/relationships/media" Target="../media/media5.wav"/><Relationship Id="rId12" Type="http://schemas.openxmlformats.org/officeDocument/2006/relationships/image" Target="../media/image24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audio" Target="../media/media4.wav"/><Relationship Id="rId11" Type="http://schemas.openxmlformats.org/officeDocument/2006/relationships/image" Target="../media/image23.png"/><Relationship Id="rId5" Type="http://schemas.microsoft.com/office/2007/relationships/media" Target="../media/media4.wav"/><Relationship Id="rId15" Type="http://schemas.openxmlformats.org/officeDocument/2006/relationships/image" Target="../media/image19.png"/><Relationship Id="rId10" Type="http://schemas.openxmlformats.org/officeDocument/2006/relationships/notesSlide" Target="../notesSlides/notesSlide11.xml"/><Relationship Id="rId4" Type="http://schemas.openxmlformats.org/officeDocument/2006/relationships/audio" Target="../media/media3.wav"/><Relationship Id="rId9" Type="http://schemas.openxmlformats.org/officeDocument/2006/relationships/slideLayout" Target="../slideLayouts/slideLayout15.xml"/><Relationship Id="rId1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wav"/><Relationship Id="rId3" Type="http://schemas.microsoft.com/office/2007/relationships/media" Target="../media/media3.wav"/><Relationship Id="rId7" Type="http://schemas.microsoft.com/office/2007/relationships/media" Target="../media/media5.wav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audio" Target="../media/media4.wav"/><Relationship Id="rId11" Type="http://schemas.openxmlformats.org/officeDocument/2006/relationships/image" Target="../media/image19.png"/><Relationship Id="rId5" Type="http://schemas.microsoft.com/office/2007/relationships/media" Target="../media/media4.wav"/><Relationship Id="rId10" Type="http://schemas.openxmlformats.org/officeDocument/2006/relationships/notesSlide" Target="../notesSlides/notesSlide12.xml"/><Relationship Id="rId4" Type="http://schemas.openxmlformats.org/officeDocument/2006/relationships/audio" Target="../media/media3.wav"/><Relationship Id="rId9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5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30.png"/><Relationship Id="rId12" Type="http://schemas.openxmlformats.org/officeDocument/2006/relationships/image" Target="../media/image34.png"/><Relationship Id="rId2" Type="http://schemas.openxmlformats.org/officeDocument/2006/relationships/audio" Target="../media/media6.mp3"/><Relationship Id="rId16" Type="http://schemas.openxmlformats.org/officeDocument/2006/relationships/image" Target="../media/image38.png"/><Relationship Id="rId1" Type="http://schemas.microsoft.com/office/2007/relationships/media" Target="../media/media6.mp3"/><Relationship Id="rId6" Type="http://schemas.openxmlformats.org/officeDocument/2006/relationships/image" Target="../media/image29.png"/><Relationship Id="rId11" Type="http://schemas.openxmlformats.org/officeDocument/2006/relationships/image" Target="../media/image33.png"/><Relationship Id="rId5" Type="http://schemas.openxmlformats.org/officeDocument/2006/relationships/image" Target="../media/image28.png"/><Relationship Id="rId15" Type="http://schemas.openxmlformats.org/officeDocument/2006/relationships/image" Target="../media/image37.png"/><Relationship Id="rId10" Type="http://schemas.microsoft.com/office/2007/relationships/hdphoto" Target="../media/hdphoto2.wdp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32.png"/><Relationship Id="rId1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5.png"/><Relationship Id="rId3" Type="http://schemas.openxmlformats.org/officeDocument/2006/relationships/audio" Target="../media/audio8.wav"/><Relationship Id="rId7" Type="http://schemas.openxmlformats.org/officeDocument/2006/relationships/image" Target="../media/image40.png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9.png"/><Relationship Id="rId11" Type="http://schemas.openxmlformats.org/officeDocument/2006/relationships/image" Target="../media/image43.png"/><Relationship Id="rId5" Type="http://schemas.openxmlformats.org/officeDocument/2006/relationships/image" Target="../media/image28.png"/><Relationship Id="rId10" Type="http://schemas.openxmlformats.org/officeDocument/2006/relationships/image" Target="../media/image37.png"/><Relationship Id="rId4" Type="http://schemas.openxmlformats.org/officeDocument/2006/relationships/audio" Target="../media/audio9.wav"/><Relationship Id="rId9" Type="http://schemas.openxmlformats.org/officeDocument/2006/relationships/image" Target="../media/image42.png"/><Relationship Id="rId1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21.png"/><Relationship Id="rId3" Type="http://schemas.openxmlformats.org/officeDocument/2006/relationships/audio" Target="../media/audio8.wav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28.png"/><Relationship Id="rId10" Type="http://schemas.openxmlformats.org/officeDocument/2006/relationships/image" Target="../media/image37.png"/><Relationship Id="rId4" Type="http://schemas.openxmlformats.org/officeDocument/2006/relationships/audio" Target="../media/audio9.wav"/><Relationship Id="rId9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7.png"/><Relationship Id="rId3" Type="http://schemas.openxmlformats.org/officeDocument/2006/relationships/audio" Target="../media/audio8.wav"/><Relationship Id="rId7" Type="http://schemas.openxmlformats.org/officeDocument/2006/relationships/image" Target="../media/image40.png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9.png"/><Relationship Id="rId11" Type="http://schemas.openxmlformats.org/officeDocument/2006/relationships/image" Target="../media/image37.png"/><Relationship Id="rId5" Type="http://schemas.openxmlformats.org/officeDocument/2006/relationships/image" Target="../media/image28.png"/><Relationship Id="rId10" Type="http://schemas.openxmlformats.org/officeDocument/2006/relationships/image" Target="../media/image45.png"/><Relationship Id="rId4" Type="http://schemas.openxmlformats.org/officeDocument/2006/relationships/audio" Target="../media/audio9.wav"/><Relationship Id="rId9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20.png"/><Relationship Id="rId3" Type="http://schemas.openxmlformats.org/officeDocument/2006/relationships/audio" Target="../media/audio8.wav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28.png"/><Relationship Id="rId10" Type="http://schemas.openxmlformats.org/officeDocument/2006/relationships/image" Target="../media/image37.png"/><Relationship Id="rId4" Type="http://schemas.openxmlformats.org/officeDocument/2006/relationships/audio" Target="../media/audio9.wav"/><Relationship Id="rId9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3.png"/><Relationship Id="rId3" Type="http://schemas.openxmlformats.org/officeDocument/2006/relationships/audio" Target="../media/audio9.wav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28.png"/><Relationship Id="rId10" Type="http://schemas.openxmlformats.org/officeDocument/2006/relationships/image" Target="../media/image37.png"/><Relationship Id="rId4" Type="http://schemas.openxmlformats.org/officeDocument/2006/relationships/audio" Target="../media/audio8.wav"/><Relationship Id="rId9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8.png"/><Relationship Id="rId3" Type="http://schemas.openxmlformats.org/officeDocument/2006/relationships/audio" Target="../media/audio8.wav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28.png"/><Relationship Id="rId10" Type="http://schemas.openxmlformats.org/officeDocument/2006/relationships/image" Target="../media/image37.png"/><Relationship Id="rId4" Type="http://schemas.openxmlformats.org/officeDocument/2006/relationships/audio" Target="../media/audio9.wav"/><Relationship Id="rId9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9.png"/><Relationship Id="rId3" Type="http://schemas.openxmlformats.org/officeDocument/2006/relationships/audio" Target="../media/audio9.wav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9.png"/><Relationship Id="rId11" Type="http://schemas.openxmlformats.org/officeDocument/2006/relationships/image" Target="../media/image37.png"/><Relationship Id="rId5" Type="http://schemas.openxmlformats.org/officeDocument/2006/relationships/image" Target="../media/image28.png"/><Relationship Id="rId10" Type="http://schemas.openxmlformats.org/officeDocument/2006/relationships/image" Target="../media/image44.png"/><Relationship Id="rId4" Type="http://schemas.openxmlformats.org/officeDocument/2006/relationships/audio" Target="../media/audio8.wav"/><Relationship Id="rId9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50.png"/><Relationship Id="rId3" Type="http://schemas.openxmlformats.org/officeDocument/2006/relationships/audio" Target="../media/audio8.wav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28.png"/><Relationship Id="rId10" Type="http://schemas.openxmlformats.org/officeDocument/2006/relationships/image" Target="../media/image37.png"/><Relationship Id="rId4" Type="http://schemas.openxmlformats.org/officeDocument/2006/relationships/audio" Target="../media/audio9.wav"/><Relationship Id="rId9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51.png"/><Relationship Id="rId3" Type="http://schemas.openxmlformats.org/officeDocument/2006/relationships/audio" Target="../media/audio9.wav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9.png"/><Relationship Id="rId11" Type="http://schemas.openxmlformats.org/officeDocument/2006/relationships/image" Target="../media/image37.png"/><Relationship Id="rId5" Type="http://schemas.openxmlformats.org/officeDocument/2006/relationships/image" Target="../media/image28.png"/><Relationship Id="rId10" Type="http://schemas.openxmlformats.org/officeDocument/2006/relationships/image" Target="../media/image44.png"/><Relationship Id="rId4" Type="http://schemas.openxmlformats.org/officeDocument/2006/relationships/audio" Target="../media/audio8.wav"/><Relationship Id="rId9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59.png"/><Relationship Id="rId3" Type="http://schemas.openxmlformats.org/officeDocument/2006/relationships/audio" Target="../media/audio3.wav"/><Relationship Id="rId7" Type="http://schemas.openxmlformats.org/officeDocument/2006/relationships/image" Target="../media/image54.png"/><Relationship Id="rId12" Type="http://schemas.openxmlformats.org/officeDocument/2006/relationships/image" Target="../media/image5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3.png"/><Relationship Id="rId11" Type="http://schemas.openxmlformats.org/officeDocument/2006/relationships/image" Target="../media/image57.png"/><Relationship Id="rId5" Type="http://schemas.openxmlformats.org/officeDocument/2006/relationships/image" Target="../media/image52.png"/><Relationship Id="rId15" Type="http://schemas.openxmlformats.org/officeDocument/2006/relationships/audio" Target="../media/audio3.wav"/><Relationship Id="rId10" Type="http://schemas.openxmlformats.org/officeDocument/2006/relationships/image" Target="../media/image56.png"/><Relationship Id="rId4" Type="http://schemas.openxmlformats.org/officeDocument/2006/relationships/image" Target="../media/image28.png"/><Relationship Id="rId9" Type="http://schemas.microsoft.com/office/2007/relationships/hdphoto" Target="../media/hdphoto3.wdp"/><Relationship Id="rId1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3.png"/><Relationship Id="rId2" Type="http://schemas.microsoft.com/office/2007/relationships/media" Target="../media/media7.wav"/><Relationship Id="rId1" Type="http://schemas.openxmlformats.org/officeDocument/2006/relationships/audio" Target="NULL" TargetMode="Externa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5.png"/><Relationship Id="rId2" Type="http://schemas.microsoft.com/office/2007/relationships/media" Target="../media/media8.wav"/><Relationship Id="rId1" Type="http://schemas.openxmlformats.org/officeDocument/2006/relationships/audio" Target="NULL" TargetMode="External"/><Relationship Id="rId6" Type="http://schemas.openxmlformats.org/officeDocument/2006/relationships/image" Target="../media/image51.png"/><Relationship Id="rId11" Type="http://schemas.openxmlformats.org/officeDocument/2006/relationships/image" Target="../media/image68.png"/><Relationship Id="rId5" Type="http://schemas.openxmlformats.org/officeDocument/2006/relationships/audio" Target="../media/audio1.wav"/><Relationship Id="rId10" Type="http://schemas.openxmlformats.org/officeDocument/2006/relationships/image" Target="../media/image19.png"/><Relationship Id="rId4" Type="http://schemas.openxmlformats.org/officeDocument/2006/relationships/notesSlide" Target="../notesSlides/notesSlide28.xml"/><Relationship Id="rId9" Type="http://schemas.openxmlformats.org/officeDocument/2006/relationships/image" Target="../media/image6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7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microsoft.com/office/2007/relationships/media" Target="../media/media9.wav"/><Relationship Id="rId1" Type="http://schemas.openxmlformats.org/officeDocument/2006/relationships/audio" Target="NULL" TargetMode="Externa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notesSlide" Target="../notesSlides/notesSlide3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2.wav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3.png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notesSlide" Target="../notesSlides/notesSlide35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wav"/><Relationship Id="rId13" Type="http://schemas.openxmlformats.org/officeDocument/2006/relationships/image" Target="../media/image25.png"/><Relationship Id="rId3" Type="http://schemas.microsoft.com/office/2007/relationships/media" Target="../media/media3.wav"/><Relationship Id="rId7" Type="http://schemas.microsoft.com/office/2007/relationships/media" Target="../media/media5.wav"/><Relationship Id="rId12" Type="http://schemas.openxmlformats.org/officeDocument/2006/relationships/image" Target="../media/image24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audio" Target="../media/media4.wav"/><Relationship Id="rId11" Type="http://schemas.openxmlformats.org/officeDocument/2006/relationships/image" Target="../media/image23.png"/><Relationship Id="rId5" Type="http://schemas.microsoft.com/office/2007/relationships/media" Target="../media/media4.wav"/><Relationship Id="rId15" Type="http://schemas.openxmlformats.org/officeDocument/2006/relationships/image" Target="../media/image19.png"/><Relationship Id="rId10" Type="http://schemas.openxmlformats.org/officeDocument/2006/relationships/notesSlide" Target="../notesSlides/notesSlide36.xml"/><Relationship Id="rId4" Type="http://schemas.openxmlformats.org/officeDocument/2006/relationships/audio" Target="../media/media3.wav"/><Relationship Id="rId9" Type="http://schemas.openxmlformats.org/officeDocument/2006/relationships/slideLayout" Target="../slideLayouts/slideLayout15.xml"/><Relationship Id="rId14" Type="http://schemas.openxmlformats.org/officeDocument/2006/relationships/image" Target="../media/image26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0.wav"/><Relationship Id="rId4" Type="http://schemas.openxmlformats.org/officeDocument/2006/relationships/image" Target="../media/image7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audio" Target="../media/audio4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audio" Target="../media/audio6.wav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9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ùi Liễu 0968142780"/>
          <p:cNvSpPr txBox="1"/>
          <p:nvPr/>
        </p:nvSpPr>
        <p:spPr>
          <a:xfrm>
            <a:off x="1736002" y="2059975"/>
            <a:ext cx="15968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Berlin Sans FB Demi" panose="020E0802020502020306" pitchFamily="34" charset="0"/>
              </a:rPr>
              <a:t>Unit</a:t>
            </a:r>
          </a:p>
        </p:txBody>
      </p:sp>
      <p:sp>
        <p:nvSpPr>
          <p:cNvPr id="2" name="Bùi Liễu 0968142780"/>
          <p:cNvSpPr/>
          <p:nvPr/>
        </p:nvSpPr>
        <p:spPr>
          <a:xfrm>
            <a:off x="3280347" y="2171651"/>
            <a:ext cx="609600" cy="546090"/>
          </a:xfrm>
          <a:prstGeom prst="decagon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Berlin Sans FB Demi" panose="020E0802020502020306" pitchFamily="34" charset="0"/>
              </a:rPr>
              <a:t>6</a:t>
            </a:r>
          </a:p>
        </p:txBody>
      </p:sp>
      <p:sp>
        <p:nvSpPr>
          <p:cNvPr id="14" name="Bùi Liễu 0968142780"/>
          <p:cNvSpPr txBox="1"/>
          <p:nvPr/>
        </p:nvSpPr>
        <p:spPr>
          <a:xfrm>
            <a:off x="4387755" y="1668267"/>
            <a:ext cx="52565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Our school</a:t>
            </a:r>
            <a:endParaRPr lang="en-US" sz="80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  <p:sp>
        <p:nvSpPr>
          <p:cNvPr id="13" name="Bùi Liễu 0968142780"/>
          <p:cNvSpPr txBox="1"/>
          <p:nvPr/>
        </p:nvSpPr>
        <p:spPr>
          <a:xfrm>
            <a:off x="3955059" y="2824418"/>
            <a:ext cx="44247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latin typeface="Berlin Sans FB Demi" panose="020E0802020502020306" pitchFamily="34" charset="0"/>
              </a:rPr>
              <a:t>Lesson </a:t>
            </a:r>
            <a:r>
              <a:rPr lang="en-US" sz="4400" b="1" dirty="0" smtClean="0">
                <a:latin typeface="Berlin Sans FB Demi" panose="020E0802020502020306" pitchFamily="34" charset="0"/>
              </a:rPr>
              <a:t>1</a:t>
            </a:r>
            <a:endParaRPr lang="en-US" sz="4400" b="1" dirty="0">
              <a:latin typeface="Berlin Sans FB Demi" panose="020E0802020502020306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0353" y="3581883"/>
            <a:ext cx="4543712" cy="2923733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5972380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 animBg="1"/>
      <p:bldP spid="14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39493" y="6057900"/>
            <a:ext cx="937866" cy="800100"/>
          </a:xfrm>
          <a:prstGeom prst="rect">
            <a:avLst/>
          </a:prstGeom>
        </p:spPr>
      </p:pic>
      <p:sp>
        <p:nvSpPr>
          <p:cNvPr id="9" name="Bùi Liễu'"/>
          <p:cNvSpPr txBox="1"/>
          <p:nvPr/>
        </p:nvSpPr>
        <p:spPr>
          <a:xfrm>
            <a:off x="7020697" y="2327988"/>
            <a:ext cx="4421403" cy="11079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6600" smtClean="0">
                <a:solidFill>
                  <a:srgbClr val="C00000"/>
                </a:solidFill>
              </a:rPr>
              <a:t>classroom</a:t>
            </a:r>
            <a:endParaRPr lang="en-US" sz="6600" dirty="0">
              <a:solidFill>
                <a:srgbClr val="C00000"/>
              </a:solidFill>
            </a:endParaRPr>
          </a:p>
        </p:txBody>
      </p:sp>
      <p:sp>
        <p:nvSpPr>
          <p:cNvPr id="11" name="Bùi Liễu  0968142780"/>
          <p:cNvSpPr txBox="1"/>
          <p:nvPr/>
        </p:nvSpPr>
        <p:spPr>
          <a:xfrm>
            <a:off x="1600200" y="381000"/>
            <a:ext cx="23250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rgbClr val="00B050"/>
                </a:solidFill>
                <a:cs typeface="Arial" panose="020B0604020202020204" pitchFamily="34" charset="0"/>
              </a:rPr>
              <a:t>Vocabulary</a:t>
            </a:r>
            <a:endParaRPr lang="en-US" sz="3600" b="1" dirty="0">
              <a:solidFill>
                <a:srgbClr val="00B050"/>
              </a:solidFill>
              <a:cs typeface="Arial" panose="020B0604020202020204" pitchFamily="34" charset="0"/>
            </a:endParaRPr>
          </a:p>
        </p:txBody>
      </p:sp>
      <p:sp>
        <p:nvSpPr>
          <p:cNvPr id="18" name="Bùi Liễu"/>
          <p:cNvSpPr txBox="1"/>
          <p:nvPr/>
        </p:nvSpPr>
        <p:spPr>
          <a:xfrm>
            <a:off x="7771312" y="3435984"/>
            <a:ext cx="2595582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3600" b="0" smtClean="0">
                <a:solidFill>
                  <a:schemeClr val="tx1"/>
                </a:solidFill>
              </a:rPr>
              <a:t>/</a:t>
            </a:r>
            <a:r>
              <a:rPr lang="vi-VN" sz="3600" b="0" smtClean="0">
                <a:solidFill>
                  <a:schemeClr val="tx1"/>
                </a:solidFill>
              </a:rPr>
              <a:t>ˈklɑːs.ruːm</a:t>
            </a:r>
            <a:r>
              <a:rPr lang="en-US" sz="3600" b="0" smtClean="0">
                <a:solidFill>
                  <a:schemeClr val="tx1"/>
                </a:solidFill>
              </a:rPr>
              <a:t>/</a:t>
            </a:r>
            <a:endParaRPr lang="en-US" sz="3600" b="0" dirty="0">
              <a:solidFill>
                <a:schemeClr val="tx1"/>
              </a:solidFill>
            </a:endParaRPr>
          </a:p>
        </p:txBody>
      </p:sp>
      <p:sp>
        <p:nvSpPr>
          <p:cNvPr id="19" name="Bùi Liễu"/>
          <p:cNvSpPr txBox="1"/>
          <p:nvPr/>
        </p:nvSpPr>
        <p:spPr>
          <a:xfrm>
            <a:off x="8209739" y="4070022"/>
            <a:ext cx="1718740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3600" b="0" smtClean="0">
                <a:solidFill>
                  <a:schemeClr val="tx1"/>
                </a:solidFill>
              </a:rPr>
              <a:t>lớp học</a:t>
            </a:r>
            <a:endParaRPr lang="en-US" sz="3600" b="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1424" y="1600200"/>
            <a:ext cx="5075425" cy="3936170"/>
          </a:xfrm>
          <a:prstGeom prst="roundRect">
            <a:avLst/>
          </a:prstGeom>
        </p:spPr>
      </p:pic>
      <p:pic>
        <p:nvPicPr>
          <p:cNvPr id="3" name="classro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0400" y="5863772"/>
            <a:ext cx="457200" cy="388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858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0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/>
      <p:bldP spid="18" grpId="0"/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39493" y="6057900"/>
            <a:ext cx="937866" cy="800100"/>
          </a:xfrm>
          <a:prstGeom prst="rect">
            <a:avLst/>
          </a:prstGeom>
        </p:spPr>
      </p:pic>
      <p:sp>
        <p:nvSpPr>
          <p:cNvPr id="9" name="Bùi Liễu"/>
          <p:cNvSpPr txBox="1"/>
          <p:nvPr/>
        </p:nvSpPr>
        <p:spPr>
          <a:xfrm>
            <a:off x="7391400" y="2438400"/>
            <a:ext cx="2773516" cy="11079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6600" smtClean="0">
                <a:solidFill>
                  <a:srgbClr val="C00000"/>
                </a:solidFill>
              </a:rPr>
              <a:t>library</a:t>
            </a:r>
            <a:endParaRPr lang="en-US" sz="6600" dirty="0">
              <a:solidFill>
                <a:srgbClr val="C00000"/>
              </a:solidFill>
            </a:endParaRPr>
          </a:p>
        </p:txBody>
      </p:sp>
      <p:sp>
        <p:nvSpPr>
          <p:cNvPr id="10" name="Bùi Liễu"/>
          <p:cNvSpPr txBox="1"/>
          <p:nvPr/>
        </p:nvSpPr>
        <p:spPr>
          <a:xfrm>
            <a:off x="7591790" y="3449305"/>
            <a:ext cx="2273571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3600" b="0" smtClean="0">
                <a:solidFill>
                  <a:schemeClr val="tx1"/>
                </a:solidFill>
              </a:rPr>
              <a:t>/</a:t>
            </a:r>
            <a:r>
              <a:rPr lang="vi-VN" sz="3600" b="0" smtClean="0">
                <a:solidFill>
                  <a:schemeClr val="tx1"/>
                </a:solidFill>
              </a:rPr>
              <a:t>ˈlaɪ.brər.i</a:t>
            </a:r>
            <a:r>
              <a:rPr lang="en-US" sz="3600" b="0" smtClean="0">
                <a:solidFill>
                  <a:schemeClr val="tx1"/>
                </a:solidFill>
              </a:rPr>
              <a:t>/</a:t>
            </a:r>
            <a:endParaRPr lang="en-US" sz="3600" b="0" dirty="0">
              <a:solidFill>
                <a:schemeClr val="tx1"/>
              </a:solidFill>
            </a:endParaRPr>
          </a:p>
        </p:txBody>
      </p:sp>
      <p:sp>
        <p:nvSpPr>
          <p:cNvPr id="13" name="Bùi Liễu  0968142780"/>
          <p:cNvSpPr txBox="1"/>
          <p:nvPr/>
        </p:nvSpPr>
        <p:spPr>
          <a:xfrm>
            <a:off x="1600200" y="381000"/>
            <a:ext cx="23250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rgbClr val="00B050"/>
                </a:solidFill>
                <a:cs typeface="Arial" panose="020B0604020202020204" pitchFamily="34" charset="0"/>
              </a:rPr>
              <a:t>Vocabulary</a:t>
            </a:r>
            <a:endParaRPr lang="en-US" sz="3600" b="1" dirty="0">
              <a:solidFill>
                <a:srgbClr val="00B050"/>
              </a:solidFill>
              <a:cs typeface="Arial" panose="020B0604020202020204" pitchFamily="34" charset="0"/>
            </a:endParaRPr>
          </a:p>
        </p:txBody>
      </p:sp>
      <p:sp>
        <p:nvSpPr>
          <p:cNvPr id="16" name="Bùi Liễu"/>
          <p:cNvSpPr txBox="1"/>
          <p:nvPr/>
        </p:nvSpPr>
        <p:spPr>
          <a:xfrm>
            <a:off x="7801883" y="4095636"/>
            <a:ext cx="1853392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3600" b="0" smtClean="0">
                <a:solidFill>
                  <a:schemeClr val="tx1"/>
                </a:solidFill>
              </a:rPr>
              <a:t>thư viện</a:t>
            </a:r>
            <a:endParaRPr lang="en-US" sz="3600" b="0" dirty="0">
              <a:solidFill>
                <a:schemeClr val="tx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873" y="1663242"/>
            <a:ext cx="5332516" cy="3766308"/>
          </a:xfrm>
          <a:prstGeom prst="roundRect">
            <a:avLst/>
          </a:prstGeom>
        </p:spPr>
      </p:pic>
      <p:pic>
        <p:nvPicPr>
          <p:cNvPr id="3" name="librar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0400" y="5863771"/>
            <a:ext cx="457200" cy="388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102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0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/>
      <p:bldP spid="10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39493" y="6057900"/>
            <a:ext cx="937866" cy="800100"/>
          </a:xfrm>
          <a:prstGeom prst="rect">
            <a:avLst/>
          </a:prstGeom>
        </p:spPr>
      </p:pic>
      <p:sp>
        <p:nvSpPr>
          <p:cNvPr id="14" name="Bùi Liễu  0968142780"/>
          <p:cNvSpPr txBox="1"/>
          <p:nvPr/>
        </p:nvSpPr>
        <p:spPr>
          <a:xfrm>
            <a:off x="1600200" y="381000"/>
            <a:ext cx="23250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rgbClr val="00B050"/>
                </a:solidFill>
                <a:cs typeface="Arial" panose="020B0604020202020204" pitchFamily="34" charset="0"/>
              </a:rPr>
              <a:t>Vocabulary</a:t>
            </a:r>
            <a:endParaRPr lang="en-US" sz="3600" b="1" dirty="0">
              <a:solidFill>
                <a:srgbClr val="00B050"/>
              </a:solidFill>
              <a:cs typeface="Arial" panose="020B0604020202020204" pitchFamily="34" charset="0"/>
            </a:endParaRPr>
          </a:p>
        </p:txBody>
      </p:sp>
      <p:sp>
        <p:nvSpPr>
          <p:cNvPr id="18" name="Bùi Liễu"/>
          <p:cNvSpPr txBox="1"/>
          <p:nvPr/>
        </p:nvSpPr>
        <p:spPr>
          <a:xfrm>
            <a:off x="6786441" y="2590800"/>
            <a:ext cx="4798108" cy="11079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6600" smtClean="0">
                <a:solidFill>
                  <a:srgbClr val="C00000"/>
                </a:solidFill>
              </a:rPr>
              <a:t>playground</a:t>
            </a:r>
            <a:endParaRPr lang="en-US" sz="6600" dirty="0">
              <a:solidFill>
                <a:srgbClr val="C00000"/>
              </a:solidFill>
            </a:endParaRPr>
          </a:p>
        </p:txBody>
      </p:sp>
      <p:sp>
        <p:nvSpPr>
          <p:cNvPr id="19" name="Bùi Liễu"/>
          <p:cNvSpPr txBox="1"/>
          <p:nvPr/>
        </p:nvSpPr>
        <p:spPr>
          <a:xfrm>
            <a:off x="7352317" y="3650251"/>
            <a:ext cx="3567194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3600" b="0" smtClean="0">
                <a:solidFill>
                  <a:schemeClr val="tx1"/>
                </a:solidFill>
              </a:rPr>
              <a:t>/</a:t>
            </a:r>
            <a:r>
              <a:rPr lang="vi-VN" sz="3600" b="0" smtClean="0">
                <a:solidFill>
                  <a:schemeClr val="tx1"/>
                </a:solidFill>
              </a:rPr>
              <a:t>ˈpleɪ.ɡraʊnd</a:t>
            </a:r>
            <a:r>
              <a:rPr lang="en-US" sz="3600" b="0" smtClean="0">
                <a:solidFill>
                  <a:schemeClr val="tx1"/>
                </a:solidFill>
              </a:rPr>
              <a:t>/</a:t>
            </a:r>
            <a:endParaRPr lang="en-US" sz="3600" b="0" dirty="0">
              <a:solidFill>
                <a:schemeClr val="tx1"/>
              </a:solidFill>
            </a:endParaRPr>
          </a:p>
        </p:txBody>
      </p:sp>
      <p:sp>
        <p:nvSpPr>
          <p:cNvPr id="20" name="Bùi Liễu"/>
          <p:cNvSpPr txBox="1"/>
          <p:nvPr/>
        </p:nvSpPr>
        <p:spPr>
          <a:xfrm>
            <a:off x="8161128" y="4248036"/>
            <a:ext cx="1949573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3600" b="0" smtClean="0">
                <a:solidFill>
                  <a:schemeClr val="tx1"/>
                </a:solidFill>
              </a:rPr>
              <a:t>sân chơi</a:t>
            </a:r>
            <a:endParaRPr lang="en-US" sz="3600" b="0" dirty="0">
              <a:solidFill>
                <a:schemeClr val="tx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715" y="1908614"/>
            <a:ext cx="5173327" cy="3886199"/>
          </a:xfrm>
          <a:prstGeom prst="roundRect">
            <a:avLst/>
          </a:prstGeom>
        </p:spPr>
      </p:pic>
      <p:pic>
        <p:nvPicPr>
          <p:cNvPr id="3" name="playgr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3549" y="5794813"/>
            <a:ext cx="381000" cy="323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702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0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8" grpId="0"/>
      <p:bldP spid="19" grpId="0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Bùi Liễu  0968142780"/>
          <p:cNvSpPr txBox="1"/>
          <p:nvPr/>
        </p:nvSpPr>
        <p:spPr>
          <a:xfrm>
            <a:off x="1600200" y="381000"/>
            <a:ext cx="15744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rgbClr val="00B050"/>
                </a:solidFill>
                <a:cs typeface="Arial" panose="020B0604020202020204" pitchFamily="34" charset="0"/>
              </a:rPr>
              <a:t>Review</a:t>
            </a:r>
            <a:endParaRPr lang="en-US" sz="3600" b="1" dirty="0">
              <a:solidFill>
                <a:srgbClr val="00B050"/>
              </a:solidFill>
              <a:cs typeface="Arial" panose="020B0604020202020204" pitchFamily="34" charset="0"/>
            </a:endParaRPr>
          </a:p>
        </p:txBody>
      </p:sp>
      <p:grpSp>
        <p:nvGrpSpPr>
          <p:cNvPr id="33" name="Bùi Liễu"/>
          <p:cNvGrpSpPr/>
          <p:nvPr/>
        </p:nvGrpSpPr>
        <p:grpSpPr>
          <a:xfrm>
            <a:off x="6477000" y="1245254"/>
            <a:ext cx="2957633" cy="2377724"/>
            <a:chOff x="1925737" y="1303584"/>
            <a:chExt cx="3816682" cy="2377724"/>
          </a:xfrm>
        </p:grpSpPr>
        <p:sp>
          <p:nvSpPr>
            <p:cNvPr id="4" name="TextBox 3"/>
            <p:cNvSpPr txBox="1"/>
            <p:nvPr/>
          </p:nvSpPr>
          <p:spPr>
            <a:xfrm>
              <a:off x="2210873" y="2936574"/>
              <a:ext cx="3217083" cy="64633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3600" smtClean="0">
                  <a:solidFill>
                    <a:srgbClr val="C00000"/>
                  </a:solidFill>
                </a:rPr>
                <a:t>classroom</a:t>
              </a:r>
            </a:p>
          </p:txBody>
        </p:sp>
        <p:sp>
          <p:nvSpPr>
            <p:cNvPr id="29" name="Flowchart: Alternate Process 28"/>
            <p:cNvSpPr/>
            <p:nvPr/>
          </p:nvSpPr>
          <p:spPr>
            <a:xfrm>
              <a:off x="1925737" y="1303584"/>
              <a:ext cx="3816682" cy="2377724"/>
            </a:xfrm>
            <a:prstGeom prst="flowChartAlternateProcess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34" name="Bùi Liễu 0968142780"/>
          <p:cNvGrpSpPr/>
          <p:nvPr/>
        </p:nvGrpSpPr>
        <p:grpSpPr>
          <a:xfrm>
            <a:off x="2736714" y="3803113"/>
            <a:ext cx="2927153" cy="2395596"/>
            <a:chOff x="6392042" y="1289109"/>
            <a:chExt cx="3816682" cy="2395596"/>
          </a:xfrm>
        </p:grpSpPr>
        <p:sp>
          <p:nvSpPr>
            <p:cNvPr id="12" name="TextBox 11"/>
            <p:cNvSpPr txBox="1"/>
            <p:nvPr/>
          </p:nvSpPr>
          <p:spPr>
            <a:xfrm>
              <a:off x="7221907" y="3038374"/>
              <a:ext cx="2131413" cy="64633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3600" smtClean="0">
                  <a:solidFill>
                    <a:srgbClr val="C00000"/>
                  </a:solidFill>
                </a:rPr>
                <a:t>library</a:t>
              </a:r>
              <a:endParaRPr lang="en-US" sz="3600" dirty="0">
                <a:solidFill>
                  <a:srgbClr val="C00000"/>
                </a:solidFill>
              </a:endParaRPr>
            </a:p>
          </p:txBody>
        </p:sp>
        <p:sp>
          <p:nvSpPr>
            <p:cNvPr id="30" name="Flowchart: Alternate Process 29"/>
            <p:cNvSpPr/>
            <p:nvPr/>
          </p:nvSpPr>
          <p:spPr>
            <a:xfrm>
              <a:off x="6392042" y="1289109"/>
              <a:ext cx="3816682" cy="2377724"/>
            </a:xfrm>
            <a:prstGeom prst="flowChartAlternateProcess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35" name="Bùi Liễu 0968142780"/>
          <p:cNvGrpSpPr/>
          <p:nvPr/>
        </p:nvGrpSpPr>
        <p:grpSpPr>
          <a:xfrm>
            <a:off x="6476999" y="3846466"/>
            <a:ext cx="2957633" cy="2783706"/>
            <a:chOff x="1925737" y="4040342"/>
            <a:chExt cx="3816682" cy="2783706"/>
          </a:xfrm>
        </p:grpSpPr>
        <p:sp>
          <p:nvSpPr>
            <p:cNvPr id="8" name="TextBox 7"/>
            <p:cNvSpPr txBox="1"/>
            <p:nvPr/>
          </p:nvSpPr>
          <p:spPr>
            <a:xfrm>
              <a:off x="2210874" y="5685275"/>
              <a:ext cx="3481865" cy="113877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3600" smtClean="0">
                  <a:solidFill>
                    <a:srgbClr val="C00000"/>
                  </a:solidFill>
                </a:rPr>
                <a:t>playground</a:t>
              </a:r>
            </a:p>
            <a:p>
              <a:r>
                <a:rPr lang="en-US" smtClean="0"/>
                <a:t> 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  <p:sp>
          <p:nvSpPr>
            <p:cNvPr id="31" name="Flowchart: Alternate Process 30"/>
            <p:cNvSpPr/>
            <p:nvPr/>
          </p:nvSpPr>
          <p:spPr>
            <a:xfrm>
              <a:off x="1925737" y="4040342"/>
              <a:ext cx="3816682" cy="2377724"/>
            </a:xfrm>
            <a:prstGeom prst="flowChartAlternateProcess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41" name="Picture 4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82513" y="1447458"/>
            <a:ext cx="2265806" cy="1524341"/>
          </a:xfrm>
          <a:prstGeom prst="rect">
            <a:avLst/>
          </a:prstGeom>
        </p:spPr>
      </p:pic>
      <p:pic>
        <p:nvPicPr>
          <p:cNvPr id="42" name="Hình ảnh 26">
            <a:extLst>
              <a:ext uri="{FF2B5EF4-FFF2-40B4-BE49-F238E27FC236}">
                <a16:creationId xmlns:a16="http://schemas.microsoft.com/office/drawing/2014/main" id="{8C31F9BF-65EA-4B73-B10B-02FCFA2305C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82513" y="4117171"/>
            <a:ext cx="2213934" cy="1544763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88697" y="4116199"/>
            <a:ext cx="2189897" cy="1560975"/>
          </a:xfrm>
          <a:prstGeom prst="rect">
            <a:avLst/>
          </a:prstGeom>
        </p:spPr>
      </p:pic>
      <p:grpSp>
        <p:nvGrpSpPr>
          <p:cNvPr id="28" name="Bùi Liễu"/>
          <p:cNvGrpSpPr/>
          <p:nvPr/>
        </p:nvGrpSpPr>
        <p:grpSpPr>
          <a:xfrm>
            <a:off x="2706235" y="1156157"/>
            <a:ext cx="2957633" cy="2378338"/>
            <a:chOff x="1925737" y="1303584"/>
            <a:chExt cx="3816682" cy="2378338"/>
          </a:xfrm>
        </p:grpSpPr>
        <p:sp>
          <p:nvSpPr>
            <p:cNvPr id="45" name="TextBox 44"/>
            <p:cNvSpPr txBox="1"/>
            <p:nvPr/>
          </p:nvSpPr>
          <p:spPr>
            <a:xfrm>
              <a:off x="2766221" y="3035591"/>
              <a:ext cx="2157963" cy="64633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3600" smtClean="0">
                  <a:solidFill>
                    <a:srgbClr val="C00000"/>
                  </a:solidFill>
                </a:rPr>
                <a:t>school</a:t>
              </a:r>
            </a:p>
          </p:txBody>
        </p:sp>
        <p:sp>
          <p:nvSpPr>
            <p:cNvPr id="46" name="Flowchart: Alternate Process 45"/>
            <p:cNvSpPr/>
            <p:nvPr/>
          </p:nvSpPr>
          <p:spPr>
            <a:xfrm>
              <a:off x="1925737" y="1303584"/>
              <a:ext cx="3816682" cy="2377724"/>
            </a:xfrm>
            <a:prstGeom prst="flowChartAlternateProcess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47" name="Picture 4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88697" y="1371600"/>
            <a:ext cx="2189897" cy="1516565"/>
          </a:xfrm>
          <a:prstGeom prst="rect">
            <a:avLst/>
          </a:prstGeom>
        </p:spPr>
      </p:pic>
      <p:pic>
        <p:nvPicPr>
          <p:cNvPr id="19" name="school - Sao chép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5013" y="3103607"/>
            <a:ext cx="301985" cy="256447"/>
          </a:xfrm>
          <a:prstGeom prst="rect">
            <a:avLst/>
          </a:prstGeom>
        </p:spPr>
      </p:pic>
      <p:pic>
        <p:nvPicPr>
          <p:cNvPr id="20" name="classro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3865" y="3168492"/>
            <a:ext cx="301985" cy="256447"/>
          </a:xfrm>
          <a:prstGeom prst="rect">
            <a:avLst/>
          </a:prstGeom>
        </p:spPr>
      </p:pic>
      <p:pic>
        <p:nvPicPr>
          <p:cNvPr id="21" name="library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492" y="5859066"/>
            <a:ext cx="301986" cy="256448"/>
          </a:xfrm>
          <a:prstGeom prst="rect">
            <a:avLst/>
          </a:prstGeom>
        </p:spPr>
      </p:pic>
      <p:pic>
        <p:nvPicPr>
          <p:cNvPr id="22" name="playground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1127" y="5348177"/>
            <a:ext cx="291243" cy="24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616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6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50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50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2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50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816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50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50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08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10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10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10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ùi Liễu 0968142780"/>
          <p:cNvSpPr txBox="1"/>
          <p:nvPr/>
        </p:nvSpPr>
        <p:spPr>
          <a:xfrm>
            <a:off x="3829411" y="2193141"/>
            <a:ext cx="4463081" cy="9233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3600" smtClean="0">
                <a:solidFill>
                  <a:schemeClr val="tx1"/>
                </a:solidFill>
              </a:rPr>
              <a:t>classroom: lớp học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7" name="Bùi Liễu 0968142780"/>
          <p:cNvSpPr txBox="1"/>
          <p:nvPr/>
        </p:nvSpPr>
        <p:spPr>
          <a:xfrm>
            <a:off x="3911405" y="2958699"/>
            <a:ext cx="3700052" cy="9233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3600" smtClean="0">
                <a:solidFill>
                  <a:schemeClr val="tx1"/>
                </a:solidFill>
              </a:rPr>
              <a:t>library: thư viện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8" name="Bùi liễu 0968142780"/>
          <p:cNvSpPr txBox="1"/>
          <p:nvPr/>
        </p:nvSpPr>
        <p:spPr>
          <a:xfrm>
            <a:off x="3893131" y="3787372"/>
            <a:ext cx="4899098" cy="9233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3600" smtClean="0">
                <a:solidFill>
                  <a:schemeClr val="tx1"/>
                </a:solidFill>
              </a:rPr>
              <a:t>playground: sân chơi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10" name="Bùi Liễu  0968142780"/>
          <p:cNvSpPr txBox="1"/>
          <p:nvPr/>
        </p:nvSpPr>
        <p:spPr>
          <a:xfrm>
            <a:off x="1600200" y="507471"/>
            <a:ext cx="23250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rgbClr val="00B050"/>
                </a:solidFill>
                <a:cs typeface="Arial" panose="020B0604020202020204" pitchFamily="34" charset="0"/>
              </a:rPr>
              <a:t>Vocabulary</a:t>
            </a:r>
            <a:endParaRPr lang="en-US" sz="3600" b="1" dirty="0">
              <a:solidFill>
                <a:srgbClr val="00B050"/>
              </a:solidFill>
              <a:cs typeface="Arial" panose="020B0604020202020204" pitchFamily="34" charset="0"/>
            </a:endParaRPr>
          </a:p>
        </p:txBody>
      </p:sp>
      <p:sp>
        <p:nvSpPr>
          <p:cNvPr id="19" name="Bùi Liễu 0968142780"/>
          <p:cNvSpPr txBox="1"/>
          <p:nvPr/>
        </p:nvSpPr>
        <p:spPr>
          <a:xfrm>
            <a:off x="3873723" y="1452902"/>
            <a:ext cx="4592924" cy="9233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3600" smtClean="0">
                <a:solidFill>
                  <a:schemeClr val="tx1"/>
                </a:solidFill>
              </a:rPr>
              <a:t>school: trường học </a:t>
            </a:r>
            <a:endParaRPr lang="en-US" sz="3600" dirty="0">
              <a:solidFill>
                <a:schemeClr val="tx1"/>
              </a:solidFill>
            </a:endParaRPr>
          </a:p>
        </p:txBody>
      </p:sp>
      <p:pic>
        <p:nvPicPr>
          <p:cNvPr id="13" name="Bùi Liễu 096814278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6800" y="4299853"/>
            <a:ext cx="301985" cy="256447"/>
          </a:xfrm>
          <a:prstGeom prst="rect">
            <a:avLst/>
          </a:prstGeom>
        </p:spPr>
      </p:pic>
      <p:pic>
        <p:nvPicPr>
          <p:cNvPr id="20" name="Bùi Liễu 096814278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6800" y="4876800"/>
            <a:ext cx="301985" cy="256447"/>
          </a:xfrm>
          <a:prstGeom prst="rect">
            <a:avLst/>
          </a:prstGeom>
        </p:spPr>
      </p:pic>
      <p:pic>
        <p:nvPicPr>
          <p:cNvPr id="21" name="Bùi Liễu 0968142780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4508" y="5485694"/>
            <a:ext cx="301986" cy="256448"/>
          </a:xfrm>
          <a:prstGeom prst="rect">
            <a:avLst/>
          </a:prstGeom>
        </p:spPr>
      </p:pic>
      <p:pic>
        <p:nvPicPr>
          <p:cNvPr id="22" name="Bùi Liễu 0968142780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5863" y="6190865"/>
            <a:ext cx="291243" cy="24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677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25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625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6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25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625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72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25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625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816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25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625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8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10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10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10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4" grpId="0"/>
      <p:bldP spid="7" grpId="0"/>
      <p:bldP spid="8" grpId="0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719;p38"/>
          <p:cNvSpPr txBox="1">
            <a:spLocks/>
          </p:cNvSpPr>
          <p:nvPr/>
        </p:nvSpPr>
        <p:spPr>
          <a:xfrm>
            <a:off x="1447800" y="365503"/>
            <a:ext cx="6420394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Look, listen and repeat.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1162090"/>
            <a:ext cx="5486399" cy="39145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1162090"/>
            <a:ext cx="5867400" cy="3914501"/>
          </a:xfrm>
          <a:prstGeom prst="rect">
            <a:avLst/>
          </a:prstGeom>
        </p:spPr>
      </p:pic>
      <p:sp>
        <p:nvSpPr>
          <p:cNvPr id="9" name="Bùi Liễu 0968142780"/>
          <p:cNvSpPr/>
          <p:nvPr/>
        </p:nvSpPr>
        <p:spPr>
          <a:xfrm>
            <a:off x="4667795" y="5448757"/>
            <a:ext cx="3200399" cy="653753"/>
          </a:xfrm>
          <a:prstGeom prst="wedgeRectCallout">
            <a:avLst>
              <a:gd name="adj1" fmla="val -12777"/>
              <a:gd name="adj2" fmla="val -4982"/>
            </a:avLst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are </a:t>
            </a:r>
            <a:r>
              <a:rPr lang="en-US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they?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Bùi Liễu 0968142780"/>
          <p:cNvSpPr/>
          <p:nvPr/>
        </p:nvSpPr>
        <p:spPr>
          <a:xfrm>
            <a:off x="4463142" y="5448757"/>
            <a:ext cx="3609703" cy="653753"/>
          </a:xfrm>
          <a:prstGeom prst="wedgeRectCallout">
            <a:avLst>
              <a:gd name="adj1" fmla="val -8687"/>
              <a:gd name="adj2" fmla="val -27845"/>
            </a:avLst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are they?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Bùi Liễu 0968142780"/>
          <p:cNvSpPr/>
          <p:nvPr/>
        </p:nvSpPr>
        <p:spPr>
          <a:xfrm>
            <a:off x="3810000" y="5448756"/>
            <a:ext cx="4572000" cy="653753"/>
          </a:xfrm>
          <a:prstGeom prst="wedgeRectCallout">
            <a:avLst>
              <a:gd name="adj1" fmla="val -12777"/>
              <a:gd name="adj2" fmla="val -4982"/>
            </a:avLst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they doing?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43802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ùi Liễu"/>
          <p:cNvSpPr/>
          <p:nvPr/>
        </p:nvSpPr>
        <p:spPr>
          <a:xfrm>
            <a:off x="3657600" y="2514600"/>
            <a:ext cx="7162800" cy="16730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9600" smtClean="0">
                <a:solidFill>
                  <a:srgbClr val="00B050"/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Structures</a:t>
            </a:r>
            <a:r>
              <a:rPr lang="en-US" sz="9600">
                <a:solidFill>
                  <a:srgbClr val="00B050"/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endParaRPr lang="en-US" sz="9600" dirty="0">
              <a:solidFill>
                <a:srgbClr val="00B050"/>
              </a:solidFill>
              <a:latin typeface="Berlin Sans FB Demi" panose="020E0802020502020306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94238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311700" y="2217788"/>
            <a:ext cx="5334000" cy="1527368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- Is this our _____? 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+Yes, it is/ No, it isn’t.</a:t>
            </a:r>
          </a:p>
        </p:txBody>
      </p:sp>
      <p:sp>
        <p:nvSpPr>
          <p:cNvPr id="13" name="Bùi liễu 0968142780"/>
          <p:cNvSpPr/>
          <p:nvPr/>
        </p:nvSpPr>
        <p:spPr>
          <a:xfrm>
            <a:off x="914400" y="1143000"/>
            <a:ext cx="7741222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2800" b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Hỏi và trả lời </a:t>
            </a:r>
            <a:r>
              <a:rPr lang="en-US" sz="2800" b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 các phòng ở trường học.</a:t>
            </a:r>
            <a:endParaRPr lang="en-US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4" name="Bùi liễu 0968142780"/>
          <p:cNvSpPr/>
          <p:nvPr/>
        </p:nvSpPr>
        <p:spPr>
          <a:xfrm>
            <a:off x="1311700" y="4266587"/>
            <a:ext cx="7994496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(Đây có phải là ____ của chúng ta không?)</a:t>
            </a:r>
            <a:endParaRPr lang="en-US" sz="3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5" name="Bùi liễu 0968142780"/>
          <p:cNvSpPr/>
          <p:nvPr/>
        </p:nvSpPr>
        <p:spPr>
          <a:xfrm>
            <a:off x="1441221" y="4969638"/>
            <a:ext cx="6742551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(Vâng, đúng rồi./Không, không phải.</a:t>
            </a:r>
            <a:endParaRPr lang="en-US" sz="32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Bùi Liễu  0968142780"/>
          <p:cNvSpPr txBox="1"/>
          <p:nvPr/>
        </p:nvSpPr>
        <p:spPr>
          <a:xfrm>
            <a:off x="1295400" y="335479"/>
            <a:ext cx="24929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Structures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Bùi liễu 0968142780"/>
          <p:cNvSpPr/>
          <p:nvPr/>
        </p:nvSpPr>
        <p:spPr>
          <a:xfrm>
            <a:off x="7924800" y="2169790"/>
            <a:ext cx="2092239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isn’t = is not</a:t>
            </a:r>
          </a:p>
        </p:txBody>
      </p:sp>
    </p:spTree>
    <p:extLst>
      <p:ext uri="{BB962C8B-B14F-4D97-AF65-F5344CB8AC3E}">
        <p14:creationId xmlns:p14="http://schemas.microsoft.com/office/powerpoint/2010/main" val="3625207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/>
      <p:bldP spid="15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5193" y="393993"/>
            <a:ext cx="11277600" cy="6019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6" name="Bùi Liễu 096814278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609598"/>
            <a:ext cx="8350498" cy="5705111"/>
          </a:xfrm>
          <a:prstGeom prst="rect">
            <a:avLst/>
          </a:prstGeom>
        </p:spPr>
      </p:pic>
      <p:sp>
        <p:nvSpPr>
          <p:cNvPr id="5" name="Bùi Liễu 0968142780"/>
          <p:cNvSpPr txBox="1"/>
          <p:nvPr/>
        </p:nvSpPr>
        <p:spPr>
          <a:xfrm>
            <a:off x="3124200" y="2738878"/>
            <a:ext cx="6172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>
                <a:solidFill>
                  <a:srgbClr val="00B050"/>
                </a:solidFill>
                <a:effectLst>
                  <a:glow rad="127000">
                    <a:schemeClr val="bg1"/>
                  </a:glow>
                </a:effectLst>
                <a:latin typeface="Berlin Sans FB Demi" panose="020E0802020502020306" pitchFamily="34" charset="0"/>
              </a:rPr>
              <a:t>Let’s </a:t>
            </a:r>
            <a:r>
              <a:rPr lang="en-US" sz="8800" b="1" smtClean="0">
                <a:solidFill>
                  <a:srgbClr val="00B050"/>
                </a:solidFill>
                <a:effectLst>
                  <a:glow rad="127000">
                    <a:schemeClr val="bg1"/>
                  </a:glow>
                </a:effectLst>
                <a:latin typeface="Berlin Sans FB Demi" panose="020E0802020502020306" pitchFamily="34" charset="0"/>
              </a:rPr>
              <a:t>play!</a:t>
            </a:r>
            <a:endParaRPr lang="en-US" sz="8800" b="1" dirty="0">
              <a:solidFill>
                <a:srgbClr val="00B050"/>
              </a:solidFill>
              <a:effectLst>
                <a:glow rad="127000">
                  <a:schemeClr val="bg1"/>
                </a:glow>
              </a:effectLst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62692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MsPham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51" name="huy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7951" y="3234403"/>
            <a:ext cx="505079" cy="4379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64666" y="3104742"/>
            <a:ext cx="6506941" cy="1572904"/>
          </a:xfrm>
          <a:prstGeom prst="rect">
            <a:avLst/>
          </a:prstGeom>
        </p:spPr>
      </p:pic>
      <p:pic>
        <p:nvPicPr>
          <p:cNvPr id="1030" name="Picture 6" descr="Library of bee on flower vector transparent stock png files ..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4126" y="1649215"/>
            <a:ext cx="964089" cy="1228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2 Bee Clipart, Bee Cards, Bee Pictures, Bee - Cartoon Bee - Png ...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689" b="96927" l="11932" r="89205">
                        <a14:foregroundMark x1="33182" y1="21255" x2="54659" y2="23431"/>
                        <a14:foregroundMark x1="37045" y1="30602" x2="54659" y2="16773"/>
                        <a14:foregroundMark x1="37727" y1="19078" x2="56818" y2="31754"/>
                        <a14:foregroundMark x1="38977" y1="31754" x2="56818" y2="24200"/>
                        <a14:foregroundMark x1="40455" y1="19078" x2="46705" y2="211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37" t="2536" r="11699" b="2445"/>
          <a:stretch>
            <a:fillRect/>
          </a:stretch>
        </p:blipFill>
        <p:spPr bwMode="auto">
          <a:xfrm>
            <a:off x="8335732" y="1517455"/>
            <a:ext cx="1086433" cy="1199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2780853" y="2805946"/>
            <a:ext cx="4324470" cy="803372"/>
            <a:chOff x="1767321" y="2343898"/>
            <a:chExt cx="5938677" cy="1103249"/>
          </a:xfrm>
        </p:grpSpPr>
        <p:pic>
          <p:nvPicPr>
            <p:cNvPr id="174" name="huyen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9351" y="2812570"/>
              <a:ext cx="731796" cy="634577"/>
            </a:xfrm>
            <a:prstGeom prst="rect">
              <a:avLst/>
            </a:prstGeom>
          </p:spPr>
        </p:pic>
        <p:pic>
          <p:nvPicPr>
            <p:cNvPr id="175" name="huyen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74202" y="2343898"/>
              <a:ext cx="731796" cy="634577"/>
            </a:xfrm>
            <a:prstGeom prst="rect">
              <a:avLst/>
            </a:prstGeom>
          </p:spPr>
        </p:pic>
        <p:pic>
          <p:nvPicPr>
            <p:cNvPr id="176" name="huyen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59999">
              <a:off x="1767321" y="2401228"/>
              <a:ext cx="696795" cy="920250"/>
            </a:xfrm>
            <a:prstGeom prst="rect">
              <a:avLst/>
            </a:prstGeom>
          </p:spPr>
        </p:pic>
      </p:grpSp>
      <p:pic>
        <p:nvPicPr>
          <p:cNvPr id="6" name="Picture 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641946" y="3798570"/>
            <a:ext cx="2352382" cy="2496256"/>
          </a:xfrm>
          <a:prstGeom prst="rect">
            <a:avLst/>
          </a:prstGeom>
        </p:spPr>
      </p:pic>
      <p:pic>
        <p:nvPicPr>
          <p:cNvPr id="129" name="Picture 12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0993">
            <a:off x="6999355" y="3655230"/>
            <a:ext cx="1523494" cy="1477718"/>
          </a:xfrm>
          <a:prstGeom prst="rect">
            <a:avLst/>
          </a:prstGeom>
        </p:spPr>
      </p:pic>
      <p:pic>
        <p:nvPicPr>
          <p:cNvPr id="53" name="huyen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>
            <a:fillRect/>
          </a:stretch>
        </p:blipFill>
        <p:spPr>
          <a:xfrm flipH="1">
            <a:off x="212095" y="334209"/>
            <a:ext cx="2569027" cy="1349829"/>
          </a:xfrm>
          <a:prstGeom prst="ellipse">
            <a:avLst/>
          </a:prstGeom>
        </p:spPr>
      </p:pic>
      <p:pic>
        <p:nvPicPr>
          <p:cNvPr id="14" name="Crazy Arcade Music (크아 BGM) - Cánh đồng tuyết (Snow Field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74625" y="-12541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938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3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25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69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ùi Liễu 096814278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/>
        </p:blipFill>
        <p:spPr>
          <a:xfrm>
            <a:off x="2819400" y="1143000"/>
            <a:ext cx="6858000" cy="3657600"/>
          </a:xfrm>
          <a:prstGeom prst="rect">
            <a:avLst/>
          </a:prstGeom>
        </p:spPr>
      </p:pic>
      <p:sp>
        <p:nvSpPr>
          <p:cNvPr id="5" name="Bùi Liễu 0968142780"/>
          <p:cNvSpPr txBox="1"/>
          <p:nvPr/>
        </p:nvSpPr>
        <p:spPr>
          <a:xfrm>
            <a:off x="3886200" y="3124201"/>
            <a:ext cx="43325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600" b="1">
                <a:solidFill>
                  <a:srgbClr val="00B050"/>
                </a:solidFill>
                <a:latin typeface="Berlin Sans FB Demi" panose="020E0802020502020306" pitchFamily="34" charset="0"/>
              </a:rPr>
              <a:t>Warm-up</a:t>
            </a:r>
            <a:r>
              <a:rPr lang="en-US" sz="8000" b="1">
                <a:solidFill>
                  <a:srgbClr val="00B050"/>
                </a:solidFill>
                <a:latin typeface="Berlin Sans FB Demi" panose="020E0802020502020306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52689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MsPham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1723"/>
            <a:ext cx="12191999" cy="685800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6349413" y="487412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C00000"/>
                </a:solidFill>
              </a:rPr>
              <a:t>library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3523131" y="4945029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C00000"/>
                </a:solidFill>
              </a:rPr>
              <a:t>school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96849" y="4928826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C00000"/>
                </a:solidFill>
              </a:rPr>
              <a:t>playground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9175696" y="488414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C00000"/>
                </a:solidFill>
              </a:rPr>
              <a:t>classroom</a:t>
            </a:r>
            <a:endParaRPr lang="en-US" sz="3600" dirty="0">
              <a:solidFill>
                <a:srgbClr val="C00000"/>
              </a:solidFill>
            </a:endParaRPr>
          </a:p>
        </p:txBody>
      </p:sp>
      <p:pic>
        <p:nvPicPr>
          <p:cNvPr id="20" name="ahuy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0330" y="5406396"/>
            <a:ext cx="759094" cy="1026723"/>
          </a:xfrm>
          <a:prstGeom prst="rect">
            <a:avLst/>
          </a:prstGeom>
        </p:spPr>
      </p:pic>
      <p:pic>
        <p:nvPicPr>
          <p:cNvPr id="21" name="bhuy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89353" y="5649810"/>
            <a:ext cx="793156" cy="995797"/>
          </a:xfrm>
          <a:prstGeom prst="rect">
            <a:avLst/>
          </a:prstGeom>
        </p:spPr>
      </p:pic>
      <p:pic>
        <p:nvPicPr>
          <p:cNvPr id="22" name="chuy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02637" y="5649810"/>
            <a:ext cx="788291" cy="1012126"/>
          </a:xfrm>
          <a:prstGeom prst="rect">
            <a:avLst/>
          </a:prstGeom>
        </p:spPr>
      </p:pic>
      <p:pic>
        <p:nvPicPr>
          <p:cNvPr id="23" name="dhuy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26435" y="5406396"/>
            <a:ext cx="759094" cy="1012126"/>
          </a:xfrm>
          <a:prstGeom prst="rect">
            <a:avLst/>
          </a:prstGeom>
        </p:spPr>
      </p:pic>
      <p:sp>
        <p:nvSpPr>
          <p:cNvPr id="25" name="Double Wave 24">
            <a:hlinkClick r:id="" action="ppaction://hlinkshowjump?jump=nextslide"/>
          </p:cNvPr>
          <p:cNvSpPr/>
          <p:nvPr/>
        </p:nvSpPr>
        <p:spPr>
          <a:xfrm>
            <a:off x="9899465" y="2817574"/>
            <a:ext cx="1492560" cy="743826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Next </a:t>
            </a:r>
          </a:p>
        </p:txBody>
      </p:sp>
      <p:pic>
        <p:nvPicPr>
          <p:cNvPr id="27" name="huyen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>
            <a:fillRect/>
          </a:stretch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3111595" y="1486357"/>
            <a:ext cx="5776906" cy="258574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3600" b="1" smtClean="0">
                <a:solidFill>
                  <a:srgbClr val="002060"/>
                </a:solidFill>
                <a:latin typeface="Calibri" panose="020F0502020204030204" charset="0"/>
                <a:cs typeface="Calibri" panose="020F0502020204030204" charset="0"/>
              </a:rPr>
              <a:t>Is this our _______?</a:t>
            </a:r>
          </a:p>
          <a:p>
            <a:pPr algn="ctr"/>
            <a:r>
              <a:rPr lang="en-US" sz="3600" b="1" smtClean="0">
                <a:solidFill>
                  <a:srgbClr val="002060"/>
                </a:solidFill>
                <a:latin typeface="Calibri" panose="020F0502020204030204" charset="0"/>
                <a:cs typeface="Calibri" panose="020F0502020204030204" charset="0"/>
              </a:rPr>
              <a:t>Yes, it is.</a:t>
            </a:r>
            <a:endParaRPr lang="en-US" sz="3600" b="1" dirty="0">
              <a:solidFill>
                <a:srgbClr val="002060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pic>
        <p:nvPicPr>
          <p:cNvPr id="33" name="yes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5565" y="1883334"/>
            <a:ext cx="1007969" cy="68799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9" b="926"/>
          <a:stretch>
            <a:fillRect/>
          </a:stretch>
        </p:blipFill>
        <p:spPr>
          <a:xfrm flipH="1">
            <a:off x="449993" y="954686"/>
            <a:ext cx="1376302" cy="1462233"/>
          </a:xfrm>
          <a:prstGeom prst="rect">
            <a:avLst/>
          </a:prstGeom>
        </p:spPr>
      </p:pic>
      <p:pic>
        <p:nvPicPr>
          <p:cNvPr id="26" name="Picture 2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2856227" y="4712611"/>
            <a:ext cx="1557288" cy="15104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3131" y="2542521"/>
            <a:ext cx="4862883" cy="2290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872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0481 0.55162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30" y="26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42" presetClass="path" presetSubtype="0" accel="50000" decel="5000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3.125E-6 -2.22222E-6 L 0.63633 -0.43125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810" y="-2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42435 0.50671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25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65937 0.4713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69" y="235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3607 0.47546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0" y="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MsPham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266547" y="1403508"/>
            <a:ext cx="5776906" cy="258574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3600" b="1" smtClean="0">
                <a:solidFill>
                  <a:srgbClr val="002060"/>
                </a:solidFill>
                <a:latin typeface="Calibri" panose="020F0502020204030204" charset="0"/>
                <a:cs typeface="Calibri" panose="020F0502020204030204" charset="0"/>
              </a:rPr>
              <a:t>Is this your ______?</a:t>
            </a:r>
            <a:endParaRPr lang="en-US" sz="3600" b="1" dirty="0">
              <a:solidFill>
                <a:srgbClr val="002060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6349413" y="490957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C00000"/>
                </a:solidFill>
              </a:rPr>
              <a:t>library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3523131" y="4909578"/>
            <a:ext cx="2678164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C00000"/>
                </a:solidFill>
              </a:rPr>
              <a:t>playground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696849" y="490957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C00000"/>
                </a:solidFill>
              </a:rPr>
              <a:t>classroom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9175696" y="490957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C00000"/>
                </a:solidFill>
              </a:rPr>
              <a:t>school</a:t>
            </a:r>
            <a:endParaRPr lang="en-US" sz="3600" dirty="0">
              <a:solidFill>
                <a:srgbClr val="C00000"/>
              </a:solidFill>
            </a:endParaRPr>
          </a:p>
        </p:txBody>
      </p:sp>
      <p:pic>
        <p:nvPicPr>
          <p:cNvPr id="21" name="ahuy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8582" y="5240712"/>
            <a:ext cx="759094" cy="1026723"/>
          </a:xfrm>
          <a:prstGeom prst="rect">
            <a:avLst/>
          </a:prstGeom>
        </p:spPr>
      </p:pic>
      <p:pic>
        <p:nvPicPr>
          <p:cNvPr id="22" name="bhuy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31984" y="5661252"/>
            <a:ext cx="793156" cy="997527"/>
          </a:xfrm>
          <a:prstGeom prst="rect">
            <a:avLst/>
          </a:prstGeom>
        </p:spPr>
      </p:pic>
      <p:pic>
        <p:nvPicPr>
          <p:cNvPr id="23" name="chuy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07775" y="5571635"/>
            <a:ext cx="854801" cy="1097521"/>
          </a:xfrm>
          <a:prstGeom prst="rect">
            <a:avLst/>
          </a:prstGeom>
        </p:spPr>
      </p:pic>
      <p:pic>
        <p:nvPicPr>
          <p:cNvPr id="24" name="dhuy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67624" y="5353045"/>
            <a:ext cx="759094" cy="1012126"/>
          </a:xfrm>
          <a:prstGeom prst="rect">
            <a:avLst/>
          </a:prstGeom>
        </p:spPr>
      </p:pic>
      <p:sp>
        <p:nvSpPr>
          <p:cNvPr id="26" name="Double Wave 25">
            <a:hlinkClick r:id="" action="ppaction://hlinkshowjump?jump=nextslide"/>
          </p:cNvPr>
          <p:cNvSpPr/>
          <p:nvPr/>
        </p:nvSpPr>
        <p:spPr>
          <a:xfrm>
            <a:off x="9899465" y="2817574"/>
            <a:ext cx="1492560" cy="743826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Next </a:t>
            </a:r>
          </a:p>
        </p:txBody>
      </p:sp>
      <p:pic>
        <p:nvPicPr>
          <p:cNvPr id="28" name="huyen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>
            <a:fillRect/>
          </a:stretch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9" b="926"/>
          <a:stretch>
            <a:fillRect/>
          </a:stretch>
        </p:blipFill>
        <p:spPr>
          <a:xfrm flipH="1">
            <a:off x="449993" y="954686"/>
            <a:ext cx="1376302" cy="1462233"/>
          </a:xfrm>
          <a:prstGeom prst="rect">
            <a:avLst/>
          </a:prstGeom>
        </p:spPr>
      </p:pic>
      <p:pic>
        <p:nvPicPr>
          <p:cNvPr id="27" name="Picture 2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5589687" y="4613903"/>
            <a:ext cx="1557288" cy="151049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214" y="2097408"/>
            <a:ext cx="4915571" cy="2663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205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42435 0.5067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25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375E-6 -3.7037E-7 L 0.41211 -0.41111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99" y="-20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67096 0.47315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542" y="23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3607 0.47546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0" y="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0286 0.49468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43" y="2472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MsPham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30" name="Rounded Rectangle 29"/>
          <p:cNvSpPr/>
          <p:nvPr/>
        </p:nvSpPr>
        <p:spPr>
          <a:xfrm>
            <a:off x="6349413" y="4909578"/>
            <a:ext cx="2560320" cy="1250438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C00000"/>
                </a:solidFill>
              </a:rPr>
              <a:t>school 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3523131" y="4909578"/>
            <a:ext cx="2560320" cy="1250438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C00000"/>
                </a:solidFill>
              </a:rPr>
              <a:t>library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696849" y="4909578"/>
            <a:ext cx="2560320" cy="1250438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C00000"/>
                </a:solidFill>
              </a:rPr>
              <a:t>playground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9175696" y="4909578"/>
            <a:ext cx="2560320" cy="1250438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C00000"/>
                </a:solidFill>
              </a:rPr>
              <a:t>classroom</a:t>
            </a:r>
            <a:endParaRPr lang="en-US" sz="3200" dirty="0">
              <a:solidFill>
                <a:srgbClr val="C00000"/>
              </a:solidFill>
            </a:endParaRPr>
          </a:p>
        </p:txBody>
      </p:sp>
      <p:pic>
        <p:nvPicPr>
          <p:cNvPr id="34" name="ahuy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302" y="5413551"/>
            <a:ext cx="759094" cy="1026723"/>
          </a:xfrm>
          <a:prstGeom prst="rect">
            <a:avLst/>
          </a:prstGeom>
        </p:spPr>
      </p:pic>
      <p:pic>
        <p:nvPicPr>
          <p:cNvPr id="35" name="bhuy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68312" y="5624601"/>
            <a:ext cx="793156" cy="997527"/>
          </a:xfrm>
          <a:prstGeom prst="rect">
            <a:avLst/>
          </a:prstGeom>
        </p:spPr>
      </p:pic>
      <p:pic>
        <p:nvPicPr>
          <p:cNvPr id="36" name="chuy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21054" y="5624601"/>
            <a:ext cx="788291" cy="1012126"/>
          </a:xfrm>
          <a:prstGeom prst="rect">
            <a:avLst/>
          </a:prstGeom>
        </p:spPr>
      </p:pic>
      <p:pic>
        <p:nvPicPr>
          <p:cNvPr id="37" name="dhuy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30688" y="5413551"/>
            <a:ext cx="759094" cy="1012126"/>
          </a:xfrm>
          <a:prstGeom prst="rect">
            <a:avLst/>
          </a:prstGeom>
        </p:spPr>
      </p:pic>
      <p:sp>
        <p:nvSpPr>
          <p:cNvPr id="38" name="Double Wave 37">
            <a:hlinkClick r:id="" action="ppaction://hlinkshowjump?jump=nextslide"/>
          </p:cNvPr>
          <p:cNvSpPr/>
          <p:nvPr/>
        </p:nvSpPr>
        <p:spPr>
          <a:xfrm>
            <a:off x="9899465" y="2817574"/>
            <a:ext cx="1492560" cy="743826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Next </a:t>
            </a:r>
          </a:p>
        </p:txBody>
      </p:sp>
      <p:pic>
        <p:nvPicPr>
          <p:cNvPr id="40" name="Picture 3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-20047" y="4509726"/>
            <a:ext cx="1557288" cy="1510497"/>
          </a:xfrm>
          <a:prstGeom prst="rect">
            <a:avLst/>
          </a:prstGeom>
        </p:spPr>
      </p:pic>
      <p:pic>
        <p:nvPicPr>
          <p:cNvPr id="41" name="huyen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>
            <a:fillRect/>
          </a:stretch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9" b="926"/>
          <a:stretch>
            <a:fillRect/>
          </a:stretch>
        </p:blipFill>
        <p:spPr>
          <a:xfrm flipH="1">
            <a:off x="449993" y="954686"/>
            <a:ext cx="1376302" cy="146223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323" y="2261166"/>
            <a:ext cx="3976255" cy="2471616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3196529" y="1538187"/>
            <a:ext cx="5776906" cy="258574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3600" b="1" smtClean="0">
                <a:solidFill>
                  <a:srgbClr val="002060"/>
                </a:solidFill>
                <a:latin typeface="Calibri" panose="020F0502020204030204" charset="0"/>
                <a:cs typeface="Calibri" panose="020F0502020204030204" charset="0"/>
              </a:rPr>
              <a:t>Is this your ______?</a:t>
            </a:r>
            <a:endParaRPr lang="en-US" sz="3600" b="1" dirty="0">
              <a:solidFill>
                <a:srgbClr val="002060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1298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3216 0.50579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5" y="25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42" presetClass="path" presetSubtype="0" accel="50000" decel="5000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6.25E-7 -2.59259E-6 L 0.87227 -0.38935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607" y="-19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112 0.47315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60" y="23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42435 0.50671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25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65937 0.50509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69" y="2525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MsPham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30" name="Rounded Rectangle 29"/>
          <p:cNvSpPr/>
          <p:nvPr/>
        </p:nvSpPr>
        <p:spPr>
          <a:xfrm>
            <a:off x="6349413" y="4909578"/>
            <a:ext cx="2560320" cy="1250438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C00000"/>
                </a:solidFill>
              </a:rPr>
              <a:t>library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3523131" y="4909578"/>
            <a:ext cx="2560320" cy="1250438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C00000"/>
                </a:solidFill>
              </a:rPr>
              <a:t>playground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696849" y="4909578"/>
            <a:ext cx="2560320" cy="1250438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C00000"/>
                </a:solidFill>
              </a:rPr>
              <a:t>classroom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9175696" y="4909578"/>
            <a:ext cx="2560320" cy="1250438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C00000"/>
                </a:solidFill>
              </a:rPr>
              <a:t>school</a:t>
            </a:r>
            <a:endParaRPr lang="en-US" sz="3200" dirty="0">
              <a:solidFill>
                <a:srgbClr val="C00000"/>
              </a:solidFill>
            </a:endParaRPr>
          </a:p>
        </p:txBody>
      </p:sp>
      <p:pic>
        <p:nvPicPr>
          <p:cNvPr id="34" name="ahuy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302" y="5413551"/>
            <a:ext cx="759094" cy="1026723"/>
          </a:xfrm>
          <a:prstGeom prst="rect">
            <a:avLst/>
          </a:prstGeom>
        </p:spPr>
      </p:pic>
      <p:pic>
        <p:nvPicPr>
          <p:cNvPr id="35" name="bhuy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68312" y="5624601"/>
            <a:ext cx="793156" cy="997527"/>
          </a:xfrm>
          <a:prstGeom prst="rect">
            <a:avLst/>
          </a:prstGeom>
        </p:spPr>
      </p:pic>
      <p:pic>
        <p:nvPicPr>
          <p:cNvPr id="36" name="chuy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21054" y="5662849"/>
            <a:ext cx="788291" cy="1012126"/>
          </a:xfrm>
          <a:prstGeom prst="rect">
            <a:avLst/>
          </a:prstGeom>
        </p:spPr>
      </p:pic>
      <p:pic>
        <p:nvPicPr>
          <p:cNvPr id="37" name="dhuy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30688" y="5413551"/>
            <a:ext cx="759094" cy="1012126"/>
          </a:xfrm>
          <a:prstGeom prst="rect">
            <a:avLst/>
          </a:prstGeom>
        </p:spPr>
      </p:pic>
      <p:sp>
        <p:nvSpPr>
          <p:cNvPr id="38" name="Double Wave 37">
            <a:hlinkClick r:id="" action="ppaction://hlinkshowjump?jump=nextslide"/>
          </p:cNvPr>
          <p:cNvSpPr/>
          <p:nvPr/>
        </p:nvSpPr>
        <p:spPr>
          <a:xfrm>
            <a:off x="9899465" y="2817574"/>
            <a:ext cx="1492560" cy="743826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Next </a:t>
            </a:r>
          </a:p>
        </p:txBody>
      </p:sp>
      <p:pic>
        <p:nvPicPr>
          <p:cNvPr id="41" name="huyen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>
            <a:fillRect/>
          </a:stretch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9" b="926"/>
          <a:stretch>
            <a:fillRect/>
          </a:stretch>
        </p:blipFill>
        <p:spPr>
          <a:xfrm flipH="1">
            <a:off x="449993" y="954686"/>
            <a:ext cx="1376302" cy="1462233"/>
          </a:xfrm>
          <a:prstGeom prst="rect">
            <a:avLst/>
          </a:prstGeom>
        </p:spPr>
      </p:pic>
      <p:pic>
        <p:nvPicPr>
          <p:cNvPr id="40" name="Picture 3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-20047" y="4509726"/>
            <a:ext cx="1557288" cy="1510497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3257169" y="1625852"/>
            <a:ext cx="5776906" cy="258574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3600" b="1" smtClean="0">
                <a:solidFill>
                  <a:srgbClr val="002060"/>
                </a:solidFill>
                <a:latin typeface="Calibri" panose="020F0502020204030204" charset="0"/>
                <a:cs typeface="Calibri" panose="020F0502020204030204" charset="0"/>
              </a:rPr>
              <a:t>Is this your ______?</a:t>
            </a:r>
            <a:endParaRPr lang="en-US" sz="3600" b="1" dirty="0">
              <a:solidFill>
                <a:srgbClr val="002060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7298" y="2262308"/>
            <a:ext cx="4387512" cy="2598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311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3216 0.50579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5" y="25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42" presetClass="path" presetSubtype="0" accel="50000" decel="5000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6.25E-7 -2.59259E-6 L 0.87227 -0.38935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607" y="-19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112 0.47315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60" y="23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42435 0.50671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25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65937 0.50509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69" y="2525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MsPham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6349413" y="487412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C00000"/>
                </a:solidFill>
              </a:rPr>
              <a:t>No, it isn’t.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3523131" y="4945029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C00000"/>
                </a:solidFill>
              </a:rPr>
              <a:t>How old are you?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96849" y="4928826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C00000"/>
                </a:solidFill>
              </a:rPr>
              <a:t>What’s your name?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9175696" y="488414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C00000"/>
                </a:solidFill>
              </a:rPr>
              <a:t>Yes, it is.</a:t>
            </a:r>
            <a:endParaRPr lang="en-US" sz="3200" dirty="0">
              <a:solidFill>
                <a:srgbClr val="C00000"/>
              </a:solidFill>
            </a:endParaRPr>
          </a:p>
        </p:txBody>
      </p:sp>
      <p:pic>
        <p:nvPicPr>
          <p:cNvPr id="20" name="ahuy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6679" y="5409815"/>
            <a:ext cx="759094" cy="1026723"/>
          </a:xfrm>
          <a:prstGeom prst="rect">
            <a:avLst/>
          </a:prstGeom>
        </p:spPr>
      </p:pic>
      <p:pic>
        <p:nvPicPr>
          <p:cNvPr id="21" name="bhuy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70552" y="5570248"/>
            <a:ext cx="793156" cy="997527"/>
          </a:xfrm>
          <a:prstGeom prst="rect">
            <a:avLst/>
          </a:prstGeom>
        </p:spPr>
      </p:pic>
      <p:pic>
        <p:nvPicPr>
          <p:cNvPr id="22" name="chuy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15346" y="5662508"/>
            <a:ext cx="788291" cy="1012126"/>
          </a:xfrm>
          <a:prstGeom prst="rect">
            <a:avLst/>
          </a:prstGeom>
        </p:spPr>
      </p:pic>
      <p:pic>
        <p:nvPicPr>
          <p:cNvPr id="23" name="dhuy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96149" y="5393668"/>
            <a:ext cx="759094" cy="1012126"/>
          </a:xfrm>
          <a:prstGeom prst="rect">
            <a:avLst/>
          </a:prstGeom>
        </p:spPr>
      </p:pic>
      <p:pic>
        <p:nvPicPr>
          <p:cNvPr id="25" name="huyen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>
            <a:fillRect/>
          </a:stretch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  <p:sp>
        <p:nvSpPr>
          <p:cNvPr id="26" name="Double Wave 25">
            <a:hlinkClick r:id="" action="ppaction://hlinkshowjump?jump=nextslide"/>
          </p:cNvPr>
          <p:cNvSpPr/>
          <p:nvPr/>
        </p:nvSpPr>
        <p:spPr>
          <a:xfrm>
            <a:off x="9899465" y="2817574"/>
            <a:ext cx="1492560" cy="743826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Next 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9" b="926"/>
          <a:stretch>
            <a:fillRect/>
          </a:stretch>
        </p:blipFill>
        <p:spPr>
          <a:xfrm flipH="1">
            <a:off x="449993" y="954686"/>
            <a:ext cx="1376302" cy="1462233"/>
          </a:xfrm>
          <a:prstGeom prst="rect">
            <a:avLst/>
          </a:prstGeom>
        </p:spPr>
      </p:pic>
      <p:pic>
        <p:nvPicPr>
          <p:cNvPr id="27" name="Picture 2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8510750" y="4565625"/>
            <a:ext cx="1557288" cy="1510497"/>
          </a:xfrm>
          <a:prstGeom prst="rect">
            <a:avLst/>
          </a:prstGeom>
        </p:spPr>
      </p:pic>
      <p:pic>
        <p:nvPicPr>
          <p:cNvPr id="32" name="yes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7621" y="3444811"/>
            <a:ext cx="1411918" cy="1039914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2887357" y="2612198"/>
            <a:ext cx="5776906" cy="258574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3600" b="1" smtClean="0">
                <a:solidFill>
                  <a:srgbClr val="002060"/>
                </a:solidFill>
                <a:latin typeface="Calibri" panose="020F0502020204030204" charset="0"/>
                <a:cs typeface="Calibri" panose="020F0502020204030204" charset="0"/>
              </a:rPr>
              <a:t>Is this your school?</a:t>
            </a:r>
          </a:p>
          <a:p>
            <a:pPr algn="ctr"/>
            <a:r>
              <a:rPr lang="en-US" sz="3600" b="1" smtClean="0">
                <a:solidFill>
                  <a:srgbClr val="002060"/>
                </a:solidFill>
                <a:latin typeface="Calibri" panose="020F0502020204030204" charset="0"/>
                <a:cs typeface="Calibri" panose="020F0502020204030204" charset="0"/>
              </a:rPr>
              <a:t>_______________.</a:t>
            </a:r>
            <a:endParaRPr lang="en-US" sz="3600" b="1" dirty="0">
              <a:solidFill>
                <a:srgbClr val="002060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4327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42435 0.5067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25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65937 0.50509 " pathEditMode="relative" rAng="0" ptsTypes="AA">
                                      <p:cBhvr>
                                        <p:cTn id="1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69" y="25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04167E-6 -4.44444E-6 L 0.17435 -0.40833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11" y="-20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276 0.47546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0" y="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0286 0.47546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43" y="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MsPham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6349413" y="490957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C00000"/>
                </a:solidFill>
              </a:rPr>
              <a:t>No, it isn’t</a:t>
            </a:r>
            <a:r>
              <a:rPr lang="en-US" sz="3200" smtClean="0">
                <a:solidFill>
                  <a:srgbClr val="C00000"/>
                </a:solidFill>
              </a:rPr>
              <a:t>.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3523131" y="490957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C00000"/>
                </a:solidFill>
              </a:rPr>
              <a:t>I’m nine.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696849" y="490957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C00000"/>
                </a:solidFill>
              </a:rPr>
              <a:t>I’m fine.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9175696" y="490957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C00000"/>
                </a:solidFill>
              </a:rPr>
              <a:t>Yes, it is.</a:t>
            </a:r>
            <a:endParaRPr lang="en-US" sz="3200" dirty="0">
              <a:solidFill>
                <a:srgbClr val="C00000"/>
              </a:solidFill>
            </a:endParaRPr>
          </a:p>
        </p:txBody>
      </p:sp>
      <p:pic>
        <p:nvPicPr>
          <p:cNvPr id="21" name="ahuy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8582" y="5240712"/>
            <a:ext cx="759094" cy="1026723"/>
          </a:xfrm>
          <a:prstGeom prst="rect">
            <a:avLst/>
          </a:prstGeom>
        </p:spPr>
      </p:pic>
      <p:pic>
        <p:nvPicPr>
          <p:cNvPr id="22" name="bhuy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71004" y="5573407"/>
            <a:ext cx="793156" cy="997527"/>
          </a:xfrm>
          <a:prstGeom prst="rect">
            <a:avLst/>
          </a:prstGeom>
        </p:spPr>
      </p:pic>
      <p:pic>
        <p:nvPicPr>
          <p:cNvPr id="23" name="chuy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07775" y="5571635"/>
            <a:ext cx="854801" cy="1097521"/>
          </a:xfrm>
          <a:prstGeom prst="rect">
            <a:avLst/>
          </a:prstGeom>
        </p:spPr>
      </p:pic>
      <p:pic>
        <p:nvPicPr>
          <p:cNvPr id="24" name="dhuy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67624" y="5353045"/>
            <a:ext cx="759094" cy="1012126"/>
          </a:xfrm>
          <a:prstGeom prst="rect">
            <a:avLst/>
          </a:prstGeom>
        </p:spPr>
      </p:pic>
      <p:sp>
        <p:nvSpPr>
          <p:cNvPr id="26" name="Double Wave 25">
            <a:hlinkClick r:id="" action="ppaction://hlinkshowjump?jump=nextslide"/>
          </p:cNvPr>
          <p:cNvSpPr/>
          <p:nvPr/>
        </p:nvSpPr>
        <p:spPr>
          <a:xfrm>
            <a:off x="9899465" y="2817574"/>
            <a:ext cx="1492560" cy="743826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Next </a:t>
            </a:r>
          </a:p>
        </p:txBody>
      </p:sp>
      <p:pic>
        <p:nvPicPr>
          <p:cNvPr id="28" name="huyen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>
            <a:fillRect/>
          </a:stretch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9" b="926"/>
          <a:stretch>
            <a:fillRect/>
          </a:stretch>
        </p:blipFill>
        <p:spPr>
          <a:xfrm flipH="1">
            <a:off x="449993" y="954686"/>
            <a:ext cx="1376302" cy="1462233"/>
          </a:xfrm>
          <a:prstGeom prst="rect">
            <a:avLst/>
          </a:prstGeom>
        </p:spPr>
      </p:pic>
      <p:pic>
        <p:nvPicPr>
          <p:cNvPr id="27" name="Picture 2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5589687" y="4613903"/>
            <a:ext cx="1557288" cy="1510497"/>
          </a:xfrm>
          <a:prstGeom prst="rect">
            <a:avLst/>
          </a:prstGeom>
        </p:spPr>
      </p:pic>
      <p:pic>
        <p:nvPicPr>
          <p:cNvPr id="30" name="no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814631" y="3733800"/>
            <a:ext cx="634170" cy="579421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3126654" y="2624229"/>
            <a:ext cx="5776906" cy="258574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3600" b="1" smtClean="0">
                <a:solidFill>
                  <a:srgbClr val="002060"/>
                </a:solidFill>
                <a:latin typeface="Calibri" panose="020F0502020204030204" charset="0"/>
                <a:cs typeface="Calibri" panose="020F0502020204030204" charset="0"/>
              </a:rPr>
              <a:t>Is this your playground?</a:t>
            </a:r>
          </a:p>
          <a:p>
            <a:pPr algn="ctr"/>
            <a:r>
              <a:rPr lang="en-US" sz="3600" b="1" smtClean="0">
                <a:solidFill>
                  <a:srgbClr val="002060"/>
                </a:solidFill>
                <a:latin typeface="Calibri" panose="020F0502020204030204" charset="0"/>
                <a:cs typeface="Calibri" panose="020F0502020204030204" charset="0"/>
              </a:rPr>
              <a:t>_______________.</a:t>
            </a:r>
            <a:endParaRPr lang="en-US" sz="3600" b="1" dirty="0">
              <a:solidFill>
                <a:srgbClr val="002060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324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42435 0.5067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25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375E-6 -3.7037E-7 L 0.41211 -0.41111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99" y="-20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67096 0.47315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542" y="23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3607 0.47546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0" y="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0286 0.49468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43" y="2472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MsPham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6349413" y="487412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C00000"/>
                </a:solidFill>
              </a:rPr>
              <a:t>Is this our school?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3523131" y="4945029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C00000"/>
                </a:solidFill>
              </a:rPr>
              <a:t>Is </a:t>
            </a:r>
            <a:r>
              <a:rPr lang="en-US" sz="3200" smtClean="0">
                <a:solidFill>
                  <a:srgbClr val="C00000"/>
                </a:solidFill>
              </a:rPr>
              <a:t>this our library?</a:t>
            </a:r>
            <a:endParaRPr lang="en-US" sz="3200">
              <a:solidFill>
                <a:srgbClr val="C00000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96849" y="4928826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C00000"/>
                </a:solidFill>
              </a:rPr>
              <a:t>Is this our classroom?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9175696" y="488414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C00000"/>
                </a:solidFill>
              </a:rPr>
              <a:t>Is this our playground?</a:t>
            </a:r>
            <a:endParaRPr lang="en-US" sz="3200" dirty="0">
              <a:solidFill>
                <a:srgbClr val="C00000"/>
              </a:solidFill>
            </a:endParaRPr>
          </a:p>
        </p:txBody>
      </p:sp>
      <p:pic>
        <p:nvPicPr>
          <p:cNvPr id="20" name="ahuy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6679" y="5409815"/>
            <a:ext cx="759094" cy="1026723"/>
          </a:xfrm>
          <a:prstGeom prst="rect">
            <a:avLst/>
          </a:prstGeom>
        </p:spPr>
      </p:pic>
      <p:pic>
        <p:nvPicPr>
          <p:cNvPr id="21" name="bhuy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70552" y="5570248"/>
            <a:ext cx="793156" cy="997527"/>
          </a:xfrm>
          <a:prstGeom prst="rect">
            <a:avLst/>
          </a:prstGeom>
        </p:spPr>
      </p:pic>
      <p:pic>
        <p:nvPicPr>
          <p:cNvPr id="22" name="chuy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15346" y="5662508"/>
            <a:ext cx="788291" cy="1012126"/>
          </a:xfrm>
          <a:prstGeom prst="rect">
            <a:avLst/>
          </a:prstGeom>
        </p:spPr>
      </p:pic>
      <p:pic>
        <p:nvPicPr>
          <p:cNvPr id="23" name="dhuy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96149" y="5393668"/>
            <a:ext cx="759094" cy="101212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9" b="926"/>
          <a:stretch>
            <a:fillRect/>
          </a:stretch>
        </p:blipFill>
        <p:spPr>
          <a:xfrm flipH="1">
            <a:off x="449993" y="954686"/>
            <a:ext cx="1376302" cy="1462233"/>
          </a:xfrm>
          <a:prstGeom prst="rect">
            <a:avLst/>
          </a:prstGeom>
        </p:spPr>
      </p:pic>
      <p:pic>
        <p:nvPicPr>
          <p:cNvPr id="25" name="huyen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>
            <a:fillRect/>
          </a:stretch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  <p:sp>
        <p:nvSpPr>
          <p:cNvPr id="26" name="Double Wave 25">
            <a:hlinkClick r:id="" action="ppaction://hlinkshowjump?jump=nextslide"/>
          </p:cNvPr>
          <p:cNvSpPr/>
          <p:nvPr/>
        </p:nvSpPr>
        <p:spPr>
          <a:xfrm>
            <a:off x="9899465" y="2817574"/>
            <a:ext cx="1492560" cy="743826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Next </a:t>
            </a:r>
          </a:p>
        </p:txBody>
      </p:sp>
      <p:pic>
        <p:nvPicPr>
          <p:cNvPr id="27" name="Picture 2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8510750" y="4565625"/>
            <a:ext cx="1557288" cy="1510497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3041517" y="1556030"/>
            <a:ext cx="5776906" cy="258574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3600" b="1" smtClean="0">
                <a:solidFill>
                  <a:srgbClr val="002060"/>
                </a:solidFill>
                <a:latin typeface="Calibri" panose="020F0502020204030204" charset="0"/>
                <a:cs typeface="Calibri" panose="020F0502020204030204" charset="0"/>
              </a:rPr>
              <a:t>_______________?</a:t>
            </a:r>
          </a:p>
          <a:p>
            <a:pPr algn="ctr"/>
            <a:r>
              <a:rPr lang="en-US" sz="3600" b="1" smtClean="0">
                <a:solidFill>
                  <a:srgbClr val="002060"/>
                </a:solidFill>
                <a:latin typeface="Calibri" panose="020F0502020204030204" charset="0"/>
                <a:cs typeface="Calibri" panose="020F0502020204030204" charset="0"/>
              </a:rPr>
              <a:t>Yes, it is.</a:t>
            </a:r>
            <a:endParaRPr lang="en-US" sz="3600" b="1" dirty="0">
              <a:solidFill>
                <a:srgbClr val="002060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5" b="16427"/>
          <a:stretch/>
        </p:blipFill>
        <p:spPr>
          <a:xfrm>
            <a:off x="4086989" y="2690559"/>
            <a:ext cx="3856714" cy="216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700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42435 0.5067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25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65937 0.50509 " pathEditMode="relative" rAng="0" ptsTypes="AA">
                                      <p:cBhvr>
                                        <p:cTn id="1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69" y="25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04167E-6 -4.44444E-6 L 0.17435 -0.40833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11" y="-20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276 0.47546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0" y="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0286 0.47546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43" y="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MsPham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266547" y="1403508"/>
            <a:ext cx="5776906" cy="258574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3600" b="1" smtClean="0">
                <a:solidFill>
                  <a:srgbClr val="002060"/>
                </a:solidFill>
                <a:latin typeface="Calibri" panose="020F0502020204030204" charset="0"/>
                <a:cs typeface="Calibri" panose="020F0502020204030204" charset="0"/>
              </a:rPr>
              <a:t>Is this your ______?</a:t>
            </a:r>
            <a:endParaRPr lang="en-US" sz="3600" b="1" dirty="0">
              <a:solidFill>
                <a:srgbClr val="002060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6349413" y="490957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C00000"/>
                </a:solidFill>
              </a:rPr>
              <a:t>classroom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3523131" y="4909578"/>
            <a:ext cx="2678164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C00000"/>
                </a:solidFill>
              </a:rPr>
              <a:t>playground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696849" y="490957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C00000"/>
                </a:solidFill>
              </a:rPr>
              <a:t>school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9175696" y="490957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C00000"/>
                </a:solidFill>
              </a:rPr>
              <a:t>library</a:t>
            </a:r>
            <a:endParaRPr lang="en-US" sz="3600" dirty="0">
              <a:solidFill>
                <a:srgbClr val="C00000"/>
              </a:solidFill>
            </a:endParaRPr>
          </a:p>
        </p:txBody>
      </p:sp>
      <p:pic>
        <p:nvPicPr>
          <p:cNvPr id="21" name="ahuy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8582" y="5240712"/>
            <a:ext cx="759094" cy="1026723"/>
          </a:xfrm>
          <a:prstGeom prst="rect">
            <a:avLst/>
          </a:prstGeom>
        </p:spPr>
      </p:pic>
      <p:pic>
        <p:nvPicPr>
          <p:cNvPr id="22" name="bhuy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31984" y="5661252"/>
            <a:ext cx="793156" cy="997527"/>
          </a:xfrm>
          <a:prstGeom prst="rect">
            <a:avLst/>
          </a:prstGeom>
        </p:spPr>
      </p:pic>
      <p:pic>
        <p:nvPicPr>
          <p:cNvPr id="23" name="chuy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07775" y="5571635"/>
            <a:ext cx="854801" cy="1097521"/>
          </a:xfrm>
          <a:prstGeom prst="rect">
            <a:avLst/>
          </a:prstGeom>
        </p:spPr>
      </p:pic>
      <p:pic>
        <p:nvPicPr>
          <p:cNvPr id="24" name="dhuy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67624" y="5353045"/>
            <a:ext cx="759094" cy="1012126"/>
          </a:xfrm>
          <a:prstGeom prst="rect">
            <a:avLst/>
          </a:prstGeom>
        </p:spPr>
      </p:pic>
      <p:sp>
        <p:nvSpPr>
          <p:cNvPr id="26" name="Double Wave 25">
            <a:hlinkClick r:id="" action="ppaction://hlinkshowjump?jump=nextslide"/>
          </p:cNvPr>
          <p:cNvSpPr/>
          <p:nvPr/>
        </p:nvSpPr>
        <p:spPr>
          <a:xfrm>
            <a:off x="9899465" y="2817574"/>
            <a:ext cx="1492560" cy="743826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Next </a:t>
            </a:r>
          </a:p>
        </p:txBody>
      </p:sp>
      <p:pic>
        <p:nvPicPr>
          <p:cNvPr id="28" name="huyen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>
            <a:fillRect/>
          </a:stretch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9" b="926"/>
          <a:stretch>
            <a:fillRect/>
          </a:stretch>
        </p:blipFill>
        <p:spPr>
          <a:xfrm flipH="1">
            <a:off x="449993" y="954686"/>
            <a:ext cx="1376302" cy="1462233"/>
          </a:xfrm>
          <a:prstGeom prst="rect">
            <a:avLst/>
          </a:prstGeom>
        </p:spPr>
      </p:pic>
      <p:pic>
        <p:nvPicPr>
          <p:cNvPr id="27" name="Picture 2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5589687" y="4613903"/>
            <a:ext cx="1557288" cy="15104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811"/>
          <a:stretch/>
        </p:blipFill>
        <p:spPr>
          <a:xfrm>
            <a:off x="3886200" y="2016722"/>
            <a:ext cx="3900861" cy="2724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704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42435 0.5067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25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375E-6 -3.7037E-7 L 0.41211 -0.41111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99" y="-20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67096 0.47315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542" y="23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3607 0.47546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0" y="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0286 0.49468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43" y="2472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MsPham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6333251" y="4941461"/>
            <a:ext cx="2560320" cy="1205533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C00000"/>
                </a:solidFill>
              </a:rPr>
              <a:t>Is this our school?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3523131" y="4945029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C00000"/>
                </a:solidFill>
              </a:rPr>
              <a:t>Is </a:t>
            </a:r>
            <a:r>
              <a:rPr lang="en-US" sz="3200" smtClean="0">
                <a:solidFill>
                  <a:srgbClr val="C00000"/>
                </a:solidFill>
              </a:rPr>
              <a:t>this our classroom?</a:t>
            </a:r>
            <a:endParaRPr lang="en-US" sz="3200">
              <a:solidFill>
                <a:srgbClr val="C00000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96849" y="4941460"/>
            <a:ext cx="2560320" cy="1237803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C00000"/>
                </a:solidFill>
              </a:rPr>
              <a:t>Is this our playground?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9175696" y="4928826"/>
            <a:ext cx="2560320" cy="1205760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C00000"/>
                </a:solidFill>
              </a:rPr>
              <a:t>Is this our library?</a:t>
            </a:r>
            <a:endParaRPr lang="en-US" sz="3200" dirty="0">
              <a:solidFill>
                <a:srgbClr val="C00000"/>
              </a:solidFill>
            </a:endParaRPr>
          </a:p>
        </p:txBody>
      </p:sp>
      <p:pic>
        <p:nvPicPr>
          <p:cNvPr id="20" name="ahuy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6679" y="5409815"/>
            <a:ext cx="759094" cy="1026723"/>
          </a:xfrm>
          <a:prstGeom prst="rect">
            <a:avLst/>
          </a:prstGeom>
        </p:spPr>
      </p:pic>
      <p:pic>
        <p:nvPicPr>
          <p:cNvPr id="21" name="bhuy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70552" y="5570248"/>
            <a:ext cx="793156" cy="997527"/>
          </a:xfrm>
          <a:prstGeom prst="rect">
            <a:avLst/>
          </a:prstGeom>
        </p:spPr>
      </p:pic>
      <p:pic>
        <p:nvPicPr>
          <p:cNvPr id="22" name="chuy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15346" y="5662508"/>
            <a:ext cx="788291" cy="1012126"/>
          </a:xfrm>
          <a:prstGeom prst="rect">
            <a:avLst/>
          </a:prstGeom>
        </p:spPr>
      </p:pic>
      <p:pic>
        <p:nvPicPr>
          <p:cNvPr id="23" name="dhuy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96149" y="5393668"/>
            <a:ext cx="759094" cy="101212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9" b="926"/>
          <a:stretch>
            <a:fillRect/>
          </a:stretch>
        </p:blipFill>
        <p:spPr>
          <a:xfrm flipH="1">
            <a:off x="449993" y="954686"/>
            <a:ext cx="1376302" cy="1462233"/>
          </a:xfrm>
          <a:prstGeom prst="rect">
            <a:avLst/>
          </a:prstGeom>
        </p:spPr>
      </p:pic>
      <p:pic>
        <p:nvPicPr>
          <p:cNvPr id="25" name="huyen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>
            <a:fillRect/>
          </a:stretch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  <p:sp>
        <p:nvSpPr>
          <p:cNvPr id="26" name="Double Wave 25">
            <a:hlinkClick r:id="" action="ppaction://hlinkshowjump?jump=nextslide"/>
          </p:cNvPr>
          <p:cNvSpPr/>
          <p:nvPr/>
        </p:nvSpPr>
        <p:spPr>
          <a:xfrm>
            <a:off x="9899465" y="2817574"/>
            <a:ext cx="1492560" cy="743826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Next </a:t>
            </a:r>
          </a:p>
        </p:txBody>
      </p:sp>
      <p:pic>
        <p:nvPicPr>
          <p:cNvPr id="27" name="Picture 2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8656259" y="4554933"/>
            <a:ext cx="1557288" cy="1510497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3041517" y="1556030"/>
            <a:ext cx="5776906" cy="258574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3600" b="1" smtClean="0">
                <a:solidFill>
                  <a:srgbClr val="002060"/>
                </a:solidFill>
                <a:latin typeface="Calibri" panose="020F0502020204030204" charset="0"/>
                <a:cs typeface="Calibri" panose="020F0502020204030204" charset="0"/>
              </a:rPr>
              <a:t>_______________?</a:t>
            </a:r>
          </a:p>
          <a:p>
            <a:pPr algn="ctr"/>
            <a:r>
              <a:rPr lang="en-US" sz="3600" b="1" smtClean="0">
                <a:solidFill>
                  <a:srgbClr val="002060"/>
                </a:solidFill>
                <a:latin typeface="Calibri" panose="020F0502020204030204" charset="0"/>
                <a:cs typeface="Calibri" panose="020F0502020204030204" charset="0"/>
              </a:rPr>
              <a:t>Yes, it is.</a:t>
            </a:r>
            <a:endParaRPr lang="en-US" sz="3600" b="1" dirty="0">
              <a:solidFill>
                <a:srgbClr val="002060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7130" y="2832489"/>
            <a:ext cx="4740863" cy="1944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525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42435 0.5067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25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65937 0.50509 " pathEditMode="relative" rAng="0" ptsTypes="AA">
                                      <p:cBhvr>
                                        <p:cTn id="1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69" y="25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04167E-6 -4.44444E-6 L 0.17435 -0.40833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11" y="-20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276 0.47546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0" y="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0286 0.47546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43" y="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MsPham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15" name="huy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8770" y="3693258"/>
            <a:ext cx="645886" cy="56008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63224" y="2928070"/>
            <a:ext cx="5364945" cy="1310754"/>
          </a:xfrm>
          <a:prstGeom prst="rect">
            <a:avLst/>
          </a:prstGeom>
        </p:spPr>
      </p:pic>
      <p:pic>
        <p:nvPicPr>
          <p:cNvPr id="18" name="Picture 6" descr="Library of bee on flower vector transparent stock png files ..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9169" y="2411826"/>
            <a:ext cx="841887" cy="1072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2 Bee Clipart, Bee Cards, Bee Pictures, Bee - Cartoon Bee - Png ...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689" b="96927" l="11932" r="89205">
                        <a14:foregroundMark x1="33182" y1="21255" x2="54659" y2="23431"/>
                        <a14:foregroundMark x1="37045" y1="30602" x2="54659" y2="16773"/>
                        <a14:foregroundMark x1="37727" y1="19078" x2="56818" y2="31754"/>
                        <a14:foregroundMark x1="38977" y1="31754" x2="56818" y2="24200"/>
                        <a14:foregroundMark x1="40455" y1="19078" x2="46705" y2="211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37" t="2536" r="11699" b="2445"/>
          <a:stretch>
            <a:fillRect/>
          </a:stretch>
        </p:blipFill>
        <p:spPr bwMode="auto">
          <a:xfrm>
            <a:off x="7541295" y="2176433"/>
            <a:ext cx="921390" cy="976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up 19"/>
          <p:cNvGrpSpPr/>
          <p:nvPr/>
        </p:nvGrpSpPr>
        <p:grpSpPr>
          <a:xfrm>
            <a:off x="2675189" y="2601633"/>
            <a:ext cx="6428872" cy="1566576"/>
            <a:chOff x="1263639" y="-5092745"/>
            <a:chExt cx="13189063" cy="3213888"/>
          </a:xfrm>
        </p:grpSpPr>
        <p:pic>
          <p:nvPicPr>
            <p:cNvPr id="21" name="huyen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1467" y="-3547255"/>
              <a:ext cx="1501306" cy="1301858"/>
            </a:xfrm>
            <a:prstGeom prst="rect">
              <a:avLst/>
            </a:prstGeom>
          </p:spPr>
        </p:pic>
        <p:pic>
          <p:nvPicPr>
            <p:cNvPr id="22" name="huyen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51396" y="-5092745"/>
              <a:ext cx="1501306" cy="1301858"/>
            </a:xfrm>
            <a:prstGeom prst="rect">
              <a:avLst/>
            </a:prstGeom>
          </p:spPr>
        </p:pic>
        <p:pic>
          <p:nvPicPr>
            <p:cNvPr id="23" name="huyen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59999">
              <a:off x="1263639" y="-3283846"/>
              <a:ext cx="1429500" cy="1404989"/>
            </a:xfrm>
            <a:prstGeom prst="rect">
              <a:avLst/>
            </a:prstGeom>
          </p:spPr>
        </p:pic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2450256" y="2817472"/>
            <a:ext cx="863417" cy="837474"/>
          </a:xfrm>
          <a:prstGeom prst="rect">
            <a:avLst/>
          </a:prstGeom>
        </p:spPr>
      </p:pic>
      <p:pic>
        <p:nvPicPr>
          <p:cNvPr id="25" name="Picture 2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338229" y="3873534"/>
            <a:ext cx="2377646" cy="2286198"/>
          </a:xfrm>
          <a:prstGeom prst="rect">
            <a:avLst/>
          </a:prstGeom>
        </p:spPr>
      </p:pic>
      <p:pic>
        <p:nvPicPr>
          <p:cNvPr id="26" name="huyen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>
            <a:fillRect/>
          </a:stretch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396353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sndAc>
          <p:stSnd>
            <p:snd r:embed="rId3" name="applause.wav"/>
          </p:stSnd>
        </p:sndAc>
      </p:transition>
    </mc:Choice>
    <mc:Fallback xmlns="">
      <p:transition advClick="0">
        <p:sndAc>
          <p:stSnd>
            <p:snd r:embed="rId15" name="applaus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113"/>
          <a:stretch/>
        </p:blipFill>
        <p:spPr>
          <a:xfrm>
            <a:off x="6858000" y="3197961"/>
            <a:ext cx="3958806" cy="3332851"/>
          </a:xfrm>
          <a:prstGeom prst="rect">
            <a:avLst/>
          </a:prstGeom>
        </p:spPr>
      </p:pic>
      <p:sp>
        <p:nvSpPr>
          <p:cNvPr id="8" name="Bùi Liễu 0968142780"/>
          <p:cNvSpPr/>
          <p:nvPr/>
        </p:nvSpPr>
        <p:spPr>
          <a:xfrm>
            <a:off x="4800600" y="1105179"/>
            <a:ext cx="158408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Painting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Bùi Liễu 0968142780"/>
          <p:cNvSpPr/>
          <p:nvPr/>
        </p:nvSpPr>
        <p:spPr>
          <a:xfrm>
            <a:off x="4800600" y="1632680"/>
            <a:ext cx="16834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Painting.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n-US" sz="28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Bùi Liễu 0968142780"/>
          <p:cNvSpPr/>
          <p:nvPr/>
        </p:nvSpPr>
        <p:spPr>
          <a:xfrm>
            <a:off x="4800600" y="2171996"/>
            <a:ext cx="24833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 like painting.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Bùi Liễu 0968142780"/>
          <p:cNvSpPr/>
          <p:nvPr/>
        </p:nvSpPr>
        <p:spPr>
          <a:xfrm>
            <a:off x="4800600" y="2795231"/>
            <a:ext cx="17251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Running.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Bùi Liễu 0968142780"/>
          <p:cNvSpPr/>
          <p:nvPr/>
        </p:nvSpPr>
        <p:spPr>
          <a:xfrm>
            <a:off x="4800600" y="3327943"/>
            <a:ext cx="17251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Running.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Bùi Liễu 0968142780"/>
          <p:cNvSpPr/>
          <p:nvPr/>
        </p:nvSpPr>
        <p:spPr>
          <a:xfrm>
            <a:off x="4800600" y="3862048"/>
            <a:ext cx="242406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 like running. </a:t>
            </a:r>
          </a:p>
        </p:txBody>
      </p:sp>
      <p:sp>
        <p:nvSpPr>
          <p:cNvPr id="14" name="Bùi Liễu 0968142780"/>
          <p:cNvSpPr/>
          <p:nvPr/>
        </p:nvSpPr>
        <p:spPr>
          <a:xfrm>
            <a:off x="4800600" y="4480997"/>
            <a:ext cx="17844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Painting? </a:t>
            </a:r>
          </a:p>
        </p:txBody>
      </p:sp>
      <p:sp>
        <p:nvSpPr>
          <p:cNvPr id="15" name="Bùi Liễu 0968142780"/>
          <p:cNvSpPr/>
          <p:nvPr/>
        </p:nvSpPr>
        <p:spPr>
          <a:xfrm>
            <a:off x="4790408" y="4917297"/>
            <a:ext cx="182614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Running?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Bùi Liễu 0968142780"/>
          <p:cNvSpPr/>
          <p:nvPr/>
        </p:nvSpPr>
        <p:spPr>
          <a:xfrm>
            <a:off x="4800600" y="5392098"/>
            <a:ext cx="238398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 like painting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Bùi Liễu 0968142780"/>
          <p:cNvSpPr/>
          <p:nvPr/>
        </p:nvSpPr>
        <p:spPr>
          <a:xfrm>
            <a:off x="4781364" y="5881340"/>
            <a:ext cx="242406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 like running. 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752" y="2937415"/>
            <a:ext cx="2959028" cy="3674922"/>
          </a:xfrm>
          <a:prstGeom prst="rect">
            <a:avLst/>
          </a:prstGeom>
        </p:spPr>
      </p:pic>
      <p:pic>
        <p:nvPicPr>
          <p:cNvPr id="3" name="TA3_U5_Track 54_Painting and running chant KARAOK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4700"/>
                    <p14:bmk name="Bookmark 2" time="6930"/>
                    <p14:bmk name="Bookmark 3" time="8960"/>
                    <p14:bmk name="Bookmark 4" time="13146.7917"/>
                    <p14:bmk name="Bookmark 5" time="15530"/>
                    <p14:bmk name="Bookmark 6" time="17710"/>
                    <p14:bmk name="Bookmark 7" time="22070"/>
                    <p14:bmk name="Bookmark 8" time="24230"/>
                    <p14:bmk name="Bookmark 9" time="26540"/>
                  </p14:bmkLst>
                </p14:media>
              </p:ext>
            </p:ext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52967"/>
            <a:ext cx="854471" cy="854471"/>
          </a:xfrm>
          <a:prstGeom prst="rect">
            <a:avLst/>
          </a:prstGeom>
        </p:spPr>
      </p:pic>
      <p:sp>
        <p:nvSpPr>
          <p:cNvPr id="19" name="Google Shape;719;p38"/>
          <p:cNvSpPr txBox="1">
            <a:spLocks/>
          </p:cNvSpPr>
          <p:nvPr/>
        </p:nvSpPr>
        <p:spPr>
          <a:xfrm>
            <a:off x="1358749" y="401127"/>
            <a:ext cx="3213251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chant.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16122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36644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audio>
                  <p:cMediaNode vol="8000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  <p:seq concurrent="1" nextAc="seek">
                  <p:cTn id="8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" fill="hold">
                          <p:stCondLst>
                            <p:cond delay="0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4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1"/>
                      </p:tgtEl>
                    </p:cond>
                  </p:nextCondLst>
                </p:seq>
                <p:seq concurrent="1" nextAc="seek">
                  <p:cTn id="15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" fill="hold">
                          <p:stCondLst>
                            <p:cond delay="0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9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0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1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2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6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3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3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4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4"/>
                      </p:tgtEl>
                    </p:cond>
                  </p:nextCondLst>
                </p:seq>
                <p:seq concurrent="1" nextAc="seek">
                  <p:cTn id="36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" fill="hold">
                          <p:stCondLst>
                            <p:cond delay="0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0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1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2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5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9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6"/>
                      </p:tgtEl>
                    </p:cond>
                  </p:nextCondLst>
                </p:seq>
                <p:seq concurrent="1" nextAc="seek">
                  <p:cTn id="50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54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5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6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7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61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2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8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6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0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1" fill="hold">
                                <p:stCondLst>
                                  <p:cond delay="1520"/>
                                </p:stCondLst>
                                <p:childTnLst>
                                  <p:par>
                                    <p:cTn id="72" presetID="16" presetClass="emph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73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4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5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9"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  <p:bldP spid="9" grpId="0"/>
          <p:bldP spid="10" grpId="0"/>
          <p:bldP spid="11" grpId="0"/>
          <p:bldP spid="12" grpId="0"/>
          <p:bldP spid="13" grpId="0"/>
          <p:bldP spid="14" grpId="0"/>
          <p:bldP spid="15" grpId="0"/>
          <p:bldP spid="16" grpId="0"/>
          <p:bldP spid="1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36644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audio>
                  <p:cMediaNode vol="8000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5193" y="393993"/>
            <a:ext cx="11277600" cy="6019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6" name="Bùi Liễu 096814278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609598"/>
            <a:ext cx="8350498" cy="5705111"/>
          </a:xfrm>
          <a:prstGeom prst="rect">
            <a:avLst/>
          </a:prstGeom>
        </p:spPr>
      </p:pic>
      <p:sp>
        <p:nvSpPr>
          <p:cNvPr id="5" name="Bùi Liễu 0968142780"/>
          <p:cNvSpPr txBox="1"/>
          <p:nvPr/>
        </p:nvSpPr>
        <p:spPr>
          <a:xfrm>
            <a:off x="2855241" y="2738878"/>
            <a:ext cx="6172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smtClean="0">
                <a:solidFill>
                  <a:srgbClr val="00B050"/>
                </a:solidFill>
                <a:effectLst>
                  <a:glow rad="127000">
                    <a:schemeClr val="bg1"/>
                  </a:glow>
                </a:effectLst>
                <a:latin typeface="Berlin Sans FB Demi" panose="020E0802020502020306" pitchFamily="34" charset="0"/>
              </a:rPr>
              <a:t>Thank you!</a:t>
            </a:r>
            <a:endParaRPr lang="en-US" sz="8800" b="1" dirty="0">
              <a:solidFill>
                <a:srgbClr val="00B050"/>
              </a:solidFill>
              <a:effectLst>
                <a:glow rad="127000">
                  <a:schemeClr val="bg1"/>
                </a:glow>
              </a:effectLst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20756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719;p38"/>
          <p:cNvSpPr txBox="1">
            <a:spLocks/>
          </p:cNvSpPr>
          <p:nvPr/>
        </p:nvSpPr>
        <p:spPr>
          <a:xfrm>
            <a:off x="1428206" y="288454"/>
            <a:ext cx="6344194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Listen</a:t>
            </a:r>
            <a:r>
              <a:rPr lang="en-US" sz="36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point and say.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7" name="Group 46"/>
          <p:cNvGrpSpPr/>
          <p:nvPr/>
        </p:nvGrpSpPr>
        <p:grpSpPr>
          <a:xfrm>
            <a:off x="4724400" y="1219200"/>
            <a:ext cx="6725194" cy="5105400"/>
            <a:chOff x="4724400" y="1013266"/>
            <a:chExt cx="6725194" cy="5105400"/>
          </a:xfrm>
        </p:grpSpPr>
        <p:sp>
          <p:nvSpPr>
            <p:cNvPr id="2" name="Rounded Rectangle 1"/>
            <p:cNvSpPr/>
            <p:nvPr/>
          </p:nvSpPr>
          <p:spPr>
            <a:xfrm>
              <a:off x="4724400" y="1013266"/>
              <a:ext cx="6725194" cy="5105400"/>
            </a:xfrm>
            <a:prstGeom prst="roundRect">
              <a:avLst/>
            </a:prstGeom>
            <a:solidFill>
              <a:srgbClr val="FFCC66"/>
            </a:solidFill>
            <a:ln>
              <a:solidFill>
                <a:srgbClr val="FFCC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4014" y="3712979"/>
              <a:ext cx="2806692" cy="2168685"/>
            </a:xfrm>
            <a:prstGeom prst="round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86990" y="1283439"/>
              <a:ext cx="2837172" cy="2164026"/>
            </a:xfrm>
            <a:prstGeom prst="round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50055" y="1278780"/>
              <a:ext cx="2841861" cy="2168685"/>
            </a:xfrm>
            <a:prstGeom prst="round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86990" y="3671869"/>
              <a:ext cx="2854434" cy="2222393"/>
            </a:xfrm>
            <a:prstGeom prst="roundRect">
              <a:avLst/>
            </a:prstGeom>
          </p:spPr>
        </p:pic>
        <p:sp>
          <p:nvSpPr>
            <p:cNvPr id="38" name="Oval 37"/>
            <p:cNvSpPr/>
            <p:nvPr/>
          </p:nvSpPr>
          <p:spPr>
            <a:xfrm>
              <a:off x="5086990" y="1311605"/>
              <a:ext cx="399410" cy="39762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smtClean="0">
                  <a:solidFill>
                    <a:srgbClr val="0070C0"/>
                  </a:solidFill>
                </a:rPr>
                <a:t>a</a:t>
              </a:r>
              <a:endParaRPr lang="vi-VN" sz="3200" b="1">
                <a:solidFill>
                  <a:srgbClr val="0070C0"/>
                </a:solidFill>
              </a:endParaRPr>
            </a:p>
          </p:txBody>
        </p:sp>
        <p:sp>
          <p:nvSpPr>
            <p:cNvPr id="39" name="Oval 38"/>
            <p:cNvSpPr/>
            <p:nvPr/>
          </p:nvSpPr>
          <p:spPr>
            <a:xfrm>
              <a:off x="8350055" y="1278780"/>
              <a:ext cx="399410" cy="39762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0070C0"/>
                  </a:solidFill>
                </a:rPr>
                <a:t>b</a:t>
              </a:r>
              <a:endParaRPr lang="vi-VN" sz="3200" b="1">
                <a:solidFill>
                  <a:srgbClr val="0070C0"/>
                </a:solidFill>
              </a:endParaRPr>
            </a:p>
          </p:txBody>
        </p:sp>
        <p:sp>
          <p:nvSpPr>
            <p:cNvPr id="40" name="Oval 39"/>
            <p:cNvSpPr/>
            <p:nvPr/>
          </p:nvSpPr>
          <p:spPr>
            <a:xfrm>
              <a:off x="5086990" y="3720155"/>
              <a:ext cx="399410" cy="39762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smtClean="0">
                  <a:solidFill>
                    <a:srgbClr val="0070C0"/>
                  </a:solidFill>
                </a:rPr>
                <a:t>c</a:t>
              </a:r>
              <a:endParaRPr lang="vi-VN" sz="3200" b="1">
                <a:solidFill>
                  <a:srgbClr val="0070C0"/>
                </a:solidFill>
              </a:endParaRPr>
            </a:p>
          </p:txBody>
        </p:sp>
        <p:sp>
          <p:nvSpPr>
            <p:cNvPr id="41" name="Oval 40"/>
            <p:cNvSpPr/>
            <p:nvPr/>
          </p:nvSpPr>
          <p:spPr>
            <a:xfrm>
              <a:off x="8304014" y="3770165"/>
              <a:ext cx="399410" cy="39762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0070C0"/>
                  </a:solidFill>
                </a:rPr>
                <a:t>d</a:t>
              </a:r>
              <a:endParaRPr lang="vi-VN" sz="3200" b="1">
                <a:solidFill>
                  <a:srgbClr val="0070C0"/>
                </a:solidFill>
              </a:endParaRPr>
            </a:p>
          </p:txBody>
        </p:sp>
        <p:sp>
          <p:nvSpPr>
            <p:cNvPr id="42" name="Flowchart: Alternate Process 41"/>
            <p:cNvSpPr/>
            <p:nvPr/>
          </p:nvSpPr>
          <p:spPr>
            <a:xfrm>
              <a:off x="5974564" y="3151559"/>
              <a:ext cx="2112433" cy="365566"/>
            </a:xfrm>
            <a:prstGeom prst="flowChartAlternateProcess">
              <a:avLst/>
            </a:prstGeom>
            <a:solidFill>
              <a:srgbClr val="FFCC66"/>
            </a:solidFill>
            <a:ln>
              <a:solidFill>
                <a:srgbClr val="FFCC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smtClean="0">
                  <a:solidFill>
                    <a:schemeClr val="tx1"/>
                  </a:solidFill>
                </a:rPr>
                <a:t>school/yes</a:t>
              </a:r>
              <a:endParaRPr lang="vi-VN" sz="2800">
                <a:solidFill>
                  <a:schemeClr val="tx1"/>
                </a:solidFill>
              </a:endParaRPr>
            </a:p>
          </p:txBody>
        </p:sp>
        <p:sp>
          <p:nvSpPr>
            <p:cNvPr id="43" name="Flowchart: Alternate Process 42"/>
            <p:cNvSpPr/>
            <p:nvPr/>
          </p:nvSpPr>
          <p:spPr>
            <a:xfrm>
              <a:off x="9174327" y="3161953"/>
              <a:ext cx="2275267" cy="365566"/>
            </a:xfrm>
            <a:prstGeom prst="flowChartAlternateProcess">
              <a:avLst/>
            </a:prstGeom>
            <a:solidFill>
              <a:srgbClr val="FFCC66"/>
            </a:solidFill>
            <a:ln>
              <a:solidFill>
                <a:srgbClr val="FFCC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smtClean="0">
                  <a:solidFill>
                    <a:schemeClr val="tx1"/>
                  </a:solidFill>
                </a:rPr>
                <a:t>classroom/no</a:t>
              </a:r>
              <a:endParaRPr lang="vi-VN" sz="2800">
                <a:solidFill>
                  <a:schemeClr val="tx1"/>
                </a:solidFill>
              </a:endParaRPr>
            </a:p>
          </p:txBody>
        </p:sp>
        <p:sp>
          <p:nvSpPr>
            <p:cNvPr id="44" name="Flowchart: Alternate Process 43"/>
            <p:cNvSpPr/>
            <p:nvPr/>
          </p:nvSpPr>
          <p:spPr>
            <a:xfrm>
              <a:off x="6154761" y="5528696"/>
              <a:ext cx="2112433" cy="365566"/>
            </a:xfrm>
            <a:prstGeom prst="flowChartAlternateProcess">
              <a:avLst/>
            </a:prstGeom>
            <a:solidFill>
              <a:srgbClr val="FFCC66"/>
            </a:solidFill>
            <a:ln>
              <a:solidFill>
                <a:srgbClr val="FFCC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smtClean="0">
                  <a:solidFill>
                    <a:schemeClr val="tx1"/>
                  </a:solidFill>
                </a:rPr>
                <a:t>library/yes</a:t>
              </a:r>
              <a:endParaRPr lang="vi-VN" sz="2800">
                <a:solidFill>
                  <a:schemeClr val="tx1"/>
                </a:solidFill>
              </a:endParaRPr>
            </a:p>
          </p:txBody>
        </p:sp>
        <p:sp>
          <p:nvSpPr>
            <p:cNvPr id="45" name="Flowchart: Alternate Process 44"/>
            <p:cNvSpPr/>
            <p:nvPr/>
          </p:nvSpPr>
          <p:spPr>
            <a:xfrm>
              <a:off x="8703424" y="5516098"/>
              <a:ext cx="2444102" cy="365566"/>
            </a:xfrm>
            <a:prstGeom prst="flowChartAlternateProcess">
              <a:avLst/>
            </a:prstGeom>
            <a:solidFill>
              <a:srgbClr val="FFCC66"/>
            </a:solidFill>
            <a:ln>
              <a:solidFill>
                <a:srgbClr val="FFCC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800" smtClean="0">
                  <a:solidFill>
                    <a:schemeClr val="tx1"/>
                  </a:solidFill>
                </a:rPr>
                <a:t>playground/no</a:t>
              </a:r>
              <a:endParaRPr lang="vi-VN" sz="2800">
                <a:solidFill>
                  <a:schemeClr val="tx1"/>
                </a:solidFill>
              </a:endParaRPr>
            </a:p>
          </p:txBody>
        </p:sp>
      </p:grpSp>
      <p:sp>
        <p:nvSpPr>
          <p:cNvPr id="46" name="Rounded Rectangular Callout 45"/>
          <p:cNvSpPr/>
          <p:nvPr/>
        </p:nvSpPr>
        <p:spPr>
          <a:xfrm>
            <a:off x="403507" y="1752600"/>
            <a:ext cx="4082028" cy="762000"/>
          </a:xfrm>
          <a:prstGeom prst="wedgeRoundRectCallout">
            <a:avLst>
              <a:gd name="adj1" fmla="val -38079"/>
              <a:gd name="adj2" fmla="val 92485"/>
              <a:gd name="adj3" fmla="val 16667"/>
            </a:avLst>
          </a:prstGeom>
          <a:solidFill>
            <a:srgbClr val="FFCC66"/>
          </a:solidFill>
          <a:ln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smtClean="0">
                <a:solidFill>
                  <a:schemeClr val="tx1"/>
                </a:solidFill>
              </a:rPr>
              <a:t>Is this our _______?</a:t>
            </a:r>
            <a:endParaRPr lang="vi-VN" sz="3600">
              <a:solidFill>
                <a:schemeClr val="tx1"/>
              </a:solidFill>
            </a:endParaRPr>
          </a:p>
        </p:txBody>
      </p:sp>
      <p:sp>
        <p:nvSpPr>
          <p:cNvPr id="49" name="Rounded Rectangular Callout 48"/>
          <p:cNvSpPr/>
          <p:nvPr/>
        </p:nvSpPr>
        <p:spPr>
          <a:xfrm>
            <a:off x="1648921" y="2733994"/>
            <a:ext cx="2075086" cy="762000"/>
          </a:xfrm>
          <a:prstGeom prst="wedgeRoundRectCallout">
            <a:avLst>
              <a:gd name="adj1" fmla="val -38079"/>
              <a:gd name="adj2" fmla="val 92485"/>
              <a:gd name="adj3" fmla="val 16667"/>
            </a:avLst>
          </a:prstGeom>
          <a:solidFill>
            <a:srgbClr val="FFCC66"/>
          </a:solidFill>
          <a:ln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smtClean="0">
                <a:solidFill>
                  <a:schemeClr val="tx1"/>
                </a:solidFill>
              </a:rPr>
              <a:t>Yes, it is.</a:t>
            </a:r>
            <a:endParaRPr lang="vi-VN" sz="3600">
              <a:solidFill>
                <a:schemeClr val="tx1"/>
              </a:solidFill>
            </a:endParaRPr>
          </a:p>
        </p:txBody>
      </p:sp>
      <p:sp>
        <p:nvSpPr>
          <p:cNvPr id="50" name="Rounded Rectangular Callout 49"/>
          <p:cNvSpPr/>
          <p:nvPr/>
        </p:nvSpPr>
        <p:spPr>
          <a:xfrm>
            <a:off x="1648921" y="3946879"/>
            <a:ext cx="2348106" cy="762000"/>
          </a:xfrm>
          <a:prstGeom prst="wedgeRoundRectCallout">
            <a:avLst>
              <a:gd name="adj1" fmla="val -38079"/>
              <a:gd name="adj2" fmla="val 92485"/>
              <a:gd name="adj3" fmla="val 16667"/>
            </a:avLst>
          </a:prstGeom>
          <a:solidFill>
            <a:srgbClr val="FFCC66"/>
          </a:solidFill>
          <a:ln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smtClean="0">
                <a:solidFill>
                  <a:schemeClr val="tx1"/>
                </a:solidFill>
              </a:rPr>
              <a:t>No, it isn’t.</a:t>
            </a:r>
            <a:endParaRPr lang="vi-VN" sz="3600">
              <a:solidFill>
                <a:schemeClr val="tx1"/>
              </a:solidFill>
            </a:endParaRPr>
          </a:p>
        </p:txBody>
      </p:sp>
      <p:pic>
        <p:nvPicPr>
          <p:cNvPr id="51" name="Track 58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101"/>
                </p14:media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0932" y="440989"/>
            <a:ext cx="609600" cy="51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320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175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712;p38"/>
          <p:cNvSpPr txBox="1">
            <a:spLocks/>
          </p:cNvSpPr>
          <p:nvPr/>
        </p:nvSpPr>
        <p:spPr>
          <a:xfrm>
            <a:off x="152400" y="304800"/>
            <a:ext cx="35814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Let’s talk.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143000"/>
            <a:ext cx="9679618" cy="5286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3823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551" y="1136575"/>
            <a:ext cx="2574761" cy="231584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6613" y="1167485"/>
            <a:ext cx="2567842" cy="24133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803" y="4044336"/>
            <a:ext cx="2602518" cy="23158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3157" y="4044335"/>
            <a:ext cx="2581298" cy="2315847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7424522" y="5227836"/>
            <a:ext cx="1795678" cy="6294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 b="1">
              <a:solidFill>
                <a:srgbClr val="002060"/>
              </a:solidFill>
            </a:endParaRPr>
          </a:p>
        </p:txBody>
      </p:sp>
      <p:sp>
        <p:nvSpPr>
          <p:cNvPr id="11" name="Google Shape;722;p38"/>
          <p:cNvSpPr txBox="1">
            <a:spLocks/>
          </p:cNvSpPr>
          <p:nvPr/>
        </p:nvSpPr>
        <p:spPr>
          <a:xfrm>
            <a:off x="1273516" y="297849"/>
            <a:ext cx="5166392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Listen and tick.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5412111" y="2909271"/>
            <a:ext cx="617390" cy="577126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2" name="Rounded Rectangle 31"/>
          <p:cNvSpPr/>
          <p:nvPr/>
        </p:nvSpPr>
        <p:spPr>
          <a:xfrm>
            <a:off x="5388355" y="5783056"/>
            <a:ext cx="617390" cy="577126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3" name="Rounded Rectangle 32"/>
          <p:cNvSpPr/>
          <p:nvPr/>
        </p:nvSpPr>
        <p:spPr>
          <a:xfrm>
            <a:off x="9268992" y="5783056"/>
            <a:ext cx="617390" cy="577126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4" name="Google Shape;722;p38"/>
          <p:cNvSpPr txBox="1">
            <a:spLocks/>
          </p:cNvSpPr>
          <p:nvPr/>
        </p:nvSpPr>
        <p:spPr>
          <a:xfrm>
            <a:off x="1416145" y="2044409"/>
            <a:ext cx="589413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3600" b="1" smtClean="0">
                <a:latin typeface="Comic Sans MS" panose="030F0702030302020204" pitchFamily="66" charset="0"/>
              </a:rPr>
              <a:t>1</a:t>
            </a:r>
            <a:endParaRPr lang="en-US" sz="3600" b="1" dirty="0">
              <a:latin typeface="Comic Sans MS" panose="030F0702030302020204" pitchFamily="66" charset="0"/>
            </a:endParaRPr>
          </a:p>
        </p:txBody>
      </p:sp>
      <p:sp>
        <p:nvSpPr>
          <p:cNvPr id="35" name="Google Shape;722;p38"/>
          <p:cNvSpPr txBox="1">
            <a:spLocks/>
          </p:cNvSpPr>
          <p:nvPr/>
        </p:nvSpPr>
        <p:spPr>
          <a:xfrm>
            <a:off x="1423210" y="4638115"/>
            <a:ext cx="589413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3600" b="1">
                <a:latin typeface="Comic Sans MS" panose="030F0702030302020204" pitchFamily="66" charset="0"/>
              </a:rPr>
              <a:t>2</a:t>
            </a:r>
            <a:endParaRPr lang="en-US" sz="3600" b="1" dirty="0">
              <a:latin typeface="Comic Sans MS" panose="030F0702030302020204" pitchFamily="66" charset="0"/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9220200" y="3003719"/>
            <a:ext cx="617390" cy="577126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" name="Oval 13"/>
          <p:cNvSpPr/>
          <p:nvPr/>
        </p:nvSpPr>
        <p:spPr>
          <a:xfrm>
            <a:off x="2514599" y="3003719"/>
            <a:ext cx="436641" cy="432334"/>
          </a:xfrm>
          <a:prstGeom prst="ellipse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vi-VN" sz="3200" b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6536666" y="3066296"/>
            <a:ext cx="436641" cy="432334"/>
          </a:xfrm>
          <a:prstGeom prst="ellipse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vi-VN" sz="3200" b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2529271" y="5736422"/>
            <a:ext cx="436641" cy="432334"/>
          </a:xfrm>
          <a:prstGeom prst="ellipse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vi-VN" sz="3200" b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6569339" y="5790760"/>
            <a:ext cx="436641" cy="432334"/>
          </a:xfrm>
          <a:prstGeom prst="ellipse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vi-VN" sz="3200" b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Track 59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09" end="15590.4988"/>
                </p14:media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801" y="2203707"/>
            <a:ext cx="609600" cy="517675"/>
          </a:xfrm>
          <a:prstGeom prst="rect">
            <a:avLst/>
          </a:prstGeom>
        </p:spPr>
      </p:pic>
      <p:pic>
        <p:nvPicPr>
          <p:cNvPr id="24" name="Track 59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749" end="2571.4988"/>
                </p14:media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497" y="4698327"/>
            <a:ext cx="609600" cy="517675"/>
          </a:xfrm>
          <a:prstGeom prst="rect">
            <a:avLst/>
          </a:prstGeom>
        </p:spPr>
      </p:pic>
      <p:pic>
        <p:nvPicPr>
          <p:cNvPr id="25" name="Bùi Liễu 0968142780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 t="23333" r="71111" b="56667"/>
          <a:stretch/>
        </p:blipFill>
        <p:spPr>
          <a:xfrm>
            <a:off x="9092413" y="2922166"/>
            <a:ext cx="793969" cy="714572"/>
          </a:xfrm>
          <a:prstGeom prst="rect">
            <a:avLst/>
          </a:prstGeom>
        </p:spPr>
      </p:pic>
      <p:pic>
        <p:nvPicPr>
          <p:cNvPr id="26" name="Bùi Liễu 0968142780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 t="23333" r="71111" b="56667"/>
          <a:stretch/>
        </p:blipFill>
        <p:spPr>
          <a:xfrm>
            <a:off x="5306940" y="5714333"/>
            <a:ext cx="793969" cy="71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130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504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10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182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10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722;p38">
            <a:extLst>
              <a:ext uri="{FF2B5EF4-FFF2-40B4-BE49-F238E27FC236}">
                <a16:creationId xmlns:a16="http://schemas.microsoft.com/office/drawing/2014/main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956176" y="401333"/>
            <a:ext cx="6842232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Look, complete and read.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Bùi Liễu 0968142780">
            <a:extLst>
              <a:ext uri="{FF2B5EF4-FFF2-40B4-BE49-F238E27FC236}">
                <a16:creationId xmlns:a16="http://schemas.microsoft.com/office/drawing/2014/main" id="{FBCAA334-A5C9-4481-A71E-79C3C07BF45B}"/>
              </a:ext>
            </a:extLst>
          </p:cNvPr>
          <p:cNvSpPr txBox="1">
            <a:spLocks/>
          </p:cNvSpPr>
          <p:nvPr/>
        </p:nvSpPr>
        <p:spPr>
          <a:xfrm>
            <a:off x="1905035" y="2144793"/>
            <a:ext cx="4063863" cy="18785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>
                <a:latin typeface="Arial "/>
                <a:cs typeface="Arial" panose="020B0604020202020204" pitchFamily="34" charset="0"/>
              </a:rPr>
              <a:t>1</a:t>
            </a:r>
            <a:r>
              <a:rPr lang="en-US" sz="2800" smtClean="0">
                <a:latin typeface="Arial "/>
                <a:cs typeface="Arial" panose="020B0604020202020204" pitchFamily="34" charset="0"/>
              </a:rPr>
              <a:t>. </a:t>
            </a:r>
            <a:r>
              <a:rPr lang="en-US" sz="2800" smtClean="0">
                <a:solidFill>
                  <a:schemeClr val="accent6">
                    <a:lumMod val="75000"/>
                  </a:schemeClr>
                </a:solidFill>
                <a:latin typeface="Arial "/>
                <a:cs typeface="Arial" panose="020B0604020202020204" pitchFamily="34" charset="0"/>
              </a:rPr>
              <a:t>A: </a:t>
            </a:r>
            <a:r>
              <a:rPr lang="en-US" sz="2800" smtClean="0">
                <a:latin typeface="Arial "/>
                <a:cs typeface="Arial" panose="020B0604020202020204" pitchFamily="34" charset="0"/>
              </a:rPr>
              <a:t>Is this our ____?</a:t>
            </a:r>
          </a:p>
          <a:p>
            <a:pPr algn="l"/>
            <a:r>
              <a:rPr lang="en-US" sz="2800" smtClean="0">
                <a:latin typeface="Arial "/>
                <a:cs typeface="Arial" panose="020B0604020202020204" pitchFamily="34" charset="0"/>
              </a:rPr>
              <a:t>    </a:t>
            </a:r>
            <a:r>
              <a:rPr lang="en-US" sz="2800" smtClean="0">
                <a:solidFill>
                  <a:schemeClr val="accent6">
                    <a:lumMod val="75000"/>
                  </a:schemeClr>
                </a:solidFill>
                <a:latin typeface="Arial "/>
                <a:cs typeface="Arial" panose="020B0604020202020204" pitchFamily="34" charset="0"/>
              </a:rPr>
              <a:t>B: </a:t>
            </a:r>
            <a:r>
              <a:rPr lang="en-US" sz="2800" smtClean="0">
                <a:latin typeface="Arial "/>
                <a:cs typeface="Arial" panose="020B0604020202020204" pitchFamily="34" charset="0"/>
              </a:rPr>
              <a:t>Yes, it is.</a:t>
            </a:r>
            <a:endParaRPr lang="en-US" sz="2800" dirty="0">
              <a:latin typeface="Arial "/>
              <a:cs typeface="Arial" panose="020B0604020202020204" pitchFamily="34" charset="0"/>
            </a:endParaRPr>
          </a:p>
        </p:txBody>
      </p:sp>
      <p:sp>
        <p:nvSpPr>
          <p:cNvPr id="14" name="Bùi Liễu 0968142780">
            <a:extLst>
              <a:ext uri="{FF2B5EF4-FFF2-40B4-BE49-F238E27FC236}">
                <a16:creationId xmlns:a16="http://schemas.microsoft.com/office/drawing/2014/main" id="{FBCAA334-A5C9-4481-A71E-79C3C07BF45B}"/>
              </a:ext>
            </a:extLst>
          </p:cNvPr>
          <p:cNvSpPr txBox="1">
            <a:spLocks/>
          </p:cNvSpPr>
          <p:nvPr/>
        </p:nvSpPr>
        <p:spPr>
          <a:xfrm>
            <a:off x="1958538" y="4979500"/>
            <a:ext cx="4741238" cy="18785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>
                <a:latin typeface="Arial "/>
                <a:cs typeface="Arial" panose="020B0604020202020204" pitchFamily="34" charset="0"/>
              </a:rPr>
              <a:t>3</a:t>
            </a:r>
            <a:r>
              <a:rPr lang="en-US" sz="2800" b="1" smtClean="0">
                <a:latin typeface="Arial "/>
                <a:cs typeface="Arial" panose="020B0604020202020204" pitchFamily="34" charset="0"/>
              </a:rPr>
              <a:t>. </a:t>
            </a:r>
            <a:r>
              <a:rPr lang="en-US" sz="2800">
                <a:solidFill>
                  <a:schemeClr val="accent6">
                    <a:lumMod val="75000"/>
                  </a:schemeClr>
                </a:solidFill>
                <a:latin typeface="Arial "/>
                <a:cs typeface="Arial" panose="020B0604020202020204" pitchFamily="34" charset="0"/>
              </a:rPr>
              <a:t>A: </a:t>
            </a:r>
            <a:r>
              <a:rPr lang="en-US" sz="2800" smtClean="0">
                <a:latin typeface="Arial "/>
                <a:cs typeface="Arial" panose="020B0604020202020204" pitchFamily="34" charset="0"/>
              </a:rPr>
              <a:t>Look! Is this your ___?</a:t>
            </a:r>
          </a:p>
          <a:p>
            <a:pPr algn="l"/>
            <a:r>
              <a:rPr lang="en-US" sz="2800" smtClean="0">
                <a:latin typeface="Arial "/>
                <a:cs typeface="Arial" panose="020B0604020202020204" pitchFamily="34" charset="0"/>
              </a:rPr>
              <a:t>    </a:t>
            </a:r>
            <a:r>
              <a:rPr lang="en-US" sz="2800" smtClean="0">
                <a:solidFill>
                  <a:schemeClr val="accent6">
                    <a:lumMod val="75000"/>
                  </a:schemeClr>
                </a:solidFill>
                <a:latin typeface="Arial "/>
                <a:cs typeface="Arial" panose="020B0604020202020204" pitchFamily="34" charset="0"/>
              </a:rPr>
              <a:t>B</a:t>
            </a:r>
            <a:r>
              <a:rPr lang="en-US" sz="2800">
                <a:solidFill>
                  <a:schemeClr val="accent6">
                    <a:lumMod val="75000"/>
                  </a:schemeClr>
                </a:solidFill>
                <a:latin typeface="Arial "/>
                <a:cs typeface="Arial" panose="020B0604020202020204" pitchFamily="34" charset="0"/>
              </a:rPr>
              <a:t>: </a:t>
            </a:r>
            <a:r>
              <a:rPr lang="en-US" sz="2800" smtClean="0">
                <a:latin typeface="Arial "/>
                <a:cs typeface="Arial" panose="020B0604020202020204" pitchFamily="34" charset="0"/>
              </a:rPr>
              <a:t>No, it ________. </a:t>
            </a:r>
            <a:endParaRPr lang="en-US" sz="2800" dirty="0">
              <a:latin typeface="Arial "/>
              <a:cs typeface="Arial" panose="020B0604020202020204" pitchFamily="34" charset="0"/>
            </a:endParaRPr>
          </a:p>
        </p:txBody>
      </p:sp>
      <p:sp>
        <p:nvSpPr>
          <p:cNvPr id="15" name="Bùi Liễu 0968142780">
            <a:extLst>
              <a:ext uri="{FF2B5EF4-FFF2-40B4-BE49-F238E27FC236}">
                <a16:creationId xmlns:a16="http://schemas.microsoft.com/office/drawing/2014/main" id="{FBCAA334-A5C9-4481-A71E-79C3C07BF45B}"/>
              </a:ext>
            </a:extLst>
          </p:cNvPr>
          <p:cNvSpPr txBox="1">
            <a:spLocks/>
          </p:cNvSpPr>
          <p:nvPr/>
        </p:nvSpPr>
        <p:spPr>
          <a:xfrm>
            <a:off x="6934200" y="4979500"/>
            <a:ext cx="4063863" cy="18785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>
                <a:latin typeface="Arial "/>
                <a:cs typeface="Arial" panose="020B0604020202020204" pitchFamily="34" charset="0"/>
              </a:rPr>
              <a:t>4</a:t>
            </a:r>
            <a:r>
              <a:rPr lang="en-US" sz="2800" b="1" smtClean="0">
                <a:latin typeface="Arial "/>
                <a:cs typeface="Arial" panose="020B0604020202020204" pitchFamily="34" charset="0"/>
              </a:rPr>
              <a:t>. </a:t>
            </a:r>
            <a:r>
              <a:rPr lang="en-US" sz="2800">
                <a:solidFill>
                  <a:schemeClr val="accent6">
                    <a:lumMod val="75000"/>
                  </a:schemeClr>
                </a:solidFill>
                <a:latin typeface="Arial "/>
                <a:cs typeface="Arial" panose="020B0604020202020204" pitchFamily="34" charset="0"/>
              </a:rPr>
              <a:t>A: </a:t>
            </a:r>
            <a:r>
              <a:rPr lang="en-US" sz="2800" smtClean="0">
                <a:latin typeface="Arial "/>
                <a:cs typeface="Arial" panose="020B0604020202020204" pitchFamily="34" charset="0"/>
              </a:rPr>
              <a:t>Is that your _____?</a:t>
            </a:r>
          </a:p>
          <a:p>
            <a:pPr algn="l"/>
            <a:r>
              <a:rPr lang="en-US" sz="2800" smtClean="0">
                <a:latin typeface="Arial "/>
                <a:cs typeface="Arial" panose="020B0604020202020204" pitchFamily="34" charset="0"/>
              </a:rPr>
              <a:t>    </a:t>
            </a:r>
            <a:r>
              <a:rPr lang="en-US" sz="2800">
                <a:solidFill>
                  <a:schemeClr val="accent6">
                    <a:lumMod val="75000"/>
                  </a:schemeClr>
                </a:solidFill>
                <a:latin typeface="Arial "/>
                <a:cs typeface="Arial" panose="020B0604020202020204" pitchFamily="34" charset="0"/>
              </a:rPr>
              <a:t>B: </a:t>
            </a:r>
            <a:r>
              <a:rPr lang="en-US" sz="2800" smtClean="0">
                <a:latin typeface="Arial "/>
                <a:cs typeface="Arial" panose="020B0604020202020204" pitchFamily="34" charset="0"/>
              </a:rPr>
              <a:t>Yes, _______. </a:t>
            </a:r>
            <a:endParaRPr lang="en-US" sz="2800" dirty="0">
              <a:latin typeface="Arial 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19"/>
          <a:stretch/>
        </p:blipFill>
        <p:spPr>
          <a:xfrm>
            <a:off x="7430654" y="3851461"/>
            <a:ext cx="2294640" cy="16231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01"/>
          <a:stretch/>
        </p:blipFill>
        <p:spPr>
          <a:xfrm>
            <a:off x="2552533" y="1076333"/>
            <a:ext cx="2255906" cy="159066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98"/>
          <a:stretch/>
        </p:blipFill>
        <p:spPr>
          <a:xfrm>
            <a:off x="7428345" y="1076333"/>
            <a:ext cx="2296949" cy="15818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775"/>
          <a:stretch/>
        </p:blipFill>
        <p:spPr>
          <a:xfrm>
            <a:off x="2507066" y="3735460"/>
            <a:ext cx="2275973" cy="1692055"/>
          </a:xfrm>
          <a:prstGeom prst="rect">
            <a:avLst/>
          </a:prstGeom>
        </p:spPr>
      </p:pic>
      <p:sp>
        <p:nvSpPr>
          <p:cNvPr id="17" name="Bùi Liễu 0968142780">
            <a:extLst>
              <a:ext uri="{FF2B5EF4-FFF2-40B4-BE49-F238E27FC236}">
                <a16:creationId xmlns:a16="http://schemas.microsoft.com/office/drawing/2014/main" id="{FBCAA334-A5C9-4481-A71E-79C3C07BF45B}"/>
              </a:ext>
            </a:extLst>
          </p:cNvPr>
          <p:cNvSpPr txBox="1">
            <a:spLocks/>
          </p:cNvSpPr>
          <p:nvPr/>
        </p:nvSpPr>
        <p:spPr>
          <a:xfrm>
            <a:off x="6934200" y="2537395"/>
            <a:ext cx="3795412" cy="115641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>
                <a:latin typeface="Arial "/>
                <a:cs typeface="Arial" panose="020B0604020202020204" pitchFamily="34" charset="0"/>
              </a:rPr>
              <a:t>2</a:t>
            </a:r>
            <a:r>
              <a:rPr lang="en-US" sz="2800" smtClean="0">
                <a:latin typeface="Arial "/>
                <a:cs typeface="Arial" panose="020B0604020202020204" pitchFamily="34" charset="0"/>
              </a:rPr>
              <a:t>. </a:t>
            </a:r>
            <a:r>
              <a:rPr lang="en-US" sz="2800" smtClean="0">
                <a:solidFill>
                  <a:schemeClr val="accent6">
                    <a:lumMod val="75000"/>
                  </a:schemeClr>
                </a:solidFill>
                <a:latin typeface="Arial "/>
                <a:cs typeface="Arial" panose="020B0604020202020204" pitchFamily="34" charset="0"/>
              </a:rPr>
              <a:t>A: </a:t>
            </a:r>
            <a:r>
              <a:rPr lang="en-US" sz="2800" smtClean="0">
                <a:latin typeface="Arial "/>
                <a:cs typeface="Arial" panose="020B0604020202020204" pitchFamily="34" charset="0"/>
              </a:rPr>
              <a:t>That’s our ____?</a:t>
            </a:r>
          </a:p>
          <a:p>
            <a:pPr algn="l"/>
            <a:r>
              <a:rPr lang="en-US" sz="2800" smtClean="0">
                <a:latin typeface="Arial "/>
                <a:cs typeface="Arial" panose="020B0604020202020204" pitchFamily="34" charset="0"/>
              </a:rPr>
              <a:t>    </a:t>
            </a:r>
            <a:r>
              <a:rPr lang="en-US" sz="2800" smtClean="0">
                <a:solidFill>
                  <a:schemeClr val="accent6">
                    <a:lumMod val="75000"/>
                  </a:schemeClr>
                </a:solidFill>
                <a:latin typeface="Arial "/>
                <a:cs typeface="Arial" panose="020B0604020202020204" pitchFamily="34" charset="0"/>
              </a:rPr>
              <a:t>B: </a:t>
            </a:r>
            <a:r>
              <a:rPr lang="en-US" sz="2800" smtClean="0">
                <a:latin typeface="Arial "/>
                <a:cs typeface="Arial" panose="020B0604020202020204" pitchFamily="34" charset="0"/>
              </a:rPr>
              <a:t>Great!</a:t>
            </a:r>
            <a:endParaRPr lang="en-US" sz="2800" dirty="0">
              <a:latin typeface="Arial 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70294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722;p38">
            <a:extLst>
              <a:ext uri="{FF2B5EF4-FFF2-40B4-BE49-F238E27FC236}">
                <a16:creationId xmlns:a16="http://schemas.microsoft.com/office/drawing/2014/main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1371600" y="533400"/>
            <a:ext cx="6842232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Look, complete and read.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 0968142780">
            <a:extLst>
              <a:ext uri="{FF2B5EF4-FFF2-40B4-BE49-F238E27FC236}">
                <a16:creationId xmlns:a16="http://schemas.microsoft.com/office/drawing/2014/main" id="{FBCAA334-A5C9-4481-A71E-79C3C07BF45B}"/>
              </a:ext>
            </a:extLst>
          </p:cNvPr>
          <p:cNvSpPr txBox="1">
            <a:spLocks/>
          </p:cNvSpPr>
          <p:nvPr/>
        </p:nvSpPr>
        <p:spPr>
          <a:xfrm>
            <a:off x="3657600" y="4487242"/>
            <a:ext cx="5454279" cy="18785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en-US" sz="3600" b="1">
                <a:latin typeface="Arial "/>
                <a:cs typeface="Arial" panose="020B0604020202020204" pitchFamily="34" charset="0"/>
              </a:rPr>
              <a:t>1</a:t>
            </a:r>
            <a:r>
              <a:rPr lang="en-US" sz="3600" smtClean="0">
                <a:latin typeface="Arial "/>
                <a:cs typeface="Arial" panose="020B0604020202020204" pitchFamily="34" charset="0"/>
              </a:rPr>
              <a:t>. </a:t>
            </a:r>
            <a:r>
              <a:rPr lang="en-US" sz="3600" smtClean="0">
                <a:solidFill>
                  <a:schemeClr val="accent6">
                    <a:lumMod val="75000"/>
                  </a:schemeClr>
                </a:solidFill>
                <a:latin typeface="Arial "/>
                <a:cs typeface="Arial" panose="020B0604020202020204" pitchFamily="34" charset="0"/>
              </a:rPr>
              <a:t>A: </a:t>
            </a:r>
            <a:r>
              <a:rPr lang="en-US" sz="3600" smtClean="0">
                <a:latin typeface="Arial "/>
                <a:cs typeface="Arial" panose="020B0604020202020204" pitchFamily="34" charset="0"/>
              </a:rPr>
              <a:t>Is this our ______?</a:t>
            </a:r>
          </a:p>
          <a:p>
            <a:pPr algn="l">
              <a:lnSpc>
                <a:spcPct val="150000"/>
              </a:lnSpc>
            </a:pPr>
            <a:r>
              <a:rPr lang="en-US" sz="3600" smtClean="0">
                <a:latin typeface="Arial "/>
                <a:cs typeface="Arial" panose="020B0604020202020204" pitchFamily="34" charset="0"/>
              </a:rPr>
              <a:t>    </a:t>
            </a:r>
            <a:r>
              <a:rPr lang="en-US" sz="3600" smtClean="0">
                <a:solidFill>
                  <a:schemeClr val="accent6">
                    <a:lumMod val="75000"/>
                  </a:schemeClr>
                </a:solidFill>
                <a:latin typeface="Arial "/>
                <a:cs typeface="Arial" panose="020B0604020202020204" pitchFamily="34" charset="0"/>
              </a:rPr>
              <a:t>B: </a:t>
            </a:r>
            <a:r>
              <a:rPr lang="en-US" sz="3600" smtClean="0">
                <a:latin typeface="Arial "/>
                <a:cs typeface="Arial" panose="020B0604020202020204" pitchFamily="34" charset="0"/>
              </a:rPr>
              <a:t>Yes, it is.</a:t>
            </a:r>
            <a:endParaRPr lang="en-US" sz="3600" dirty="0">
              <a:latin typeface="Arial 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01"/>
          <a:stretch/>
        </p:blipFill>
        <p:spPr>
          <a:xfrm>
            <a:off x="3862401" y="1524000"/>
            <a:ext cx="4202511" cy="2963242"/>
          </a:xfrm>
          <a:prstGeom prst="rect">
            <a:avLst/>
          </a:prstGeom>
        </p:spPr>
      </p:pic>
      <p:sp>
        <p:nvSpPr>
          <p:cNvPr id="13" name="Bùi Liễu 0968142780">
            <a:extLst>
              <a:ext uri="{FF2B5EF4-FFF2-40B4-BE49-F238E27FC236}">
                <a16:creationId xmlns:a16="http://schemas.microsoft.com/office/drawing/2014/main" id="{FBCAA334-A5C9-4481-A71E-79C3C07BF45B}"/>
              </a:ext>
            </a:extLst>
          </p:cNvPr>
          <p:cNvSpPr txBox="1">
            <a:spLocks/>
          </p:cNvSpPr>
          <p:nvPr/>
        </p:nvSpPr>
        <p:spPr>
          <a:xfrm>
            <a:off x="6629400" y="4648200"/>
            <a:ext cx="2057400" cy="904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smtClean="0">
                <a:solidFill>
                  <a:srgbClr val="FF0000"/>
                </a:solidFill>
                <a:latin typeface="Arial "/>
                <a:cs typeface="Calibri" panose="020F0502020204030204" pitchFamily="34" charset="0"/>
              </a:rPr>
              <a:t>library</a:t>
            </a:r>
            <a:endParaRPr lang="en-US" sz="3600" dirty="0">
              <a:solidFill>
                <a:srgbClr val="FF0000"/>
              </a:solidFill>
              <a:latin typeface="Arial 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89438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722;p38">
            <a:extLst>
              <a:ext uri="{FF2B5EF4-FFF2-40B4-BE49-F238E27FC236}">
                <a16:creationId xmlns:a16="http://schemas.microsoft.com/office/drawing/2014/main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1447800" y="609600"/>
            <a:ext cx="6842232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Look, complete and read.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98"/>
          <a:stretch/>
        </p:blipFill>
        <p:spPr>
          <a:xfrm>
            <a:off x="4022832" y="1579531"/>
            <a:ext cx="4267200" cy="2938734"/>
          </a:xfrm>
          <a:prstGeom prst="rect">
            <a:avLst/>
          </a:prstGeom>
        </p:spPr>
      </p:pic>
      <p:sp>
        <p:nvSpPr>
          <p:cNvPr id="7" name="Bùi Liễu 0968142780">
            <a:extLst>
              <a:ext uri="{FF2B5EF4-FFF2-40B4-BE49-F238E27FC236}">
                <a16:creationId xmlns:a16="http://schemas.microsoft.com/office/drawing/2014/main" id="{FBCAA334-A5C9-4481-A71E-79C3C07BF45B}"/>
              </a:ext>
            </a:extLst>
          </p:cNvPr>
          <p:cNvSpPr txBox="1">
            <a:spLocks/>
          </p:cNvSpPr>
          <p:nvPr/>
        </p:nvSpPr>
        <p:spPr>
          <a:xfrm>
            <a:off x="3657600" y="4731798"/>
            <a:ext cx="7391400" cy="115641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en-US" sz="3600" b="1">
                <a:latin typeface="Arial "/>
                <a:cs typeface="Arial" panose="020B0604020202020204" pitchFamily="34" charset="0"/>
              </a:rPr>
              <a:t>2</a:t>
            </a:r>
            <a:r>
              <a:rPr lang="en-US" sz="3600" smtClean="0">
                <a:latin typeface="Arial "/>
                <a:cs typeface="Arial" panose="020B0604020202020204" pitchFamily="34" charset="0"/>
              </a:rPr>
              <a:t>. </a:t>
            </a:r>
            <a:r>
              <a:rPr lang="en-US" sz="3600" smtClean="0">
                <a:solidFill>
                  <a:schemeClr val="accent6">
                    <a:lumMod val="75000"/>
                  </a:schemeClr>
                </a:solidFill>
                <a:latin typeface="Arial "/>
                <a:cs typeface="Arial" panose="020B0604020202020204" pitchFamily="34" charset="0"/>
              </a:rPr>
              <a:t>A: </a:t>
            </a:r>
            <a:r>
              <a:rPr lang="en-US" sz="3600" smtClean="0">
                <a:latin typeface="Arial "/>
                <a:cs typeface="Arial" panose="020B0604020202020204" pitchFamily="34" charset="0"/>
              </a:rPr>
              <a:t>That’s our __________?</a:t>
            </a:r>
          </a:p>
          <a:p>
            <a:pPr algn="l">
              <a:lnSpc>
                <a:spcPct val="150000"/>
              </a:lnSpc>
            </a:pPr>
            <a:r>
              <a:rPr lang="en-US" sz="3600" smtClean="0">
                <a:latin typeface="Arial "/>
                <a:cs typeface="Arial" panose="020B0604020202020204" pitchFamily="34" charset="0"/>
              </a:rPr>
              <a:t>    </a:t>
            </a:r>
            <a:r>
              <a:rPr lang="en-US" sz="3600" smtClean="0">
                <a:solidFill>
                  <a:schemeClr val="accent6">
                    <a:lumMod val="75000"/>
                  </a:schemeClr>
                </a:solidFill>
                <a:latin typeface="Arial "/>
                <a:cs typeface="Arial" panose="020B0604020202020204" pitchFamily="34" charset="0"/>
              </a:rPr>
              <a:t>B: </a:t>
            </a:r>
            <a:r>
              <a:rPr lang="en-US" sz="3600" smtClean="0">
                <a:latin typeface="Arial "/>
                <a:cs typeface="Arial" panose="020B0604020202020204" pitchFamily="34" charset="0"/>
              </a:rPr>
              <a:t>Great!</a:t>
            </a:r>
            <a:endParaRPr lang="en-US" sz="3600" dirty="0">
              <a:latin typeface="Arial "/>
              <a:cs typeface="Arial" panose="020B0604020202020204" pitchFamily="34" charset="0"/>
            </a:endParaRPr>
          </a:p>
        </p:txBody>
      </p:sp>
      <p:sp>
        <p:nvSpPr>
          <p:cNvPr id="13" name="Bùi Liễu 0968142780">
            <a:extLst>
              <a:ext uri="{FF2B5EF4-FFF2-40B4-BE49-F238E27FC236}">
                <a16:creationId xmlns:a16="http://schemas.microsoft.com/office/drawing/2014/main" id="{FBCAA334-A5C9-4481-A71E-79C3C07BF45B}"/>
              </a:ext>
            </a:extLst>
          </p:cNvPr>
          <p:cNvSpPr txBox="1">
            <a:spLocks/>
          </p:cNvSpPr>
          <p:nvPr/>
        </p:nvSpPr>
        <p:spPr>
          <a:xfrm>
            <a:off x="6423132" y="4537682"/>
            <a:ext cx="3733800" cy="904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smtClean="0">
                <a:solidFill>
                  <a:srgbClr val="FF0000"/>
                </a:solidFill>
                <a:latin typeface="Arial "/>
                <a:cs typeface="Calibri" panose="020F0502020204030204" pitchFamily="34" charset="0"/>
              </a:rPr>
              <a:t>playground</a:t>
            </a:r>
            <a:endParaRPr lang="en-US" sz="3600" dirty="0">
              <a:solidFill>
                <a:srgbClr val="FF0000"/>
              </a:solidFill>
              <a:latin typeface="Arial 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75745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ùi Liễu 0968142780">
            <a:extLst>
              <a:ext uri="{FF2B5EF4-FFF2-40B4-BE49-F238E27FC236}">
                <a16:creationId xmlns:a16="http://schemas.microsoft.com/office/drawing/2014/main" id="{FBCAA334-A5C9-4481-A71E-79C3C07BF45B}"/>
              </a:ext>
            </a:extLst>
          </p:cNvPr>
          <p:cNvSpPr txBox="1">
            <a:spLocks/>
          </p:cNvSpPr>
          <p:nvPr/>
        </p:nvSpPr>
        <p:spPr>
          <a:xfrm>
            <a:off x="2743200" y="4587550"/>
            <a:ext cx="8001000" cy="18785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en-US" sz="3600" b="1">
                <a:latin typeface="Arial "/>
                <a:cs typeface="Arial" panose="020B0604020202020204" pitchFamily="34" charset="0"/>
              </a:rPr>
              <a:t>3</a:t>
            </a:r>
            <a:r>
              <a:rPr lang="en-US" sz="3600" b="1" smtClean="0">
                <a:latin typeface="Arial "/>
                <a:cs typeface="Arial" panose="020B0604020202020204" pitchFamily="34" charset="0"/>
              </a:rPr>
              <a:t>. </a:t>
            </a:r>
            <a:r>
              <a:rPr lang="en-US" sz="3600">
                <a:solidFill>
                  <a:schemeClr val="accent6">
                    <a:lumMod val="75000"/>
                  </a:schemeClr>
                </a:solidFill>
                <a:latin typeface="Arial "/>
                <a:cs typeface="Arial" panose="020B0604020202020204" pitchFamily="34" charset="0"/>
              </a:rPr>
              <a:t>A: </a:t>
            </a:r>
            <a:r>
              <a:rPr lang="en-US" sz="3600" smtClean="0">
                <a:latin typeface="Arial "/>
                <a:cs typeface="Arial" panose="020B0604020202020204" pitchFamily="34" charset="0"/>
              </a:rPr>
              <a:t>Look! Is this your _________?</a:t>
            </a:r>
          </a:p>
          <a:p>
            <a:pPr algn="l">
              <a:lnSpc>
                <a:spcPct val="150000"/>
              </a:lnSpc>
            </a:pPr>
            <a:r>
              <a:rPr lang="en-US" sz="3600" smtClean="0">
                <a:latin typeface="Arial "/>
                <a:cs typeface="Arial" panose="020B0604020202020204" pitchFamily="34" charset="0"/>
              </a:rPr>
              <a:t>    </a:t>
            </a:r>
            <a:r>
              <a:rPr lang="en-US" sz="3600" smtClean="0">
                <a:solidFill>
                  <a:schemeClr val="accent6">
                    <a:lumMod val="75000"/>
                  </a:schemeClr>
                </a:solidFill>
                <a:latin typeface="Arial "/>
                <a:cs typeface="Arial" panose="020B0604020202020204" pitchFamily="34" charset="0"/>
              </a:rPr>
              <a:t>B</a:t>
            </a:r>
            <a:r>
              <a:rPr lang="en-US" sz="3600">
                <a:solidFill>
                  <a:schemeClr val="accent6">
                    <a:lumMod val="75000"/>
                  </a:schemeClr>
                </a:solidFill>
                <a:latin typeface="Arial "/>
                <a:cs typeface="Arial" panose="020B0604020202020204" pitchFamily="34" charset="0"/>
              </a:rPr>
              <a:t>: </a:t>
            </a:r>
            <a:r>
              <a:rPr lang="en-US" sz="3600" smtClean="0">
                <a:latin typeface="Arial "/>
                <a:cs typeface="Arial" panose="020B0604020202020204" pitchFamily="34" charset="0"/>
              </a:rPr>
              <a:t>No, it _____. </a:t>
            </a:r>
            <a:endParaRPr lang="en-US" sz="3600" dirty="0">
              <a:latin typeface="Arial "/>
              <a:cs typeface="Arial" panose="020B0604020202020204" pitchFamily="34" charset="0"/>
            </a:endParaRPr>
          </a:p>
        </p:txBody>
      </p:sp>
      <p:sp>
        <p:nvSpPr>
          <p:cNvPr id="22" name="Google Shape;722;p38">
            <a:extLst>
              <a:ext uri="{FF2B5EF4-FFF2-40B4-BE49-F238E27FC236}">
                <a16:creationId xmlns:a16="http://schemas.microsoft.com/office/drawing/2014/main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1371600" y="609600"/>
            <a:ext cx="6842232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Look, complete and read.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Bùi Liễu 0968142780">
            <a:extLst>
              <a:ext uri="{FF2B5EF4-FFF2-40B4-BE49-F238E27FC236}">
                <a16:creationId xmlns:a16="http://schemas.microsoft.com/office/drawing/2014/main" id="{FBCAA334-A5C9-4481-A71E-79C3C07BF45B}"/>
              </a:ext>
            </a:extLst>
          </p:cNvPr>
          <p:cNvSpPr txBox="1">
            <a:spLocks/>
          </p:cNvSpPr>
          <p:nvPr/>
        </p:nvSpPr>
        <p:spPr>
          <a:xfrm>
            <a:off x="7181850" y="4687560"/>
            <a:ext cx="2819400" cy="904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smtClean="0">
                <a:solidFill>
                  <a:srgbClr val="FF0000"/>
                </a:solidFill>
                <a:latin typeface="Arial "/>
                <a:cs typeface="Calibri" panose="020F0502020204030204" pitchFamily="34" charset="0"/>
              </a:rPr>
              <a:t>classroom</a:t>
            </a:r>
            <a:endParaRPr lang="en-US" sz="3600" dirty="0">
              <a:solidFill>
                <a:srgbClr val="FF0000"/>
              </a:solidFill>
              <a:latin typeface="Arial "/>
              <a:cs typeface="Calibri" panose="020F05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775"/>
          <a:stretch/>
        </p:blipFill>
        <p:spPr>
          <a:xfrm>
            <a:off x="4114800" y="1610863"/>
            <a:ext cx="4099032" cy="2976687"/>
          </a:xfrm>
          <a:prstGeom prst="rect">
            <a:avLst/>
          </a:prstGeom>
        </p:spPr>
      </p:pic>
      <p:sp>
        <p:nvSpPr>
          <p:cNvPr id="8" name="Bùi Liễu 0968142780">
            <a:extLst>
              <a:ext uri="{FF2B5EF4-FFF2-40B4-BE49-F238E27FC236}">
                <a16:creationId xmlns:a16="http://schemas.microsoft.com/office/drawing/2014/main" id="{FBCAA334-A5C9-4481-A71E-79C3C07BF45B}"/>
              </a:ext>
            </a:extLst>
          </p:cNvPr>
          <p:cNvSpPr txBox="1">
            <a:spLocks/>
          </p:cNvSpPr>
          <p:nvPr/>
        </p:nvSpPr>
        <p:spPr>
          <a:xfrm>
            <a:off x="5029200" y="5561565"/>
            <a:ext cx="1409700" cy="904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smtClean="0">
                <a:solidFill>
                  <a:srgbClr val="FF0000"/>
                </a:solidFill>
                <a:latin typeface="Arial "/>
                <a:cs typeface="Calibri" panose="020F0502020204030204" pitchFamily="34" charset="0"/>
              </a:rPr>
              <a:t>isn’t</a:t>
            </a:r>
            <a:endParaRPr lang="en-US" sz="3600" dirty="0">
              <a:solidFill>
                <a:srgbClr val="FF0000"/>
              </a:solidFill>
              <a:latin typeface="Arial 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70349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ùi Liễu 0968142780">
            <a:extLst>
              <a:ext uri="{FF2B5EF4-FFF2-40B4-BE49-F238E27FC236}">
                <a16:creationId xmlns:a16="http://schemas.microsoft.com/office/drawing/2014/main" id="{FBCAA334-A5C9-4481-A71E-79C3C07BF45B}"/>
              </a:ext>
            </a:extLst>
          </p:cNvPr>
          <p:cNvSpPr txBox="1">
            <a:spLocks/>
          </p:cNvSpPr>
          <p:nvPr/>
        </p:nvSpPr>
        <p:spPr>
          <a:xfrm>
            <a:off x="3352800" y="4069727"/>
            <a:ext cx="6324600" cy="18785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en-US" sz="3600" b="1">
                <a:latin typeface="Arial "/>
                <a:cs typeface="Arial" panose="020B0604020202020204" pitchFamily="34" charset="0"/>
              </a:rPr>
              <a:t>4</a:t>
            </a:r>
            <a:r>
              <a:rPr lang="en-US" sz="3600" b="1" smtClean="0">
                <a:latin typeface="Arial "/>
                <a:cs typeface="Arial" panose="020B0604020202020204" pitchFamily="34" charset="0"/>
              </a:rPr>
              <a:t>. </a:t>
            </a:r>
            <a:r>
              <a:rPr lang="en-US" sz="3600">
                <a:solidFill>
                  <a:schemeClr val="accent6">
                    <a:lumMod val="75000"/>
                  </a:schemeClr>
                </a:solidFill>
                <a:latin typeface="Arial "/>
                <a:cs typeface="Arial" panose="020B0604020202020204" pitchFamily="34" charset="0"/>
              </a:rPr>
              <a:t>A: </a:t>
            </a:r>
            <a:r>
              <a:rPr lang="en-US" sz="3600" smtClean="0">
                <a:latin typeface="Arial "/>
                <a:cs typeface="Arial" panose="020B0604020202020204" pitchFamily="34" charset="0"/>
              </a:rPr>
              <a:t>Is that your _______?</a:t>
            </a:r>
          </a:p>
          <a:p>
            <a:pPr algn="l">
              <a:lnSpc>
                <a:spcPct val="150000"/>
              </a:lnSpc>
            </a:pPr>
            <a:r>
              <a:rPr lang="en-US" sz="3600" smtClean="0">
                <a:latin typeface="Arial "/>
                <a:cs typeface="Arial" panose="020B0604020202020204" pitchFamily="34" charset="0"/>
              </a:rPr>
              <a:t>    </a:t>
            </a:r>
            <a:r>
              <a:rPr lang="en-US" sz="3600">
                <a:solidFill>
                  <a:schemeClr val="accent6">
                    <a:lumMod val="75000"/>
                  </a:schemeClr>
                </a:solidFill>
                <a:latin typeface="Arial "/>
                <a:cs typeface="Arial" panose="020B0604020202020204" pitchFamily="34" charset="0"/>
              </a:rPr>
              <a:t>B: </a:t>
            </a:r>
            <a:r>
              <a:rPr lang="en-US" sz="3600" smtClean="0">
                <a:latin typeface="Arial "/>
                <a:cs typeface="Arial" panose="020B0604020202020204" pitchFamily="34" charset="0"/>
              </a:rPr>
              <a:t>Yes, _______. </a:t>
            </a:r>
            <a:endParaRPr lang="en-US" sz="3600" dirty="0">
              <a:latin typeface="Arial "/>
              <a:cs typeface="Arial" panose="020B0604020202020204" pitchFamily="34" charset="0"/>
            </a:endParaRPr>
          </a:p>
        </p:txBody>
      </p:sp>
      <p:sp>
        <p:nvSpPr>
          <p:cNvPr id="22" name="Google Shape;722;p38">
            <a:extLst>
              <a:ext uri="{FF2B5EF4-FFF2-40B4-BE49-F238E27FC236}">
                <a16:creationId xmlns:a16="http://schemas.microsoft.com/office/drawing/2014/main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1920768" y="270408"/>
            <a:ext cx="6842232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Look, complete and read.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Bùi Liễu 0968142780">
            <a:extLst>
              <a:ext uri="{FF2B5EF4-FFF2-40B4-BE49-F238E27FC236}">
                <a16:creationId xmlns:a16="http://schemas.microsoft.com/office/drawing/2014/main" id="{FBCAA334-A5C9-4481-A71E-79C3C07BF45B}"/>
              </a:ext>
            </a:extLst>
          </p:cNvPr>
          <p:cNvSpPr txBox="1">
            <a:spLocks/>
          </p:cNvSpPr>
          <p:nvPr/>
        </p:nvSpPr>
        <p:spPr>
          <a:xfrm>
            <a:off x="6719193" y="4139257"/>
            <a:ext cx="2057400" cy="904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smtClean="0">
                <a:solidFill>
                  <a:srgbClr val="FF0000"/>
                </a:solidFill>
                <a:latin typeface="Arial "/>
                <a:cs typeface="Calibri" panose="020F0502020204030204" pitchFamily="34" charset="0"/>
              </a:rPr>
              <a:t>school</a:t>
            </a:r>
            <a:endParaRPr lang="en-US" sz="3600" dirty="0">
              <a:solidFill>
                <a:srgbClr val="FF0000"/>
              </a:solidFill>
              <a:latin typeface="Arial "/>
              <a:cs typeface="Calibri" panose="020F05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19"/>
          <a:stretch/>
        </p:blipFill>
        <p:spPr>
          <a:xfrm>
            <a:off x="3886200" y="1143000"/>
            <a:ext cx="4137537" cy="2926727"/>
          </a:xfrm>
          <a:prstGeom prst="rect">
            <a:avLst/>
          </a:prstGeom>
        </p:spPr>
      </p:pic>
      <p:sp>
        <p:nvSpPr>
          <p:cNvPr id="8" name="Bùi Liễu 0968142780">
            <a:extLst>
              <a:ext uri="{FF2B5EF4-FFF2-40B4-BE49-F238E27FC236}">
                <a16:creationId xmlns:a16="http://schemas.microsoft.com/office/drawing/2014/main" id="{FBCAA334-A5C9-4481-A71E-79C3C07BF45B}"/>
              </a:ext>
            </a:extLst>
          </p:cNvPr>
          <p:cNvSpPr txBox="1">
            <a:spLocks/>
          </p:cNvSpPr>
          <p:nvPr/>
        </p:nvSpPr>
        <p:spPr>
          <a:xfrm>
            <a:off x="5341884" y="5043742"/>
            <a:ext cx="2057400" cy="904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>
                <a:solidFill>
                  <a:srgbClr val="FF0000"/>
                </a:solidFill>
                <a:latin typeface="Arial "/>
                <a:cs typeface="Calibri" panose="020F0502020204030204" pitchFamily="34" charset="0"/>
              </a:rPr>
              <a:t>i</a:t>
            </a:r>
            <a:r>
              <a:rPr lang="en-US" sz="3600" smtClean="0">
                <a:solidFill>
                  <a:srgbClr val="FF0000"/>
                </a:solidFill>
                <a:latin typeface="Arial "/>
                <a:cs typeface="Calibri" panose="020F0502020204030204" pitchFamily="34" charset="0"/>
              </a:rPr>
              <a:t>t is</a:t>
            </a:r>
            <a:endParaRPr lang="en-US" sz="3600" dirty="0">
              <a:solidFill>
                <a:srgbClr val="FF0000"/>
              </a:solidFill>
              <a:latin typeface="Arial 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79191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Bùi Liễu">
            <a:extLst>
              <a:ext uri="{FF2B5EF4-FFF2-40B4-BE49-F238E27FC236}">
                <a16:creationId xmlns:a16="http://schemas.microsoft.com/office/drawing/2014/main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762000" y="304800"/>
            <a:ext cx="3337032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Let’s sing.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Bùi Liễu 096814278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3505200"/>
            <a:ext cx="3569074" cy="2832598"/>
          </a:xfrm>
          <a:prstGeom prst="rect">
            <a:avLst/>
          </a:prstGeom>
        </p:spPr>
      </p:pic>
      <p:pic>
        <p:nvPicPr>
          <p:cNvPr id="10" name="Bùi Liễu 096814278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1600" y="2667000"/>
            <a:ext cx="2697542" cy="3293104"/>
          </a:xfrm>
          <a:prstGeom prst="rect">
            <a:avLst/>
          </a:prstGeom>
        </p:spPr>
      </p:pic>
      <p:sp>
        <p:nvSpPr>
          <p:cNvPr id="15" name="Bùi Liễu 0968142780"/>
          <p:cNvSpPr/>
          <p:nvPr/>
        </p:nvSpPr>
        <p:spPr>
          <a:xfrm>
            <a:off x="5095554" y="676046"/>
            <a:ext cx="398383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000" b="1" dirty="0"/>
              <a:t>Our school </a:t>
            </a:r>
            <a:r>
              <a:rPr lang="vi-VN" sz="4000" dirty="0"/>
              <a:t> </a:t>
            </a:r>
          </a:p>
        </p:txBody>
      </p:sp>
      <p:sp>
        <p:nvSpPr>
          <p:cNvPr id="16" name="Bùi Liễu 0968142780"/>
          <p:cNvSpPr/>
          <p:nvPr/>
        </p:nvSpPr>
        <p:spPr>
          <a:xfrm>
            <a:off x="4859158" y="1681485"/>
            <a:ext cx="45831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/>
              <a:t>Is this your school?</a:t>
            </a:r>
            <a:r>
              <a:rPr lang="vi-VN" sz="3200" i="1" dirty="0"/>
              <a:t> </a:t>
            </a:r>
            <a:endParaRPr lang="en-US" sz="3200" dirty="0"/>
          </a:p>
        </p:txBody>
      </p:sp>
      <p:sp>
        <p:nvSpPr>
          <p:cNvPr id="17" name="Bùi Liễu 0968142780"/>
          <p:cNvSpPr/>
          <p:nvPr/>
        </p:nvSpPr>
        <p:spPr>
          <a:xfrm>
            <a:off x="4862910" y="2223119"/>
            <a:ext cx="440425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/>
              <a:t>Yes, it is. Yes, it is. </a:t>
            </a:r>
          </a:p>
        </p:txBody>
      </p:sp>
      <p:sp>
        <p:nvSpPr>
          <p:cNvPr id="18" name="Bùi Liễu 0968142780"/>
          <p:cNvSpPr/>
          <p:nvPr/>
        </p:nvSpPr>
        <p:spPr>
          <a:xfrm>
            <a:off x="4859158" y="2745681"/>
            <a:ext cx="41449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/>
              <a:t>This is my school</a:t>
            </a:r>
            <a:r>
              <a:rPr lang="vi-VN" sz="3200" dirty="0" smtClean="0"/>
              <a:t>.</a:t>
            </a:r>
            <a:endParaRPr lang="vi-VN" sz="3200" dirty="0"/>
          </a:p>
        </p:txBody>
      </p:sp>
      <p:sp>
        <p:nvSpPr>
          <p:cNvPr id="19" name="Bùi Liễu 0968142780"/>
          <p:cNvSpPr/>
          <p:nvPr/>
        </p:nvSpPr>
        <p:spPr>
          <a:xfrm>
            <a:off x="4859158" y="3252442"/>
            <a:ext cx="38708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/>
              <a:t>I like my school. </a:t>
            </a:r>
          </a:p>
        </p:txBody>
      </p:sp>
      <p:sp>
        <p:nvSpPr>
          <p:cNvPr id="20" name="Bùi Liễu 0968142780"/>
          <p:cNvSpPr/>
          <p:nvPr/>
        </p:nvSpPr>
        <p:spPr>
          <a:xfrm>
            <a:off x="4859158" y="4162497"/>
            <a:ext cx="382388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/>
              <a:t>Is this our school? </a:t>
            </a:r>
          </a:p>
        </p:txBody>
      </p:sp>
      <p:sp>
        <p:nvSpPr>
          <p:cNvPr id="21" name="Bùi Liễu 0968142780"/>
          <p:cNvSpPr/>
          <p:nvPr/>
        </p:nvSpPr>
        <p:spPr>
          <a:xfrm>
            <a:off x="4812191" y="4695444"/>
            <a:ext cx="4267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/>
              <a:t>Yes, it is. Yes, it is.</a:t>
            </a:r>
            <a:endParaRPr lang="en-US" sz="3200" dirty="0"/>
          </a:p>
        </p:txBody>
      </p:sp>
      <p:sp>
        <p:nvSpPr>
          <p:cNvPr id="23" name="Bùi Liễu 0968142780"/>
          <p:cNvSpPr/>
          <p:nvPr/>
        </p:nvSpPr>
        <p:spPr>
          <a:xfrm>
            <a:off x="4812190" y="5238453"/>
            <a:ext cx="419901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/>
              <a:t>This is our school.</a:t>
            </a:r>
            <a:endParaRPr lang="en-US" sz="3200" dirty="0"/>
          </a:p>
        </p:txBody>
      </p:sp>
      <p:sp>
        <p:nvSpPr>
          <p:cNvPr id="24" name="Bùi Liễu 0968142780"/>
          <p:cNvSpPr/>
          <p:nvPr/>
        </p:nvSpPr>
        <p:spPr>
          <a:xfrm>
            <a:off x="4859159" y="5776069"/>
            <a:ext cx="45201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/>
              <a:t>We like our school. </a:t>
            </a:r>
            <a:endParaRPr lang="en-US" sz="3200" dirty="0"/>
          </a:p>
        </p:txBody>
      </p:sp>
      <p:pic>
        <p:nvPicPr>
          <p:cNvPr id="11" name="Bùi Liễu 096814278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188" end="1386.6825"/>
                  <p14:bmkLst>
                    <p14:bmk name="Bookmark 1" time="18114.7962"/>
                    <p14:bmk name="Bookmark 2" time="22808.0045"/>
                    <p14:bmk name="Bookmark 3" time="27564.5462"/>
                    <p14:bmk name="Bookmark 4" time="32035.5879"/>
                    <p14:bmk name="Bookmark 5" time="38980.192"/>
                    <p14:bmk name="Bookmark 6" time="43248.0045"/>
                    <p14:bmk name="Bookmark 7" time="48103.8379"/>
                    <p14:bmk name="Bookmark 8" time="52748.0045"/>
                  </p14:bmkLst>
                </p14:media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7693" y="466351"/>
            <a:ext cx="609600" cy="51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3743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59685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audio>
                  <p:cMediaNode vol="10000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"/>
                    </p:tgtEl>
                  </p:cMediaNode>
                </p:audio>
                <p:seq concurrent="1" nextAc="seek">
                  <p:cTn id="8" restart="whenNotActive" fill="hold" evtFilter="cancelBubble" nodeType="interactiveSeq">
                    <p:stCondLst>
                      <p:cond evt="onMediaBookmark" delay="0">
                        <p:tgtEl>
                          <p14:bmkTgt spid="11" bmkName="Bookmark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" fill="hold">
                          <p:stCondLst>
                            <p:cond delay="0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2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3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4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1" bmkName="Bookmark 1"/>
                      </p:tgtEl>
                    </p:cond>
                  </p:nextCondLst>
                </p:seq>
                <p:seq concurrent="1" nextAc="seek">
                  <p:cTn id="15" restart="whenNotActive" fill="hold" evtFilter="cancelBubble" nodeType="interactiveSeq">
                    <p:stCondLst>
                      <p:cond evt="onMediaBookmark" delay="0">
                        <p:tgtEl>
                          <p14:bmkTgt spid="11" bmkName="Bookmark 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" fill="hold">
                          <p:stCondLst>
                            <p:cond delay="0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9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0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1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1" bmkName="Bookmark 2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MediaBookmark" delay="0">
                        <p:tgtEl>
                          <p14:bmkTgt spid="11" bmkName="Bookmark 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6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7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8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1" bmkName="Bookmark 3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MediaBookmark" delay="0">
                        <p:tgtEl>
                          <p14:bmkTgt spid="11" bmkName="Bookmark 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33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4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5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1" bmkName="Bookmark 4"/>
                      </p:tgtEl>
                    </p:cond>
                  </p:nextCondLst>
                </p:seq>
                <p:seq concurrent="1" nextAc="seek">
                  <p:cTn id="36" restart="whenNotActive" fill="hold" evtFilter="cancelBubble" nodeType="interactiveSeq">
                    <p:stCondLst>
                      <p:cond evt="onMediaBookmark" delay="0">
                        <p:tgtEl>
                          <p14:bmkTgt spid="11" bmkName="Bookmark 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" fill="hold">
                          <p:stCondLst>
                            <p:cond delay="0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0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1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2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1" bmkName="Bookmark 5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MediaBookmark" delay="0">
                        <p:tgtEl>
                          <p14:bmkTgt spid="11" bmkName="Bookmark 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7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8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9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1" bmkName="Bookmark 6"/>
                      </p:tgtEl>
                    </p:cond>
                  </p:nextCondLst>
                </p:seq>
                <p:seq concurrent="1" nextAc="seek">
                  <p:cTn id="50" restart="whenNotActive" fill="hold" evtFilter="cancelBubble" nodeType="interactiveSeq">
                    <p:stCondLst>
                      <p:cond evt="onMediaBookmark" delay="0">
                        <p:tgtEl>
                          <p14:bmkTgt spid="11" bmkName="Bookmark 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54" dur="2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5" dur="2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6" dur="2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1" bmkName="Bookmark 7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MediaBookmark" delay="0">
                        <p:tgtEl>
                          <p14:bmkTgt spid="11" bmkName="Bookmark 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61" dur="2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2" dur="2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3" dur="2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1" bmkName="Bookmark 8"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  <p:bldP spid="17" grpId="0"/>
          <p:bldP spid="18" grpId="0"/>
          <p:bldP spid="19" grpId="0"/>
          <p:bldP spid="20" grpId="0"/>
          <p:bldP spid="21" grpId="0"/>
          <p:bldP spid="23" grpId="0"/>
          <p:bldP spid="2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59685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audio>
                  <p:cMediaNode vol="10000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ùi Liễu 0968142780"/>
          <p:cNvSpPr txBox="1"/>
          <p:nvPr/>
        </p:nvSpPr>
        <p:spPr>
          <a:xfrm>
            <a:off x="4495800" y="74956"/>
            <a:ext cx="36460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smtClean="0">
                <a:latin typeface="Berlin Sans FB Demi" panose="020E0802020502020306" pitchFamily="34" charset="0"/>
              </a:rPr>
              <a:t>Contents</a:t>
            </a:r>
            <a:endParaRPr lang="en-US" sz="6000" b="1">
              <a:latin typeface="Berlin Sans FB Demi" panose="020E0802020502020306" pitchFamily="34" charset="0"/>
            </a:endParaRPr>
          </a:p>
        </p:txBody>
      </p:sp>
      <p:pic>
        <p:nvPicPr>
          <p:cNvPr id="2" name="Bùi Liễu 096814278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0632" y="1697546"/>
            <a:ext cx="979361" cy="886334"/>
          </a:xfrm>
          <a:prstGeom prst="rect">
            <a:avLst/>
          </a:prstGeom>
        </p:spPr>
      </p:pic>
      <p:pic>
        <p:nvPicPr>
          <p:cNvPr id="3" name="Bùi Liễu 096814278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0632" y="887677"/>
            <a:ext cx="971006" cy="868100"/>
          </a:xfrm>
          <a:prstGeom prst="rect">
            <a:avLst/>
          </a:prstGeom>
        </p:spPr>
      </p:pic>
      <p:sp>
        <p:nvSpPr>
          <p:cNvPr id="13" name="Bùi Liễu"/>
          <p:cNvSpPr/>
          <p:nvPr/>
        </p:nvSpPr>
        <p:spPr>
          <a:xfrm>
            <a:off x="-3422601" y="1146575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  <p:sp>
        <p:nvSpPr>
          <p:cNvPr id="15" name="Bùi Liễu"/>
          <p:cNvSpPr txBox="1">
            <a:spLocks/>
          </p:cNvSpPr>
          <p:nvPr/>
        </p:nvSpPr>
        <p:spPr>
          <a:xfrm>
            <a:off x="4114800" y="1891036"/>
            <a:ext cx="6233494" cy="577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Listen, point and say.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Bùi Liễu"/>
          <p:cNvSpPr txBox="1">
            <a:spLocks/>
          </p:cNvSpPr>
          <p:nvPr/>
        </p:nvSpPr>
        <p:spPr>
          <a:xfrm>
            <a:off x="4114800" y="1090619"/>
            <a:ext cx="56918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Look, listen and repeat.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Bùi Liễu"/>
          <p:cNvSpPr txBox="1">
            <a:spLocks/>
          </p:cNvSpPr>
          <p:nvPr/>
        </p:nvSpPr>
        <p:spPr>
          <a:xfrm>
            <a:off x="4114800" y="2765440"/>
            <a:ext cx="2737030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talk. 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Bùi Liễu">
            <a:extLst>
              <a:ext uri="{FF2B5EF4-FFF2-40B4-BE49-F238E27FC236}">
                <a16:creationId xmlns:a16="http://schemas.microsoft.com/office/drawing/2014/main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4024416" y="4504025"/>
            <a:ext cx="5930586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Look, complete and read.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0632" y="2581510"/>
            <a:ext cx="927239" cy="8488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5561" y="3409613"/>
            <a:ext cx="892309" cy="8843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445" y="4271191"/>
            <a:ext cx="892309" cy="860441"/>
          </a:xfrm>
          <a:prstGeom prst="rect">
            <a:avLst/>
          </a:prstGeom>
        </p:spPr>
      </p:pic>
      <p:sp>
        <p:nvSpPr>
          <p:cNvPr id="19" name="Bùi Liễu"/>
          <p:cNvSpPr txBox="1">
            <a:spLocks/>
          </p:cNvSpPr>
          <p:nvPr/>
        </p:nvSpPr>
        <p:spPr>
          <a:xfrm>
            <a:off x="4106567" y="3622815"/>
            <a:ext cx="4610850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and tick. 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Bùi Liễu">
            <a:extLst>
              <a:ext uri="{FF2B5EF4-FFF2-40B4-BE49-F238E27FC236}">
                <a16:creationId xmlns:a16="http://schemas.microsoft.com/office/drawing/2014/main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3981638" y="5242185"/>
            <a:ext cx="5930586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sing.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4806" y="5146065"/>
            <a:ext cx="873818" cy="813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3056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Bùi Liễu 0968142780">
            <a:extLst>
              <a:ext uri="{FF2B5EF4-FFF2-40B4-BE49-F238E27FC236}">
                <a16:creationId xmlns:a16="http://schemas.microsoft.com/office/drawing/2014/main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762000" y="304800"/>
            <a:ext cx="3337032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Let’s sing.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Bùi Liễu 096814278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3505200"/>
            <a:ext cx="3569074" cy="2832598"/>
          </a:xfrm>
          <a:prstGeom prst="rect">
            <a:avLst/>
          </a:prstGeom>
        </p:spPr>
      </p:pic>
      <p:pic>
        <p:nvPicPr>
          <p:cNvPr id="10" name="Bùi Liễu 096814278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1600" y="2667000"/>
            <a:ext cx="2697542" cy="3293104"/>
          </a:xfrm>
          <a:prstGeom prst="rect">
            <a:avLst/>
          </a:prstGeom>
        </p:spPr>
      </p:pic>
      <p:sp>
        <p:nvSpPr>
          <p:cNvPr id="15" name="Bùi Liễu 0968142780"/>
          <p:cNvSpPr/>
          <p:nvPr/>
        </p:nvSpPr>
        <p:spPr>
          <a:xfrm>
            <a:off x="5095554" y="676046"/>
            <a:ext cx="398383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000" b="1" dirty="0"/>
              <a:t>Our school </a:t>
            </a:r>
            <a:r>
              <a:rPr lang="vi-VN" sz="4000" dirty="0"/>
              <a:t> </a:t>
            </a:r>
          </a:p>
        </p:txBody>
      </p:sp>
      <p:sp>
        <p:nvSpPr>
          <p:cNvPr id="16" name="Bùi Liễu 0968142780"/>
          <p:cNvSpPr/>
          <p:nvPr/>
        </p:nvSpPr>
        <p:spPr>
          <a:xfrm>
            <a:off x="4859158" y="1681485"/>
            <a:ext cx="45831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/>
              <a:t>Is this your school?</a:t>
            </a:r>
            <a:r>
              <a:rPr lang="vi-VN" sz="3200" i="1" dirty="0"/>
              <a:t> </a:t>
            </a:r>
            <a:endParaRPr lang="en-US" sz="3200" dirty="0"/>
          </a:p>
        </p:txBody>
      </p:sp>
      <p:sp>
        <p:nvSpPr>
          <p:cNvPr id="17" name="Bùi Liễu 0968142780"/>
          <p:cNvSpPr/>
          <p:nvPr/>
        </p:nvSpPr>
        <p:spPr>
          <a:xfrm>
            <a:off x="4862910" y="2223119"/>
            <a:ext cx="440425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/>
              <a:t>Yes, it is. Yes, it is. </a:t>
            </a:r>
          </a:p>
        </p:txBody>
      </p:sp>
      <p:sp>
        <p:nvSpPr>
          <p:cNvPr id="18" name="Bùi Liễu 0968142780"/>
          <p:cNvSpPr/>
          <p:nvPr/>
        </p:nvSpPr>
        <p:spPr>
          <a:xfrm>
            <a:off x="4859158" y="2745681"/>
            <a:ext cx="41449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/>
              <a:t>This is my school</a:t>
            </a:r>
            <a:r>
              <a:rPr lang="vi-VN" sz="3200" dirty="0" smtClean="0"/>
              <a:t>.</a:t>
            </a:r>
            <a:endParaRPr lang="vi-VN" sz="3200" dirty="0"/>
          </a:p>
        </p:txBody>
      </p:sp>
      <p:sp>
        <p:nvSpPr>
          <p:cNvPr id="19" name="Bùi Liễu 0968142780"/>
          <p:cNvSpPr/>
          <p:nvPr/>
        </p:nvSpPr>
        <p:spPr>
          <a:xfrm>
            <a:off x="4859158" y="3252442"/>
            <a:ext cx="38708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/>
              <a:t>I like my school. </a:t>
            </a:r>
          </a:p>
        </p:txBody>
      </p:sp>
      <p:sp>
        <p:nvSpPr>
          <p:cNvPr id="20" name="Bùi Liễu 0968142780"/>
          <p:cNvSpPr/>
          <p:nvPr/>
        </p:nvSpPr>
        <p:spPr>
          <a:xfrm>
            <a:off x="4859158" y="4162497"/>
            <a:ext cx="382388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/>
              <a:t>Is this our school? </a:t>
            </a:r>
          </a:p>
        </p:txBody>
      </p:sp>
      <p:sp>
        <p:nvSpPr>
          <p:cNvPr id="21" name="Bùi Liễu 0968142780"/>
          <p:cNvSpPr/>
          <p:nvPr/>
        </p:nvSpPr>
        <p:spPr>
          <a:xfrm>
            <a:off x="4812191" y="4695444"/>
            <a:ext cx="4267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/>
              <a:t>Yes, it is. Yes, it is.</a:t>
            </a:r>
            <a:endParaRPr lang="en-US" sz="3200" dirty="0"/>
          </a:p>
        </p:txBody>
      </p:sp>
      <p:sp>
        <p:nvSpPr>
          <p:cNvPr id="23" name="Bùi Liễu 0968142780"/>
          <p:cNvSpPr/>
          <p:nvPr/>
        </p:nvSpPr>
        <p:spPr>
          <a:xfrm>
            <a:off x="4812190" y="5238453"/>
            <a:ext cx="419901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/>
              <a:t>This is our school.</a:t>
            </a:r>
            <a:endParaRPr lang="en-US" sz="3200" dirty="0"/>
          </a:p>
        </p:txBody>
      </p:sp>
      <p:sp>
        <p:nvSpPr>
          <p:cNvPr id="24" name="Bùi Liễu 0968142780"/>
          <p:cNvSpPr/>
          <p:nvPr/>
        </p:nvSpPr>
        <p:spPr>
          <a:xfrm>
            <a:off x="4859159" y="5776069"/>
            <a:ext cx="45201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/>
              <a:t>We like our school. </a:t>
            </a:r>
            <a:endParaRPr lang="en-US" sz="3200" dirty="0"/>
          </a:p>
        </p:txBody>
      </p:sp>
      <p:pic>
        <p:nvPicPr>
          <p:cNvPr id="2" name="Bùi Liễu 096814278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4840"/>
                    <p14:bmk name="Bookmark 2" time="9300"/>
                    <p14:bmk name="Bookmark 3" time="13900.1459"/>
                    <p14:bmk name="Bookmark 4" time="18760"/>
                    <p14:bmk name="Bookmark 5" time="25720"/>
                    <p14:bmk name="Bookmark 6" time="29790"/>
                    <p14:bmk name="Bookmark 7" time="35000"/>
                    <p14:bmk name="Bookmark 8" time="39766.8343"/>
                  </p14:bmkLst>
                </p14:media>
              </p:ext>
            </p:ext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143" y="410984"/>
            <a:ext cx="1107861" cy="1107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4433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49194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audio>
                  <p:cMediaNode vol="10000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  <p:seq concurrent="1" nextAc="seek">
                  <p:cTn id="8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" fill="hold">
                          <p:stCondLst>
                            <p:cond delay="0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2" dur="3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3" dur="3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4" dur="3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1"/>
                      </p:tgtEl>
                    </p:cond>
                  </p:nextCondLst>
                </p:seq>
                <p:seq concurrent="1" nextAc="seek">
                  <p:cTn id="15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" fill="hold">
                          <p:stCondLst>
                            <p:cond delay="0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9" dur="3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0" dur="3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1" dur="3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2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6" dur="3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7" dur="3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8" dur="3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3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33" dur="3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4" dur="3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5" dur="3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4"/>
                      </p:tgtEl>
                    </p:cond>
                  </p:nextCondLst>
                </p:seq>
                <p:seq concurrent="1" nextAc="seek">
                  <p:cTn id="36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" fill="hold">
                          <p:stCondLst>
                            <p:cond delay="0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0" dur="3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1" dur="3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2" dur="3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5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7" dur="3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8" dur="3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9" dur="3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6"/>
                      </p:tgtEl>
                    </p:cond>
                  </p:nextCondLst>
                </p:seq>
                <p:seq concurrent="1" nextAc="seek">
                  <p:cTn id="50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54" dur="3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5" dur="3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6" dur="3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7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61" dur="3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2" dur="3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3" dur="3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8"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  <p:bldP spid="17" grpId="0"/>
          <p:bldP spid="18" grpId="0"/>
          <p:bldP spid="19" grpId="0"/>
          <p:bldP spid="20" grpId="0"/>
          <p:bldP spid="21" grpId="0"/>
          <p:bldP spid="23" grpId="0"/>
          <p:bldP spid="2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49194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audio>
                  <p:cMediaNode vol="10000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ùi Liễu"/>
          <p:cNvSpPr/>
          <p:nvPr/>
        </p:nvSpPr>
        <p:spPr>
          <a:xfrm>
            <a:off x="3657600" y="2514600"/>
            <a:ext cx="7162800" cy="15911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9600" smtClean="0">
                <a:solidFill>
                  <a:srgbClr val="00B050"/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Wrap up</a:t>
            </a:r>
            <a:r>
              <a:rPr lang="en-US" sz="9600">
                <a:solidFill>
                  <a:srgbClr val="00B050"/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endParaRPr lang="en-US" sz="9600" dirty="0">
              <a:solidFill>
                <a:srgbClr val="00B050"/>
              </a:solidFill>
              <a:latin typeface="Berlin Sans FB Demi" panose="020E0802020502020306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724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Bùi Liễu  0968142780"/>
          <p:cNvSpPr txBox="1"/>
          <p:nvPr/>
        </p:nvSpPr>
        <p:spPr>
          <a:xfrm>
            <a:off x="1600200" y="381000"/>
            <a:ext cx="15744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rgbClr val="00B050"/>
                </a:solidFill>
                <a:cs typeface="Arial" panose="020B0604020202020204" pitchFamily="34" charset="0"/>
              </a:rPr>
              <a:t>Review</a:t>
            </a:r>
            <a:endParaRPr lang="en-US" sz="3600" b="1" dirty="0">
              <a:solidFill>
                <a:srgbClr val="00B050"/>
              </a:solidFill>
              <a:cs typeface="Arial" panose="020B0604020202020204" pitchFamily="34" charset="0"/>
            </a:endParaRPr>
          </a:p>
        </p:txBody>
      </p:sp>
      <p:grpSp>
        <p:nvGrpSpPr>
          <p:cNvPr id="33" name="Bùi Liễu"/>
          <p:cNvGrpSpPr/>
          <p:nvPr/>
        </p:nvGrpSpPr>
        <p:grpSpPr>
          <a:xfrm>
            <a:off x="6477000" y="1245254"/>
            <a:ext cx="2957633" cy="2377724"/>
            <a:chOff x="1925737" y="1303584"/>
            <a:chExt cx="3816682" cy="2377724"/>
          </a:xfrm>
        </p:grpSpPr>
        <p:sp>
          <p:nvSpPr>
            <p:cNvPr id="4" name="TextBox 3"/>
            <p:cNvSpPr txBox="1"/>
            <p:nvPr/>
          </p:nvSpPr>
          <p:spPr>
            <a:xfrm>
              <a:off x="2210873" y="2936574"/>
              <a:ext cx="3217083" cy="64633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3600" smtClean="0">
                  <a:solidFill>
                    <a:srgbClr val="C00000"/>
                  </a:solidFill>
                </a:rPr>
                <a:t>classroom</a:t>
              </a:r>
            </a:p>
          </p:txBody>
        </p:sp>
        <p:sp>
          <p:nvSpPr>
            <p:cNvPr id="29" name="Flowchart: Alternate Process 28"/>
            <p:cNvSpPr/>
            <p:nvPr/>
          </p:nvSpPr>
          <p:spPr>
            <a:xfrm>
              <a:off x="1925737" y="1303584"/>
              <a:ext cx="3816682" cy="2377724"/>
            </a:xfrm>
            <a:prstGeom prst="flowChartAlternateProcess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34" name="Bùi Liễu 0968142780"/>
          <p:cNvGrpSpPr/>
          <p:nvPr/>
        </p:nvGrpSpPr>
        <p:grpSpPr>
          <a:xfrm>
            <a:off x="2736714" y="3803113"/>
            <a:ext cx="2927153" cy="2395596"/>
            <a:chOff x="6392042" y="1289109"/>
            <a:chExt cx="3816682" cy="2395596"/>
          </a:xfrm>
        </p:grpSpPr>
        <p:sp>
          <p:nvSpPr>
            <p:cNvPr id="12" name="TextBox 11"/>
            <p:cNvSpPr txBox="1"/>
            <p:nvPr/>
          </p:nvSpPr>
          <p:spPr>
            <a:xfrm>
              <a:off x="7221907" y="3038374"/>
              <a:ext cx="2131413" cy="64633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3600" smtClean="0">
                  <a:solidFill>
                    <a:srgbClr val="C00000"/>
                  </a:solidFill>
                </a:rPr>
                <a:t>library</a:t>
              </a:r>
              <a:endParaRPr lang="en-US" sz="3600" dirty="0">
                <a:solidFill>
                  <a:srgbClr val="C00000"/>
                </a:solidFill>
              </a:endParaRPr>
            </a:p>
          </p:txBody>
        </p:sp>
        <p:sp>
          <p:nvSpPr>
            <p:cNvPr id="30" name="Flowchart: Alternate Process 29"/>
            <p:cNvSpPr/>
            <p:nvPr/>
          </p:nvSpPr>
          <p:spPr>
            <a:xfrm>
              <a:off x="6392042" y="1289109"/>
              <a:ext cx="3816682" cy="2377724"/>
            </a:xfrm>
            <a:prstGeom prst="flowChartAlternateProcess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35" name="Bùi Liễu 0968142780"/>
          <p:cNvGrpSpPr/>
          <p:nvPr/>
        </p:nvGrpSpPr>
        <p:grpSpPr>
          <a:xfrm>
            <a:off x="6476999" y="3846466"/>
            <a:ext cx="2957633" cy="2783706"/>
            <a:chOff x="1925737" y="4040342"/>
            <a:chExt cx="3816682" cy="2783706"/>
          </a:xfrm>
        </p:grpSpPr>
        <p:sp>
          <p:nvSpPr>
            <p:cNvPr id="8" name="TextBox 7"/>
            <p:cNvSpPr txBox="1"/>
            <p:nvPr/>
          </p:nvSpPr>
          <p:spPr>
            <a:xfrm>
              <a:off x="2210874" y="5685275"/>
              <a:ext cx="3481865" cy="113877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3600" smtClean="0">
                  <a:solidFill>
                    <a:srgbClr val="C00000"/>
                  </a:solidFill>
                </a:rPr>
                <a:t>playground</a:t>
              </a:r>
            </a:p>
            <a:p>
              <a:r>
                <a:rPr lang="en-US" smtClean="0"/>
                <a:t> 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  <p:sp>
          <p:nvSpPr>
            <p:cNvPr id="31" name="Flowchart: Alternate Process 30"/>
            <p:cNvSpPr/>
            <p:nvPr/>
          </p:nvSpPr>
          <p:spPr>
            <a:xfrm>
              <a:off x="1925737" y="4040342"/>
              <a:ext cx="3816682" cy="2377724"/>
            </a:xfrm>
            <a:prstGeom prst="flowChartAlternateProcess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41" name="Picture 4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82513" y="1447458"/>
            <a:ext cx="2265806" cy="1524341"/>
          </a:xfrm>
          <a:prstGeom prst="rect">
            <a:avLst/>
          </a:prstGeom>
        </p:spPr>
      </p:pic>
      <p:pic>
        <p:nvPicPr>
          <p:cNvPr id="42" name="Hình ảnh 26">
            <a:extLst>
              <a:ext uri="{FF2B5EF4-FFF2-40B4-BE49-F238E27FC236}">
                <a16:creationId xmlns:a16="http://schemas.microsoft.com/office/drawing/2014/main" id="{8C31F9BF-65EA-4B73-B10B-02FCFA2305C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82513" y="4117171"/>
            <a:ext cx="2213934" cy="1544763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88697" y="4116199"/>
            <a:ext cx="2189897" cy="1560975"/>
          </a:xfrm>
          <a:prstGeom prst="rect">
            <a:avLst/>
          </a:prstGeom>
        </p:spPr>
      </p:pic>
      <p:grpSp>
        <p:nvGrpSpPr>
          <p:cNvPr id="28" name="Bùi Liễu"/>
          <p:cNvGrpSpPr/>
          <p:nvPr/>
        </p:nvGrpSpPr>
        <p:grpSpPr>
          <a:xfrm>
            <a:off x="2706235" y="1156157"/>
            <a:ext cx="2957633" cy="2378338"/>
            <a:chOff x="1925737" y="1303584"/>
            <a:chExt cx="3816682" cy="2378338"/>
          </a:xfrm>
        </p:grpSpPr>
        <p:sp>
          <p:nvSpPr>
            <p:cNvPr id="45" name="TextBox 44"/>
            <p:cNvSpPr txBox="1"/>
            <p:nvPr/>
          </p:nvSpPr>
          <p:spPr>
            <a:xfrm>
              <a:off x="2766221" y="3035591"/>
              <a:ext cx="2157963" cy="64633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3600" smtClean="0">
                  <a:solidFill>
                    <a:srgbClr val="C00000"/>
                  </a:solidFill>
                </a:rPr>
                <a:t>school</a:t>
              </a:r>
            </a:p>
          </p:txBody>
        </p:sp>
        <p:sp>
          <p:nvSpPr>
            <p:cNvPr id="46" name="Flowchart: Alternate Process 45"/>
            <p:cNvSpPr/>
            <p:nvPr/>
          </p:nvSpPr>
          <p:spPr>
            <a:xfrm>
              <a:off x="1925737" y="1303584"/>
              <a:ext cx="3816682" cy="2377724"/>
            </a:xfrm>
            <a:prstGeom prst="flowChartAlternateProcess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47" name="Picture 4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88697" y="1371600"/>
            <a:ext cx="2189897" cy="1516565"/>
          </a:xfrm>
          <a:prstGeom prst="rect">
            <a:avLst/>
          </a:prstGeom>
        </p:spPr>
      </p:pic>
      <p:pic>
        <p:nvPicPr>
          <p:cNvPr id="19" name="school - Sao chép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5013" y="3103607"/>
            <a:ext cx="301985" cy="256447"/>
          </a:xfrm>
          <a:prstGeom prst="rect">
            <a:avLst/>
          </a:prstGeom>
        </p:spPr>
      </p:pic>
      <p:pic>
        <p:nvPicPr>
          <p:cNvPr id="20" name="classro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3865" y="3168492"/>
            <a:ext cx="301985" cy="256447"/>
          </a:xfrm>
          <a:prstGeom prst="rect">
            <a:avLst/>
          </a:prstGeom>
        </p:spPr>
      </p:pic>
      <p:pic>
        <p:nvPicPr>
          <p:cNvPr id="21" name="library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492" y="5859066"/>
            <a:ext cx="301986" cy="256448"/>
          </a:xfrm>
          <a:prstGeom prst="rect">
            <a:avLst/>
          </a:prstGeom>
        </p:spPr>
      </p:pic>
      <p:pic>
        <p:nvPicPr>
          <p:cNvPr id="22" name="playground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1127" y="5348177"/>
            <a:ext cx="291243" cy="24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043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6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50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50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2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50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816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50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50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08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10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10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10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311700" y="2217788"/>
            <a:ext cx="5334000" cy="1527368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- Is this our _____? 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+Yes, it is/ No, it isn’t.</a:t>
            </a:r>
          </a:p>
        </p:txBody>
      </p:sp>
      <p:sp>
        <p:nvSpPr>
          <p:cNvPr id="13" name="Bùi liễu 0968142780"/>
          <p:cNvSpPr/>
          <p:nvPr/>
        </p:nvSpPr>
        <p:spPr>
          <a:xfrm>
            <a:off x="914400" y="1143000"/>
            <a:ext cx="7741222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2800" b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Hỏi và trả lời </a:t>
            </a:r>
            <a:r>
              <a:rPr lang="en-US" sz="2800" b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 các phòng ở trường học.</a:t>
            </a:r>
            <a:endParaRPr lang="en-US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4" name="Bùi liễu 0968142780"/>
          <p:cNvSpPr/>
          <p:nvPr/>
        </p:nvSpPr>
        <p:spPr>
          <a:xfrm>
            <a:off x="1311700" y="4266587"/>
            <a:ext cx="7994496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(Đây có phải là ____ của chúng ta không?)</a:t>
            </a:r>
            <a:endParaRPr lang="en-US" sz="3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5" name="Bùi liễu 0968142780"/>
          <p:cNvSpPr/>
          <p:nvPr/>
        </p:nvSpPr>
        <p:spPr>
          <a:xfrm>
            <a:off x="1441221" y="4969638"/>
            <a:ext cx="6742551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(Vâng, đúng rồi./Không, không phải.</a:t>
            </a:r>
            <a:endParaRPr lang="en-US" sz="32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Bùi Liễu  0968142780"/>
          <p:cNvSpPr txBox="1"/>
          <p:nvPr/>
        </p:nvSpPr>
        <p:spPr>
          <a:xfrm>
            <a:off x="1295400" y="335479"/>
            <a:ext cx="24929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Structures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Bùi liễu 0968142780"/>
          <p:cNvSpPr/>
          <p:nvPr/>
        </p:nvSpPr>
        <p:spPr>
          <a:xfrm>
            <a:off x="7924800" y="2169790"/>
            <a:ext cx="2092239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isn’t = is not</a:t>
            </a:r>
          </a:p>
        </p:txBody>
      </p:sp>
    </p:spTree>
    <p:extLst>
      <p:ext uri="{BB962C8B-B14F-4D97-AF65-F5344CB8AC3E}">
        <p14:creationId xmlns:p14="http://schemas.microsoft.com/office/powerpoint/2010/main" val="4091385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/>
      <p:bldP spid="15" grpId="0"/>
      <p:bldP spid="11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ùi Liễu 0968142780"/>
          <p:cNvSpPr/>
          <p:nvPr/>
        </p:nvSpPr>
        <p:spPr>
          <a:xfrm>
            <a:off x="4516275" y="1295400"/>
            <a:ext cx="3226990" cy="813388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b="1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Homework</a:t>
            </a:r>
            <a:endParaRPr lang="en-US" sz="4400" b="1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2430294" y="2997394"/>
            <a:ext cx="389106" cy="330740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>
            <a:off x="2430294" y="3744559"/>
            <a:ext cx="389106" cy="330740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048000" y="2667000"/>
            <a:ext cx="9390530" cy="16516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Learn </a:t>
            </a:r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by heart all the new </a:t>
            </a:r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words.</a:t>
            </a:r>
          </a:p>
          <a:p>
            <a:pPr>
              <a:lnSpc>
                <a:spcPct val="150000"/>
              </a:lnSpc>
            </a:pPr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Read again the dialogue in part 1.</a:t>
            </a:r>
          </a:p>
        </p:txBody>
      </p:sp>
      <p:sp>
        <p:nvSpPr>
          <p:cNvPr id="2" name="Rectangle 1"/>
          <p:cNvSpPr/>
          <p:nvPr/>
        </p:nvSpPr>
        <p:spPr>
          <a:xfrm>
            <a:off x="-6210300" y="2667000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</p:spTree>
    <p:extLst>
      <p:ext uri="{BB962C8B-B14F-4D97-AF65-F5344CB8AC3E}">
        <p14:creationId xmlns:p14="http://schemas.microsoft.com/office/powerpoint/2010/main" val="2425995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Bùi Liễu 0968142780" descr="D:\LIEU\Soạn lớp 1,2\Ảnh nền đẹp\—Pngtree—hand-drawn simple colored simple brush_4578782 - Sao chép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834" y="990599"/>
            <a:ext cx="6360207" cy="4104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Bùi Liễu 0968142780"/>
          <p:cNvSpPr txBox="1"/>
          <p:nvPr/>
        </p:nvSpPr>
        <p:spPr>
          <a:xfrm>
            <a:off x="3352800" y="3200400"/>
            <a:ext cx="56388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rgbClr val="00B050"/>
                </a:solidFill>
                <a:latin typeface="Berlin Sans FB Demi" panose="020E0802020502020306" pitchFamily="34" charset="0"/>
              </a:rPr>
              <a:t>Thank you!</a:t>
            </a:r>
          </a:p>
        </p:txBody>
      </p:sp>
      <p:sp>
        <p:nvSpPr>
          <p:cNvPr id="2" name="Rectangle 1"/>
          <p:cNvSpPr/>
          <p:nvPr/>
        </p:nvSpPr>
        <p:spPr>
          <a:xfrm>
            <a:off x="-2971800" y="2133600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</p:spTree>
    <p:extLst>
      <p:ext uri="{BB962C8B-B14F-4D97-AF65-F5344CB8AC3E}">
        <p14:creationId xmlns:p14="http://schemas.microsoft.com/office/powerpoint/2010/main" val="36993222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3" name="applause.wav"/>
          </p:stSnd>
        </p:sndAc>
      </p:transition>
    </mc:Choice>
    <mc:Fallback xmlns="">
      <p:transition spd="slow">
        <p:fade/>
        <p:sndAc>
          <p:stSnd>
            <p:snd r:embed="rId5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 0.06366 L -0.04167 0.0747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917" y="55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6181 0.05625 L -0.00348 0.0673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917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719;p38"/>
          <p:cNvSpPr txBox="1">
            <a:spLocks/>
          </p:cNvSpPr>
          <p:nvPr/>
        </p:nvSpPr>
        <p:spPr>
          <a:xfrm>
            <a:off x="1447800" y="365503"/>
            <a:ext cx="6420394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Look, listen and repeat.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1162090"/>
            <a:ext cx="5486399" cy="39145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1162090"/>
            <a:ext cx="5867400" cy="3914501"/>
          </a:xfrm>
          <a:prstGeom prst="rect">
            <a:avLst/>
          </a:prstGeom>
        </p:spPr>
      </p:pic>
      <p:sp>
        <p:nvSpPr>
          <p:cNvPr id="9" name="Bùi Liễu 0968142780"/>
          <p:cNvSpPr/>
          <p:nvPr/>
        </p:nvSpPr>
        <p:spPr>
          <a:xfrm>
            <a:off x="4667795" y="5448757"/>
            <a:ext cx="3200399" cy="653753"/>
          </a:xfrm>
          <a:prstGeom prst="wedgeRectCallout">
            <a:avLst>
              <a:gd name="adj1" fmla="val -12777"/>
              <a:gd name="adj2" fmla="val -4982"/>
            </a:avLst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are </a:t>
            </a:r>
            <a:r>
              <a:rPr lang="en-US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they?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Bùi Liễu 0968142780"/>
          <p:cNvSpPr/>
          <p:nvPr/>
        </p:nvSpPr>
        <p:spPr>
          <a:xfrm>
            <a:off x="4463142" y="5448757"/>
            <a:ext cx="3609703" cy="653753"/>
          </a:xfrm>
          <a:prstGeom prst="wedgeRectCallout">
            <a:avLst>
              <a:gd name="adj1" fmla="val -8687"/>
              <a:gd name="adj2" fmla="val -27845"/>
            </a:avLst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are they?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Bùi Liễu 0968142780"/>
          <p:cNvSpPr/>
          <p:nvPr/>
        </p:nvSpPr>
        <p:spPr>
          <a:xfrm>
            <a:off x="3810000" y="5448756"/>
            <a:ext cx="4572000" cy="653753"/>
          </a:xfrm>
          <a:prstGeom prst="wedgeRectCallout">
            <a:avLst>
              <a:gd name="adj1" fmla="val -12777"/>
              <a:gd name="adj2" fmla="val -4982"/>
            </a:avLst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they doing?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02395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066800"/>
            <a:ext cx="8635562" cy="5257800"/>
          </a:xfrm>
          <a:prstGeom prst="rect">
            <a:avLst/>
          </a:prstGeom>
        </p:spPr>
      </p:pic>
      <p:sp>
        <p:nvSpPr>
          <p:cNvPr id="5" name="Bùi Liễu 0968142780"/>
          <p:cNvSpPr/>
          <p:nvPr/>
        </p:nvSpPr>
        <p:spPr>
          <a:xfrm>
            <a:off x="-2971800" y="2133600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  <p:sp>
        <p:nvSpPr>
          <p:cNvPr id="16" name="Google Shape;719;p38"/>
          <p:cNvSpPr txBox="1">
            <a:spLocks/>
          </p:cNvSpPr>
          <p:nvPr/>
        </p:nvSpPr>
        <p:spPr>
          <a:xfrm>
            <a:off x="1319914" y="336114"/>
            <a:ext cx="6503724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Look, listen and repeat.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867400" y="5181600"/>
            <a:ext cx="44196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vi-VN" sz="2800" b="1" smtClean="0">
              <a:latin typeface="Arial "/>
              <a:cs typeface="Calibri" panose="020F0502020204030204" pitchFamily="34" charset="0"/>
            </a:endParaRPr>
          </a:p>
          <a:p>
            <a:r>
              <a:rPr lang="vi-VN" sz="2800" b="1" smtClean="0">
                <a:latin typeface="Arial "/>
                <a:cs typeface="Calibri" panose="020F0502020204030204" pitchFamily="34" charset="0"/>
              </a:rPr>
              <a:t>Yes, it is. It’s our school.</a:t>
            </a:r>
          </a:p>
          <a:p>
            <a:endParaRPr lang="vi-VN" sz="2800" b="1" smtClean="0">
              <a:latin typeface="Arial "/>
              <a:cs typeface="Calibri" panose="020F0502020204030204" pitchFamily="34" charset="0"/>
            </a:endParaRPr>
          </a:p>
        </p:txBody>
      </p:sp>
      <p:sp>
        <p:nvSpPr>
          <p:cNvPr id="7" name="Bùi Liễu 0968142780"/>
          <p:cNvSpPr/>
          <p:nvPr/>
        </p:nvSpPr>
        <p:spPr>
          <a:xfrm>
            <a:off x="5257800" y="1225659"/>
            <a:ext cx="48768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smtClean="0">
                <a:latin typeface="Arial "/>
                <a:cs typeface="Calibri" panose="020F0502020204030204" pitchFamily="34" charset="0"/>
              </a:rPr>
              <a:t>Look at this picture.</a:t>
            </a:r>
          </a:p>
          <a:p>
            <a:r>
              <a:rPr lang="vi-VN" sz="2800" b="1" smtClean="0">
                <a:latin typeface="Arial "/>
                <a:cs typeface="Calibri" panose="020F0502020204030204" pitchFamily="34" charset="0"/>
              </a:rPr>
              <a:t> Is this our school?</a:t>
            </a:r>
          </a:p>
          <a:p>
            <a:endParaRPr lang="vi-VN" sz="2800" b="1" smtClean="0">
              <a:latin typeface="Arial "/>
              <a:cs typeface="Calibri" panose="020F0502020204030204" pitchFamily="34" charset="0"/>
            </a:endParaRPr>
          </a:p>
          <a:p>
            <a:endParaRPr lang="vi-VN" sz="2800" b="1">
              <a:latin typeface="Arial 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49323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7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57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7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57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962947"/>
            <a:ext cx="8382000" cy="5434483"/>
          </a:xfrm>
          <a:prstGeom prst="rect">
            <a:avLst/>
          </a:prstGeom>
        </p:spPr>
      </p:pic>
      <p:sp>
        <p:nvSpPr>
          <p:cNvPr id="5" name="Bùi Liễu 0968142780"/>
          <p:cNvSpPr/>
          <p:nvPr/>
        </p:nvSpPr>
        <p:spPr>
          <a:xfrm>
            <a:off x="-2971800" y="2133600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  <p:sp>
        <p:nvSpPr>
          <p:cNvPr id="16" name="Google Shape;719;p38"/>
          <p:cNvSpPr txBox="1">
            <a:spLocks/>
          </p:cNvSpPr>
          <p:nvPr/>
        </p:nvSpPr>
        <p:spPr>
          <a:xfrm>
            <a:off x="1219200" y="385147"/>
            <a:ext cx="6953794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Look, listen and repeat.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Bùi Liễu 0968142780"/>
          <p:cNvSpPr/>
          <p:nvPr/>
        </p:nvSpPr>
        <p:spPr>
          <a:xfrm>
            <a:off x="6216713" y="1114404"/>
            <a:ext cx="4371704" cy="7302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3200" b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this our school?</a:t>
            </a:r>
          </a:p>
          <a:p>
            <a:endParaRPr lang="vi-VN" sz="32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Bùi Liễu 0968142780"/>
          <p:cNvSpPr/>
          <p:nvPr/>
        </p:nvSpPr>
        <p:spPr>
          <a:xfrm>
            <a:off x="7391400" y="2133600"/>
            <a:ext cx="3429000" cy="8280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No, it isn’t.</a:t>
            </a:r>
            <a:endParaRPr lang="vi-VN" sz="32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60179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7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57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7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57-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3" grpId="0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ùi Liễu"/>
          <p:cNvSpPr/>
          <p:nvPr/>
        </p:nvSpPr>
        <p:spPr>
          <a:xfrm>
            <a:off x="2819400" y="2590800"/>
            <a:ext cx="7162800" cy="15471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9600" smtClean="0">
                <a:solidFill>
                  <a:srgbClr val="00B050"/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Vocabulary</a:t>
            </a:r>
            <a:r>
              <a:rPr lang="en-US" sz="9600">
                <a:solidFill>
                  <a:srgbClr val="00B050"/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endParaRPr lang="en-US" sz="9600" dirty="0">
              <a:solidFill>
                <a:srgbClr val="00B050"/>
              </a:solidFill>
              <a:latin typeface="Berlin Sans FB Demi" panose="020E0802020502020306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24401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39493" y="6057900"/>
            <a:ext cx="937866" cy="800100"/>
          </a:xfrm>
          <a:prstGeom prst="rect">
            <a:avLst/>
          </a:prstGeom>
        </p:spPr>
      </p:pic>
      <p:sp>
        <p:nvSpPr>
          <p:cNvPr id="9" name="Bùi Liễu'"/>
          <p:cNvSpPr txBox="1"/>
          <p:nvPr/>
        </p:nvSpPr>
        <p:spPr>
          <a:xfrm>
            <a:off x="7543800" y="2362200"/>
            <a:ext cx="2916184" cy="11079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6600" smtClean="0">
                <a:solidFill>
                  <a:srgbClr val="C00000"/>
                </a:solidFill>
              </a:rPr>
              <a:t>school</a:t>
            </a:r>
            <a:endParaRPr lang="en-US" sz="6600" dirty="0">
              <a:solidFill>
                <a:srgbClr val="C00000"/>
              </a:solidFill>
            </a:endParaRPr>
          </a:p>
        </p:txBody>
      </p:sp>
      <p:sp>
        <p:nvSpPr>
          <p:cNvPr id="11" name="Bùi Liễu  0968142780"/>
          <p:cNvSpPr txBox="1"/>
          <p:nvPr/>
        </p:nvSpPr>
        <p:spPr>
          <a:xfrm>
            <a:off x="1600200" y="381000"/>
            <a:ext cx="23250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rgbClr val="00B050"/>
                </a:solidFill>
                <a:cs typeface="Arial" panose="020B0604020202020204" pitchFamily="34" charset="0"/>
              </a:rPr>
              <a:t>Vocabulary</a:t>
            </a:r>
            <a:endParaRPr lang="en-US" sz="3600" b="1" dirty="0">
              <a:solidFill>
                <a:srgbClr val="00B050"/>
              </a:solidFill>
              <a:cs typeface="Arial" panose="020B0604020202020204" pitchFamily="34" charset="0"/>
            </a:endParaRPr>
          </a:p>
        </p:txBody>
      </p:sp>
      <p:sp>
        <p:nvSpPr>
          <p:cNvPr id="18" name="Bùi Liễu"/>
          <p:cNvSpPr txBox="1"/>
          <p:nvPr/>
        </p:nvSpPr>
        <p:spPr>
          <a:xfrm>
            <a:off x="8306828" y="3435984"/>
            <a:ext cx="1390124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vi-VN" sz="3600" b="0" smtClean="0">
                <a:solidFill>
                  <a:schemeClr val="tx1"/>
                </a:solidFill>
              </a:rPr>
              <a:t>/skuːl</a:t>
            </a:r>
            <a:r>
              <a:rPr lang="en-US" sz="3600" b="0" smtClean="0">
                <a:solidFill>
                  <a:schemeClr val="tx1"/>
                </a:solidFill>
              </a:rPr>
              <a:t>/</a:t>
            </a:r>
            <a:endParaRPr lang="en-US" sz="3600" b="0" dirty="0">
              <a:solidFill>
                <a:schemeClr val="tx1"/>
              </a:solidFill>
            </a:endParaRPr>
          </a:p>
        </p:txBody>
      </p:sp>
      <p:sp>
        <p:nvSpPr>
          <p:cNvPr id="19" name="Bùi Liễu"/>
          <p:cNvSpPr txBox="1"/>
          <p:nvPr/>
        </p:nvSpPr>
        <p:spPr>
          <a:xfrm>
            <a:off x="7769829" y="4070022"/>
            <a:ext cx="2464137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3600" b="0" smtClean="0">
                <a:solidFill>
                  <a:schemeClr val="tx1"/>
                </a:solidFill>
              </a:rPr>
              <a:t>trường học</a:t>
            </a:r>
            <a:endParaRPr lang="en-US" sz="3600" b="0" dirty="0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067" y="1854149"/>
            <a:ext cx="5332516" cy="3810000"/>
          </a:xfrm>
          <a:prstGeom prst="roundRect">
            <a:avLst/>
          </a:prstGeom>
        </p:spPr>
      </p:pic>
      <p:pic>
        <p:nvPicPr>
          <p:cNvPr id="3" name="school - Sao chép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600" y="5863772"/>
            <a:ext cx="457200" cy="388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935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0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/>
      <p:bldP spid="18" grpId="0"/>
      <p:bldP spid="1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3912</TotalTime>
  <Words>1031</Words>
  <Application>Microsoft Office PowerPoint</Application>
  <PresentationFormat>Widescreen</PresentationFormat>
  <Paragraphs>303</Paragraphs>
  <Slides>45</Slides>
  <Notes>37</Notes>
  <HiddenSlides>0</HiddenSlides>
  <MMClips>23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4" baseType="lpstr">
      <vt:lpstr>宋体</vt:lpstr>
      <vt:lpstr>Arial</vt:lpstr>
      <vt:lpstr>Arial </vt:lpstr>
      <vt:lpstr>Berlin Sans FB Demi</vt:lpstr>
      <vt:lpstr>Calibri</vt:lpstr>
      <vt:lpstr>Comic Sans MS</vt:lpstr>
      <vt:lpstr>Fredoka One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307</cp:revision>
  <dcterms:created xsi:type="dcterms:W3CDTF">2006-08-16T00:00:00Z</dcterms:created>
  <dcterms:modified xsi:type="dcterms:W3CDTF">2023-11-09T03:02:17Z</dcterms:modified>
</cp:coreProperties>
</file>