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media2.wav" ContentType="audio/x-wav"/>
  <Override PartName="/ppt/media/media3.wav" ContentType="audio/x-wav"/>
  <Override PartName="/ppt/notesSlides/notesSlide4.xml" ContentType="application/vnd.openxmlformats-officedocument.presentationml.notesSlide+xml"/>
  <Override PartName="/ppt/media/media4.wav" ContentType="audio/x-wav"/>
  <Override PartName="/ppt/media/audio3.wav" ContentType="audio/x-wav"/>
  <Override PartName="/ppt/media/media5.wav" ContentType="audio/x-wav"/>
  <Override PartName="/ppt/media/media6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7.wav" ContentType="audio/x-wav"/>
  <Override PartName="/ppt/media/media8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notesSlides/notesSlide18.xml" ContentType="application/vnd.openxmlformats-officedocument.presentationml.notesSlide+xml"/>
  <Override PartName="/ppt/media/media13.wav" ContentType="audio/x-wav"/>
  <Override PartName="/ppt/media/media14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38" r:id="rId2"/>
    <p:sldId id="413" r:id="rId3"/>
    <p:sldId id="454" r:id="rId4"/>
    <p:sldId id="289" r:id="rId5"/>
    <p:sldId id="339" r:id="rId6"/>
    <p:sldId id="458" r:id="rId7"/>
    <p:sldId id="459" r:id="rId8"/>
    <p:sldId id="460" r:id="rId9"/>
    <p:sldId id="361" r:id="rId10"/>
    <p:sldId id="465" r:id="rId11"/>
    <p:sldId id="466" r:id="rId12"/>
    <p:sldId id="467" r:id="rId13"/>
    <p:sldId id="468" r:id="rId14"/>
    <p:sldId id="469" r:id="rId15"/>
    <p:sldId id="470" r:id="rId16"/>
    <p:sldId id="471" r:id="rId17"/>
    <p:sldId id="472" r:id="rId18"/>
    <p:sldId id="473" r:id="rId19"/>
    <p:sldId id="474" r:id="rId20"/>
    <p:sldId id="475" r:id="rId21"/>
    <p:sldId id="437" r:id="rId22"/>
    <p:sldId id="455" r:id="rId23"/>
    <p:sldId id="456" r:id="rId24"/>
    <p:sldId id="457" r:id="rId25"/>
    <p:sldId id="392" r:id="rId26"/>
    <p:sldId id="461" r:id="rId27"/>
    <p:sldId id="462" r:id="rId28"/>
    <p:sldId id="463" r:id="rId29"/>
    <p:sldId id="464" r:id="rId30"/>
    <p:sldId id="399" r:id="rId31"/>
    <p:sldId id="288" r:id="rId32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5CBC7A"/>
    <a:srgbClr val="F0926C"/>
    <a:srgbClr val="D19AD2"/>
    <a:srgbClr val="66CCFF"/>
    <a:srgbClr val="FFFF99"/>
    <a:srgbClr val="FFFFCC"/>
    <a:srgbClr val="FF7C80"/>
    <a:srgbClr val="CF94D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67" autoAdjust="0"/>
    <p:restoredTop sz="93594" autoAdjust="0"/>
  </p:normalViewPr>
  <p:slideViewPr>
    <p:cSldViewPr>
      <p:cViewPr varScale="1">
        <p:scale>
          <a:sx n="69" d="100"/>
          <a:sy n="69" d="100"/>
        </p:scale>
        <p:origin x="42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598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628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610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752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802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46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393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31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90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35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80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26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80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05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119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574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3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41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29.png"/><Relationship Id="rId26" Type="http://schemas.openxmlformats.org/officeDocument/2006/relationships/slide" Target="slide13.xml"/><Relationship Id="rId3" Type="http://schemas.openxmlformats.org/officeDocument/2006/relationships/image" Target="../media/image20.png"/><Relationship Id="rId21" Type="http://schemas.openxmlformats.org/officeDocument/2006/relationships/image" Target="../media/image4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26.png"/><Relationship Id="rId25" Type="http://schemas.openxmlformats.org/officeDocument/2006/relationships/slide" Target="slide14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20" Type="http://schemas.openxmlformats.org/officeDocument/2006/relationships/image" Target="../media/image40.png"/><Relationship Id="rId29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5.png"/><Relationship Id="rId24" Type="http://schemas.openxmlformats.org/officeDocument/2006/relationships/slide" Target="slide12.xml"/><Relationship Id="rId5" Type="http://schemas.openxmlformats.org/officeDocument/2006/relationships/image" Target="../media/image21.png"/><Relationship Id="rId15" Type="http://schemas.openxmlformats.org/officeDocument/2006/relationships/slide" Target="slide16.xml"/><Relationship Id="rId23" Type="http://schemas.openxmlformats.org/officeDocument/2006/relationships/slide" Target="slide21.xml"/><Relationship Id="rId28" Type="http://schemas.openxmlformats.org/officeDocument/2006/relationships/slide" Target="slide18.xml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31" Type="http://schemas.openxmlformats.org/officeDocument/2006/relationships/slide" Target="slide1.xml"/><Relationship Id="rId4" Type="http://schemas.openxmlformats.org/officeDocument/2006/relationships/image" Target="../media/image23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slide" Target="slide15.xml"/><Relationship Id="rId30" Type="http://schemas.openxmlformats.org/officeDocument/2006/relationships/slide" Target="slide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1.xml"/><Relationship Id="rId3" Type="http://schemas.microsoft.com/office/2007/relationships/media" Target="../media/media8.wav"/><Relationship Id="rId7" Type="http://schemas.openxmlformats.org/officeDocument/2006/relationships/audio" Target="../media/audio1.wav"/><Relationship Id="rId12" Type="http://schemas.openxmlformats.org/officeDocument/2006/relationships/image" Target="../media/image4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audio" Target="../media/media8.wav"/><Relationship Id="rId9" Type="http://schemas.openxmlformats.org/officeDocument/2006/relationships/image" Target="../media/image20.png"/><Relationship Id="rId1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1.xml"/><Relationship Id="rId3" Type="http://schemas.microsoft.com/office/2007/relationships/media" Target="../media/media8.wav"/><Relationship Id="rId7" Type="http://schemas.openxmlformats.org/officeDocument/2006/relationships/audio" Target="../media/audio1.wav"/><Relationship Id="rId12" Type="http://schemas.openxmlformats.org/officeDocument/2006/relationships/image" Target="../media/image4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8.wav"/><Relationship Id="rId9" Type="http://schemas.openxmlformats.org/officeDocument/2006/relationships/image" Target="../media/image44.png"/><Relationship Id="rId1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1.xml"/><Relationship Id="rId3" Type="http://schemas.microsoft.com/office/2007/relationships/media" Target="../media/media8.wav"/><Relationship Id="rId7" Type="http://schemas.openxmlformats.org/officeDocument/2006/relationships/audio" Target="../media/audio1.wav"/><Relationship Id="rId12" Type="http://schemas.openxmlformats.org/officeDocument/2006/relationships/image" Target="../media/image4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8.wav"/><Relationship Id="rId9" Type="http://schemas.openxmlformats.org/officeDocument/2006/relationships/image" Target="../media/image44.png"/><Relationship Id="rId1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1.xml"/><Relationship Id="rId3" Type="http://schemas.microsoft.com/office/2007/relationships/media" Target="../media/media8.wav"/><Relationship Id="rId7" Type="http://schemas.openxmlformats.org/officeDocument/2006/relationships/audio" Target="../media/audio1.wav"/><Relationship Id="rId12" Type="http://schemas.openxmlformats.org/officeDocument/2006/relationships/image" Target="../media/image5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8.wav"/><Relationship Id="rId9" Type="http://schemas.openxmlformats.org/officeDocument/2006/relationships/image" Target="../media/image44.png"/><Relationship Id="rId1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11.xml"/><Relationship Id="rId3" Type="http://schemas.microsoft.com/office/2007/relationships/media" Target="../media/media8.wav"/><Relationship Id="rId7" Type="http://schemas.openxmlformats.org/officeDocument/2006/relationships/audio" Target="../media/audio1.wav"/><Relationship Id="rId12" Type="http://schemas.openxmlformats.org/officeDocument/2006/relationships/image" Target="../media/image5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audio" Target="../media/media8.wav"/><Relationship Id="rId9" Type="http://schemas.openxmlformats.org/officeDocument/2006/relationships/image" Target="../media/image20.png"/><Relationship Id="rId1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1.xml"/><Relationship Id="rId3" Type="http://schemas.microsoft.com/office/2007/relationships/media" Target="../media/media8.wav"/><Relationship Id="rId7" Type="http://schemas.openxmlformats.org/officeDocument/2006/relationships/audio" Target="../media/audio1.wav"/><Relationship Id="rId12" Type="http://schemas.openxmlformats.org/officeDocument/2006/relationships/image" Target="../media/image5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8.wav"/><Relationship Id="rId9" Type="http://schemas.openxmlformats.org/officeDocument/2006/relationships/image" Target="../media/image44.png"/><Relationship Id="rId1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1.xml"/><Relationship Id="rId3" Type="http://schemas.microsoft.com/office/2007/relationships/media" Target="../media/media8.wav"/><Relationship Id="rId7" Type="http://schemas.openxmlformats.org/officeDocument/2006/relationships/audio" Target="../media/audio1.wav"/><Relationship Id="rId12" Type="http://schemas.openxmlformats.org/officeDocument/2006/relationships/image" Target="../media/image5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8.wav"/><Relationship Id="rId9" Type="http://schemas.openxmlformats.org/officeDocument/2006/relationships/image" Target="../media/image44.png"/><Relationship Id="rId1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7.jpg"/><Relationship Id="rId3" Type="http://schemas.microsoft.com/office/2007/relationships/media" Target="../media/media8.wav"/><Relationship Id="rId7" Type="http://schemas.openxmlformats.org/officeDocument/2006/relationships/audio" Target="../media/audio1.wav"/><Relationship Id="rId12" Type="http://schemas.openxmlformats.org/officeDocument/2006/relationships/slide" Target="slide1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8.wav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1.xml"/><Relationship Id="rId3" Type="http://schemas.microsoft.com/office/2007/relationships/media" Target="../media/media8.wav"/><Relationship Id="rId7" Type="http://schemas.openxmlformats.org/officeDocument/2006/relationships/audio" Target="../media/audio1.wav"/><Relationship Id="rId12" Type="http://schemas.openxmlformats.org/officeDocument/2006/relationships/image" Target="../media/image5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8.wav"/><Relationship Id="rId9" Type="http://schemas.openxmlformats.org/officeDocument/2006/relationships/image" Target="../media/image44.png"/><Relationship Id="rId1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openxmlformats.org/officeDocument/2006/relationships/image" Target="../media/image62.png"/><Relationship Id="rId3" Type="http://schemas.microsoft.com/office/2007/relationships/media" Target="../media/media10.wav"/><Relationship Id="rId7" Type="http://schemas.microsoft.com/office/2007/relationships/media" Target="../media/media12.wav"/><Relationship Id="rId12" Type="http://schemas.openxmlformats.org/officeDocument/2006/relationships/image" Target="../media/image61.png"/><Relationship Id="rId2" Type="http://schemas.microsoft.com/office/2007/relationships/media" Target="../media/media9.wav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11.wav"/><Relationship Id="rId11" Type="http://schemas.openxmlformats.org/officeDocument/2006/relationships/image" Target="../media/image60.png"/><Relationship Id="rId5" Type="http://schemas.microsoft.com/office/2007/relationships/media" Target="../media/media11.wav"/><Relationship Id="rId15" Type="http://schemas.openxmlformats.org/officeDocument/2006/relationships/image" Target="../media/image64.png"/><Relationship Id="rId10" Type="http://schemas.openxmlformats.org/officeDocument/2006/relationships/notesSlide" Target="../notesSlides/notesSlide18.xml"/><Relationship Id="rId4" Type="http://schemas.openxmlformats.org/officeDocument/2006/relationships/audio" Target="../media/media10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14.wav"/><Relationship Id="rId7" Type="http://schemas.openxmlformats.org/officeDocument/2006/relationships/image" Target="../media/image65.png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8.png"/><Relationship Id="rId4" Type="http://schemas.openxmlformats.org/officeDocument/2006/relationships/audio" Target="../media/media14.wav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wav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3280347" y="2171651"/>
            <a:ext cx="609600" cy="546090"/>
          </a:xfrm>
          <a:prstGeom prst="decag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5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3799489" y="1673347"/>
            <a:ext cx="6356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hobbies</a:t>
            </a:r>
            <a:endParaRPr lang="en-US" sz="8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606482"/>
            <a:ext cx="4378025" cy="29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38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281056" y="-375557"/>
            <a:ext cx="12866914" cy="72335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0" y="588749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1" y="2831110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0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89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1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0" y="1164198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59" y="4955654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7" y="3822247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2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1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7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2" y="5256477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49" y="4395441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1" y="5739034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7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3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62125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06805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32637" y="1151948"/>
            <a:ext cx="383145" cy="9429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6" y="674260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7979832" y="2574541"/>
            <a:ext cx="1672614" cy="1001298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3840952" y="2884455"/>
            <a:ext cx="1484753" cy="883428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2821610" y="5160018"/>
            <a:ext cx="1991130" cy="1426812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043444" y="3578309"/>
            <a:ext cx="1575703" cy="1002870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269449" y="4412088"/>
            <a:ext cx="1982325" cy="1228483"/>
          </a:xfrm>
          <a:prstGeom prst="ellipse">
            <a:avLst/>
          </a:prstGeom>
        </p:spPr>
      </p:pic>
      <p:pic>
        <p:nvPicPr>
          <p:cNvPr id="115" name="c14">
            <a:hlinkClick r:id="rId15" action="ppaction://hlinksldjump"/>
            <a:extLst>
              <a:ext uri="{FF2B5EF4-FFF2-40B4-BE49-F238E27FC236}">
                <a16:creationId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8152352" y="3502386"/>
            <a:ext cx="1337461" cy="1883399"/>
          </a:xfrm>
          <a:prstGeom prst="rect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6516533" y="4898553"/>
            <a:ext cx="1152496" cy="1409641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581607" y="6369801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10019898" y="2285418"/>
            <a:ext cx="2036881" cy="2036881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6" y="1736615"/>
            <a:ext cx="1298597" cy="1298597"/>
          </a:xfrm>
          <a:prstGeom prst="rect">
            <a:avLst/>
          </a:prstGeom>
        </p:spPr>
      </p:pic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4" y="1859986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4" y="2044311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3" y="1870157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399272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5384049" y="1929207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400337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5411119" y="1873576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539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6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399272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5362039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267212" y="1744487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420605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89" y="1401383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3" y="1598648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7" y="1383297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402094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5429" flipV="1">
            <a:off x="5328003" y="3453048"/>
            <a:ext cx="1709342" cy="1424454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4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19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5364669" y="1646572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2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0563" y="1734934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3" y="1400886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3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1072299" y="66625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2" name="Oval 1">
            <a:hlinkClick r:id="rId24" action="ppaction://hlinksldjump"/>
          </p:cNvPr>
          <p:cNvSpPr/>
          <p:nvPr/>
        </p:nvSpPr>
        <p:spPr>
          <a:xfrm>
            <a:off x="551468" y="4732909"/>
            <a:ext cx="1424506" cy="7836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5" action="ppaction://hlinksldjump"/>
          </p:cNvPr>
          <p:cNvSpPr/>
          <p:nvPr/>
        </p:nvSpPr>
        <p:spPr>
          <a:xfrm rot="21417923">
            <a:off x="3213370" y="5513847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6" action="ppaction://hlinksldjump"/>
          </p:cNvPr>
          <p:cNvSpPr/>
          <p:nvPr/>
        </p:nvSpPr>
        <p:spPr>
          <a:xfrm rot="297800">
            <a:off x="2227451" y="3619738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7" action="ppaction://hlinksldjump"/>
          </p:cNvPr>
          <p:cNvSpPr/>
          <p:nvPr/>
        </p:nvSpPr>
        <p:spPr>
          <a:xfrm rot="21409041">
            <a:off x="5779654" y="354368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4</a:t>
            </a:r>
          </a:p>
          <a:p>
            <a:pPr algn="ctr"/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3" name="Oval 142">
            <a:hlinkClick r:id="rId15" action="ppaction://hlinksldjump"/>
          </p:cNvPr>
          <p:cNvSpPr/>
          <p:nvPr/>
        </p:nvSpPr>
        <p:spPr>
          <a:xfrm>
            <a:off x="6620853" y="4962411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8" name="Oval 147">
            <a:hlinkClick r:id="rId15" action="ppaction://hlinksldjump"/>
          </p:cNvPr>
          <p:cNvSpPr/>
          <p:nvPr/>
        </p:nvSpPr>
        <p:spPr>
          <a:xfrm>
            <a:off x="4033902" y="3000332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9" name="Oval 148">
            <a:hlinkClick r:id="rId28" action="ppaction://hlinksldjump"/>
          </p:cNvPr>
          <p:cNvSpPr/>
          <p:nvPr/>
        </p:nvSpPr>
        <p:spPr>
          <a:xfrm rot="531290">
            <a:off x="8155347" y="2678276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0" name="Oval 149">
            <a:hlinkClick r:id="rId29" action="ppaction://hlinksldjump"/>
          </p:cNvPr>
          <p:cNvSpPr/>
          <p:nvPr/>
        </p:nvSpPr>
        <p:spPr>
          <a:xfrm rot="531290">
            <a:off x="10144120" y="2898321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>
            <a:hlinkClick r:id="rId30" action="ppaction://hlinksldjump"/>
          </p:cNvPr>
          <p:cNvSpPr/>
          <p:nvPr/>
        </p:nvSpPr>
        <p:spPr>
          <a:xfrm rot="531290">
            <a:off x="13420055" y="6287531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27" action="ppaction://hlinksldjump"/>
          </p:cNvPr>
          <p:cNvSpPr/>
          <p:nvPr/>
        </p:nvSpPr>
        <p:spPr>
          <a:xfrm rot="21218231">
            <a:off x="15533123" y="6086168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" action="ppaction://noaction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rId28" action="ppaction://hlinksldjump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6" name="Oval 155">
            <a:hlinkClick r:id="rId31" action="ppaction://hlinksldjump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157" name="Oval 156">
            <a:hlinkClick r:id="rId30" action="ppaction://hlinksldjump"/>
          </p:cNvPr>
          <p:cNvSpPr/>
          <p:nvPr/>
        </p:nvSpPr>
        <p:spPr>
          <a:xfrm>
            <a:off x="8290601" y="3489118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166148" y="6239811"/>
            <a:ext cx="658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2060"/>
                </a:solidFill>
              </a:rPr>
              <a:t>Click vào con cá có số để chuyển tới câu hỏi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6" grpId="0" animBg="1"/>
      <p:bldP spid="1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40287" y="3409893"/>
            <a:ext cx="4788015" cy="1000863"/>
            <a:chOff x="6752507" y="4712225"/>
            <a:chExt cx="5049860" cy="105559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It’s running.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40287" y="4569854"/>
            <a:ext cx="4788015" cy="998450"/>
            <a:chOff x="6752507" y="5944150"/>
            <a:chExt cx="5049860" cy="10530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It’s swimming.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516" y="34640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1691" y="46160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40287" y="2261769"/>
            <a:ext cx="4788015" cy="998450"/>
            <a:chOff x="6752507" y="3481573"/>
            <a:chExt cx="5049860" cy="10530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It’s walking.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62772" y="22021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2122" y="5306694"/>
            <a:ext cx="4459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your hobby?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287" y="1248012"/>
            <a:ext cx="5170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trả lời xong thì nhấn click mũi tên để quay lại chọn con cá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92" y="2160885"/>
            <a:ext cx="4207156" cy="3145809"/>
          </a:xfrm>
          <a:prstGeom prst="rect">
            <a:avLst/>
          </a:prstGeom>
        </p:spPr>
      </p:pic>
      <p:pic>
        <p:nvPicPr>
          <p:cNvPr id="27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39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25987" y="3581343"/>
            <a:ext cx="4788015" cy="1000863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cooking.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25987" y="4741304"/>
            <a:ext cx="4788015" cy="998450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walking.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7391" y="478748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25987" y="2433219"/>
            <a:ext cx="4788015" cy="998450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painting.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283" y="346126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4313" y="2373962"/>
            <a:ext cx="1829915" cy="123997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52122" y="5306694"/>
            <a:ext cx="4459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your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53" y="2166252"/>
            <a:ext cx="3913817" cy="3241220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31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333693"/>
            <a:ext cx="4788015" cy="1000863"/>
            <a:chOff x="6752507" y="4712225"/>
            <a:chExt cx="5049860" cy="1055598"/>
          </a:xfrm>
          <a:solidFill>
            <a:schemeClr val="accent6">
              <a:lumMod val="75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name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493654"/>
            <a:ext cx="4788015" cy="998450"/>
            <a:chOff x="6752507" y="5944150"/>
            <a:chExt cx="5049860" cy="1053053"/>
          </a:xfrm>
          <a:solidFill>
            <a:schemeClr val="accent6">
              <a:lumMod val="75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old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3878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5398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185569"/>
            <a:ext cx="4788015" cy="998450"/>
            <a:chOff x="6752507" y="3481573"/>
            <a:chExt cx="5049860" cy="1053053"/>
          </a:xfrm>
          <a:solidFill>
            <a:schemeClr val="accent6">
              <a:lumMod val="75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hobby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1259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057887" y="4992879"/>
            <a:ext cx="46535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What’s your ________?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</a:rPr>
              <a:t>It is painting.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91" y="2152373"/>
            <a:ext cx="3828620" cy="2765873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92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21237" y="3447993"/>
            <a:ext cx="4788015" cy="1000863"/>
            <a:chOff x="6752507" y="4712225"/>
            <a:chExt cx="5049860" cy="1055598"/>
          </a:xfrm>
          <a:solidFill>
            <a:schemeClr val="accent5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running.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21237" y="4607954"/>
            <a:ext cx="4788015" cy="998450"/>
            <a:chOff x="6752507" y="5944150"/>
            <a:chExt cx="5049860" cy="1053053"/>
          </a:xfrm>
          <a:solidFill>
            <a:schemeClr val="accent5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 is dancing.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2641" y="46541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21237" y="2299869"/>
            <a:ext cx="4788015" cy="998450"/>
            <a:chOff x="6752507" y="3481573"/>
            <a:chExt cx="5049860" cy="1053053"/>
          </a:xfrm>
          <a:solidFill>
            <a:schemeClr val="accent5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I play football.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533" y="33279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563" y="2240612"/>
            <a:ext cx="1829915" cy="123997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81192" y="5280748"/>
            <a:ext cx="4459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your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5" y="2240612"/>
            <a:ext cx="4706234" cy="2985125"/>
          </a:xfrm>
          <a:prstGeom prst="rect">
            <a:avLst/>
          </a:prstGeom>
        </p:spPr>
      </p:pic>
      <p:pic>
        <p:nvPicPr>
          <p:cNvPr id="27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381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Yes, </a:t>
              </a:r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 is.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drawing.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35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No, </a:t>
              </a:r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 isn’t.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8878" y="2172795"/>
            <a:ext cx="1829915" cy="123997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821476" y="5361756"/>
            <a:ext cx="4459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your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78" y="2345750"/>
            <a:ext cx="4557712" cy="3092635"/>
          </a:xfrm>
          <a:prstGeom prst="rect">
            <a:avLst/>
          </a:prstGeom>
        </p:spPr>
      </p:pic>
      <p:pic>
        <p:nvPicPr>
          <p:cNvPr id="43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25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505143"/>
            <a:ext cx="4788015" cy="1000863"/>
            <a:chOff x="6752507" y="4712225"/>
            <a:chExt cx="5049860" cy="1055598"/>
          </a:xfrm>
          <a:solidFill>
            <a:srgbClr val="00B050"/>
          </a:solidFill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 is running.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665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walking.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559330"/>
            <a:ext cx="1829915" cy="1239976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711284"/>
            <a:ext cx="1829915" cy="1239976"/>
          </a:xfrm>
          <a:prstGeom prst="rect">
            <a:avLst/>
          </a:prstGeom>
        </p:spPr>
      </p:pic>
      <p:pic>
        <p:nvPicPr>
          <p:cNvPr id="3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357019"/>
            <a:ext cx="4788015" cy="998450"/>
            <a:chOff x="6752507" y="3481573"/>
            <a:chExt cx="5049860" cy="1053053"/>
          </a:xfrm>
          <a:solidFill>
            <a:srgbClr val="00B05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singing.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297369"/>
            <a:ext cx="2166985" cy="1404864"/>
          </a:xfrm>
          <a:prstGeom prst="rect">
            <a:avLst/>
          </a:prstGeom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821476" y="5361756"/>
            <a:ext cx="4459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your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09" y="2330291"/>
            <a:ext cx="3914113" cy="3031465"/>
          </a:xfrm>
          <a:prstGeom prst="rect">
            <a:avLst/>
          </a:prstGeom>
        </p:spPr>
      </p:pic>
      <p:pic>
        <p:nvPicPr>
          <p:cNvPr id="48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864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980197" y="3512742"/>
            <a:ext cx="4788015" cy="1000863"/>
            <a:chOff x="6752507" y="4712225"/>
            <a:chExt cx="5049860" cy="105559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It is swimming..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6980197" y="4672703"/>
            <a:ext cx="4788015" cy="998450"/>
            <a:chOff x="6752507" y="5944150"/>
            <a:chExt cx="5049860" cy="105305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 like painting.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She plays chess 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in his free time.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01601" y="4718883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980197" y="2364618"/>
            <a:ext cx="4788015" cy="998450"/>
            <a:chOff x="6752507" y="3481573"/>
            <a:chExt cx="5049860" cy="105305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I </a:t>
              </a:r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like cooking.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98493" y="3392668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18523" y="2305361"/>
            <a:ext cx="1829915" cy="123997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81192" y="5280748"/>
            <a:ext cx="4459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your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2305361"/>
            <a:ext cx="4191075" cy="3006408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567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  <a:solidFill>
            <a:srgbClr val="5CBC7A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sym typeface="Arial" panose="020B0604020202020204" pitchFamily="34" charset="0"/>
                </a:rPr>
                <a:t>my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5CBC7A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your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5CBC7A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sym typeface="Arial" panose="020B0604020202020204" pitchFamily="34" charset="0"/>
                </a:rPr>
                <a:t>his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27009" y="3907196"/>
            <a:ext cx="42514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What’s ___ hobby?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25" name="back">
            <a:hlinkClick r:id="rId12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886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200" y="3124201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chemeClr val="accent6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8000" b="1">
                <a:solidFill>
                  <a:schemeClr val="accent6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2689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94083"/>
            <a:ext cx="4788015" cy="1000863"/>
            <a:chOff x="6752507" y="4712225"/>
            <a:chExt cx="5049860" cy="1055598"/>
          </a:xfrm>
          <a:solidFill>
            <a:srgbClr val="FFCC99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sym typeface="Arial" panose="020B0604020202020204" pitchFamily="34" charset="0"/>
                </a:rPr>
                <a:t>What’s your name?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554044"/>
            <a:ext cx="4788015" cy="998450"/>
            <a:chOff x="6752507" y="5944150"/>
            <a:chExt cx="5049860" cy="1053053"/>
          </a:xfrm>
          <a:solidFill>
            <a:srgbClr val="FFCC99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sym typeface="Arial" panose="020B0604020202020204" pitchFamily="34" charset="0"/>
                </a:rPr>
                <a:t>What’s this?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44827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2610" y="460022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245959"/>
            <a:ext cx="4788015" cy="998450"/>
            <a:chOff x="6752507" y="3481573"/>
            <a:chExt cx="5049860" cy="1053053"/>
          </a:xfrm>
          <a:solidFill>
            <a:srgbClr val="FFCC99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What’s your hobby?</a:t>
              </a:r>
              <a:endParaRPr lang="zh-CN" altLang="zh-CN" sz="4000" b="1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6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51474" y="218630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02671" y="4735663"/>
            <a:ext cx="37353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</a:rPr>
              <a:t>_____________?</a:t>
            </a:r>
          </a:p>
          <a:p>
            <a:pPr algn="ctr"/>
            <a:r>
              <a:rPr lang="en-US" sz="4000" b="1" smtClean="0">
                <a:solidFill>
                  <a:srgbClr val="002060"/>
                </a:solidFill>
              </a:rPr>
              <a:t>I like dancing.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21" y="1945407"/>
            <a:ext cx="4236176" cy="2897351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35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55241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Thank you!</a:t>
            </a:r>
            <a:endParaRPr lang="en-US" sz="8800" b="1" dirty="0">
              <a:solidFill>
                <a:schemeClr val="accent6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7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>
            <a:spLocks/>
          </p:cNvSpPr>
          <p:nvPr/>
        </p:nvSpPr>
        <p:spPr>
          <a:xfrm>
            <a:off x="1027950" y="560224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tick. 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34441"/>
            <a:ext cx="4458450" cy="2481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" r="662" b="1945"/>
          <a:stretch/>
        </p:blipFill>
        <p:spPr>
          <a:xfrm>
            <a:off x="381000" y="3657600"/>
            <a:ext cx="11430000" cy="2514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924" r="78894" b="67717"/>
          <a:stretch/>
        </p:blipFill>
        <p:spPr>
          <a:xfrm>
            <a:off x="7696200" y="1334441"/>
            <a:ext cx="2743200" cy="2326090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6934200" y="4267200"/>
            <a:ext cx="419821" cy="377839"/>
          </a:xfrm>
          <a:prstGeom prst="rect">
            <a:avLst/>
          </a:prstGeom>
          <a:ln>
            <a:noFill/>
          </a:ln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8229600" y="4686185"/>
            <a:ext cx="419821" cy="377839"/>
          </a:xfrm>
          <a:prstGeom prst="rect">
            <a:avLst/>
          </a:prstGeom>
          <a:ln>
            <a:noFill/>
          </a:ln>
        </p:spPr>
      </p:pic>
      <p:pic>
        <p:nvPicPr>
          <p:cNvPr id="37" name="Bùi Liễu 096814278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601200" y="5181600"/>
            <a:ext cx="419821" cy="377839"/>
          </a:xfrm>
          <a:prstGeom prst="rect">
            <a:avLst/>
          </a:prstGeom>
          <a:ln>
            <a:noFill/>
          </a:ln>
        </p:spPr>
      </p:pic>
      <p:pic>
        <p:nvPicPr>
          <p:cNvPr id="38" name="Bùi Liễu 096814278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10896600" y="5638800"/>
            <a:ext cx="419821" cy="3778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335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580792" y="523981"/>
            <a:ext cx="3600808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2133600" y="2209800"/>
            <a:ext cx="72390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 My name is _____.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hobby?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9800" y="2438400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52130" y="3257151"/>
            <a:ext cx="164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35633" y="4086709"/>
            <a:ext cx="1774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</a:t>
            </a:r>
            <a:endParaRPr lang="vi-VN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99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629544"/>
            <a:ext cx="29718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00200"/>
            <a:ext cx="8202030" cy="47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76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3657600" y="25146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5308848" y="371955"/>
            <a:ext cx="256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6"/>
                </a:solidFill>
                <a:cs typeface="Arial" panose="020B0604020202020204" pitchFamily="34" charset="0"/>
              </a:rPr>
              <a:t>Vocabulary</a:t>
            </a:r>
            <a:endParaRPr lang="en-US" sz="4000" b="1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4654980" y="1361188"/>
            <a:ext cx="2957633" cy="2377724"/>
            <a:chOff x="1925737" y="1303584"/>
            <a:chExt cx="3816682" cy="2377724"/>
          </a:xfrm>
        </p:grpSpPr>
        <p:sp>
          <p:nvSpPr>
            <p:cNvPr id="4" name="Bùi Liễu 0968142780"/>
            <p:cNvSpPr txBox="1"/>
            <p:nvPr/>
          </p:nvSpPr>
          <p:spPr>
            <a:xfrm>
              <a:off x="2793273" y="2993776"/>
              <a:ext cx="235654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singing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8425745" y="1335751"/>
            <a:ext cx="2856690" cy="2378738"/>
            <a:chOff x="6392042" y="1289109"/>
            <a:chExt cx="3816682" cy="2378738"/>
          </a:xfrm>
        </p:grpSpPr>
        <p:sp>
          <p:nvSpPr>
            <p:cNvPr id="12" name="Bùi Liễu 0968142780"/>
            <p:cNvSpPr txBox="1"/>
            <p:nvPr/>
          </p:nvSpPr>
          <p:spPr>
            <a:xfrm>
              <a:off x="7134475" y="3021516"/>
              <a:ext cx="261115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drawing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2614212" y="4025867"/>
            <a:ext cx="2957633" cy="2861762"/>
            <a:chOff x="1925737" y="4040342"/>
            <a:chExt cx="3816682" cy="2861762"/>
          </a:xfrm>
        </p:grpSpPr>
        <p:sp>
          <p:nvSpPr>
            <p:cNvPr id="8" name="Bùi Liễu 0968142780"/>
            <p:cNvSpPr txBox="1"/>
            <p:nvPr/>
          </p:nvSpPr>
          <p:spPr>
            <a:xfrm>
              <a:off x="2679192" y="5763331"/>
              <a:ext cx="2522035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dancing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" name="Bùi Liễu 0968142780"/>
          <p:cNvGrpSpPr/>
          <p:nvPr/>
        </p:nvGrpSpPr>
        <p:grpSpPr>
          <a:xfrm>
            <a:off x="6612549" y="4025867"/>
            <a:ext cx="2856691" cy="2379760"/>
            <a:chOff x="6392042" y="4025867"/>
            <a:chExt cx="3816682" cy="2379760"/>
          </a:xfrm>
        </p:grpSpPr>
        <p:sp>
          <p:nvSpPr>
            <p:cNvPr id="17" name="Bùi Liễu 0968142780"/>
            <p:cNvSpPr txBox="1"/>
            <p:nvPr/>
          </p:nvSpPr>
          <p:spPr>
            <a:xfrm>
              <a:off x="6908670" y="5759296"/>
              <a:ext cx="3262227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swimming</a:t>
              </a:r>
            </a:p>
          </p:txBody>
        </p:sp>
        <p:sp>
          <p:nvSpPr>
            <p:cNvPr id="32" name="Flowchart: Alternate Process 31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7954" y="1481520"/>
            <a:ext cx="1970391" cy="1697739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4512" y="4114964"/>
            <a:ext cx="2019490" cy="1740045"/>
          </a:xfrm>
          <a:prstGeom prst="rect">
            <a:avLst/>
          </a:prstGeom>
        </p:spPr>
      </p:pic>
      <p:pic>
        <p:nvPicPr>
          <p:cNvPr id="43" name="Hình ảnh 50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4377" y="4133404"/>
            <a:ext cx="1998089" cy="172160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9001" y="1431865"/>
            <a:ext cx="2036818" cy="1754976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884215" y="1272091"/>
            <a:ext cx="2957633" cy="2379004"/>
            <a:chOff x="1925737" y="1303584"/>
            <a:chExt cx="3816682" cy="2379004"/>
          </a:xfrm>
        </p:grpSpPr>
        <p:sp>
          <p:nvSpPr>
            <p:cNvPr id="45" name="Bùi Liễu 0968142780"/>
            <p:cNvSpPr txBox="1"/>
            <p:nvPr/>
          </p:nvSpPr>
          <p:spPr>
            <a:xfrm>
              <a:off x="2922511" y="3036257"/>
              <a:ext cx="2025570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hobby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Bùi Liễu 09681427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2689" y="1293887"/>
            <a:ext cx="2469491" cy="1853151"/>
          </a:xfrm>
          <a:prstGeom prst="rect">
            <a:avLst/>
          </a:prstGeom>
        </p:spPr>
      </p:pic>
      <p:pic>
        <p:nvPicPr>
          <p:cNvPr id="3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1" end="11.87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53" y="3291947"/>
            <a:ext cx="359582" cy="288259"/>
          </a:xfrm>
          <a:prstGeom prst="rect">
            <a:avLst/>
          </a:prstGeom>
        </p:spPr>
      </p:pic>
      <p:pic>
        <p:nvPicPr>
          <p:cNvPr id="38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26" y="5952470"/>
            <a:ext cx="324307" cy="259981"/>
          </a:xfrm>
          <a:prstGeom prst="rect">
            <a:avLst/>
          </a:prstGeom>
        </p:spPr>
      </p:pic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72.87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03" y="6003300"/>
            <a:ext cx="354072" cy="283843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85" y="3316387"/>
            <a:ext cx="331815" cy="266000"/>
          </a:xfrm>
          <a:prstGeom prst="rect">
            <a:avLst/>
          </a:prstGeom>
        </p:spPr>
      </p:pic>
      <p:pic>
        <p:nvPicPr>
          <p:cNvPr id="49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49" y="3236553"/>
            <a:ext cx="344268" cy="2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4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8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9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68182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24200" y="2217788"/>
            <a:ext cx="53340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What’s your hobby?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It’s _______.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914400" y="1143000"/>
            <a:ext cx="495039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sở thích.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3531463" y="4277473"/>
            <a:ext cx="466666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(Sở thích của bạn là gì?)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3657600" y="4998646"/>
            <a:ext cx="3348994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(Đó là ________)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9067800" y="4587109"/>
            <a:ext cx="2803909" cy="1647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80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= what is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</p:spTree>
    <p:extLst>
      <p:ext uri="{BB962C8B-B14F-4D97-AF65-F5344CB8AC3E}">
        <p14:creationId xmlns:p14="http://schemas.microsoft.com/office/powerpoint/2010/main" val="50264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5308848" y="371955"/>
            <a:ext cx="256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chemeClr val="accent6"/>
                </a:solidFill>
                <a:cs typeface="Arial" panose="020B0604020202020204" pitchFamily="34" charset="0"/>
              </a:rPr>
              <a:t>Vocabulary</a:t>
            </a:r>
            <a:endParaRPr lang="en-US" sz="4000" b="1" dirty="0">
              <a:solidFill>
                <a:schemeClr val="accent6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2836635" y="1225989"/>
            <a:ext cx="2957633" cy="2377724"/>
            <a:chOff x="1925737" y="1303584"/>
            <a:chExt cx="3816682" cy="2377724"/>
          </a:xfrm>
        </p:grpSpPr>
        <p:sp>
          <p:nvSpPr>
            <p:cNvPr id="4" name="Bùi Liễu 0968142780"/>
            <p:cNvSpPr txBox="1"/>
            <p:nvPr/>
          </p:nvSpPr>
          <p:spPr>
            <a:xfrm>
              <a:off x="2664136" y="3034977"/>
              <a:ext cx="2455840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running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6758610" y="1244970"/>
            <a:ext cx="2856690" cy="2378738"/>
            <a:chOff x="6392042" y="1289109"/>
            <a:chExt cx="3816682" cy="2378738"/>
          </a:xfrm>
        </p:grpSpPr>
        <p:sp>
          <p:nvSpPr>
            <p:cNvPr id="12" name="Bùi Liễu 0968142780"/>
            <p:cNvSpPr txBox="1"/>
            <p:nvPr/>
          </p:nvSpPr>
          <p:spPr>
            <a:xfrm>
              <a:off x="7117342" y="3021516"/>
              <a:ext cx="2645420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painting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2614212" y="4025867"/>
            <a:ext cx="2957633" cy="2861762"/>
            <a:chOff x="1925737" y="4040342"/>
            <a:chExt cx="3816682" cy="2861762"/>
          </a:xfrm>
        </p:grpSpPr>
        <p:sp>
          <p:nvSpPr>
            <p:cNvPr id="8" name="Bùi Liễu 0968142780"/>
            <p:cNvSpPr txBox="1"/>
            <p:nvPr/>
          </p:nvSpPr>
          <p:spPr>
            <a:xfrm>
              <a:off x="2728838" y="5763331"/>
              <a:ext cx="2422743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walking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6" name="Bùi Liễu 0968142780"/>
          <p:cNvGrpSpPr/>
          <p:nvPr/>
        </p:nvGrpSpPr>
        <p:grpSpPr>
          <a:xfrm>
            <a:off x="7104888" y="4023831"/>
            <a:ext cx="2856691" cy="2379760"/>
            <a:chOff x="6392042" y="4025867"/>
            <a:chExt cx="3816682" cy="2379760"/>
          </a:xfrm>
        </p:grpSpPr>
        <p:sp>
          <p:nvSpPr>
            <p:cNvPr id="17" name="Bùi Liễu 0968142780"/>
            <p:cNvSpPr txBox="1"/>
            <p:nvPr/>
          </p:nvSpPr>
          <p:spPr>
            <a:xfrm>
              <a:off x="7234208" y="5759296"/>
              <a:ext cx="2611152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cooking</a:t>
              </a:r>
            </a:p>
          </p:txBody>
        </p:sp>
        <p:sp>
          <p:nvSpPr>
            <p:cNvPr id="32" name="Flowchart: Alternate Process 31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7983" y="1392763"/>
            <a:ext cx="1970391" cy="1688906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3091" y="4196643"/>
            <a:ext cx="2019490" cy="1635882"/>
          </a:xfrm>
          <a:prstGeom prst="rect">
            <a:avLst/>
          </a:prstGeom>
        </p:spPr>
      </p:pic>
      <p:pic>
        <p:nvPicPr>
          <p:cNvPr id="43" name="Hình ảnh 50">
            <a:extLst>
              <a:ext uri="{FF2B5EF4-FFF2-40B4-BE49-F238E27FC236}">
                <a16:creationId xmlns:a16="http://schemas.microsoft.com/office/drawing/2014/main" id="{348BA0F2-3427-492C-A756-3F93BEA8BA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6716" y="4164814"/>
            <a:ext cx="1998089" cy="165471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1866" y="1368817"/>
            <a:ext cx="2036818" cy="1699510"/>
          </a:xfrm>
          <a:prstGeom prst="rect">
            <a:avLst/>
          </a:prstGeom>
        </p:spPr>
      </p:pic>
      <p:pic>
        <p:nvPicPr>
          <p:cNvPr id="5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88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80" y="3227817"/>
            <a:ext cx="325746" cy="261135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96" y="3192174"/>
            <a:ext cx="337983" cy="270945"/>
          </a:xfrm>
          <a:prstGeom prst="rect">
            <a:avLst/>
          </a:prstGeom>
        </p:spPr>
      </p:pic>
      <p:pic>
        <p:nvPicPr>
          <p:cNvPr id="5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9" end="1248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07" y="6026183"/>
            <a:ext cx="325746" cy="261135"/>
          </a:xfrm>
          <a:prstGeom prst="rect">
            <a:avLst/>
          </a:prstGeom>
        </p:spPr>
      </p:pic>
      <p:pic>
        <p:nvPicPr>
          <p:cNvPr id="5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6" end="52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818" y="6033731"/>
            <a:ext cx="325746" cy="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7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8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24200" y="2217788"/>
            <a:ext cx="533400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What’s your hobby?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I like _______.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914400" y="1143000"/>
            <a:ext cx="495039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lời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sở thích.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3531463" y="4277473"/>
            <a:ext cx="466666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(Sở thích của bạn là gì?)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3657600" y="4998646"/>
            <a:ext cx="391325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ớ thích ________)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9067800" y="4587109"/>
            <a:ext cx="2803908" cy="10835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80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= what is</a:t>
            </a:r>
          </a:p>
        </p:txBody>
      </p:sp>
    </p:spTree>
    <p:extLst>
      <p:ext uri="{BB962C8B-B14F-4D97-AF65-F5344CB8AC3E}">
        <p14:creationId xmlns:p14="http://schemas.microsoft.com/office/powerpoint/2010/main" val="25750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15127" y="441359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497" y="2268826"/>
            <a:ext cx="2584625" cy="2399500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90" y="2492748"/>
            <a:ext cx="3357170" cy="3158426"/>
          </a:xfrm>
          <a:prstGeom prst="rect">
            <a:avLst/>
          </a:prstGeom>
        </p:spPr>
      </p:pic>
      <p:sp>
        <p:nvSpPr>
          <p:cNvPr id="7" name="Bùi Liễu 0968142780"/>
          <p:cNvSpPr/>
          <p:nvPr/>
        </p:nvSpPr>
        <p:spPr>
          <a:xfrm>
            <a:off x="5697169" y="873173"/>
            <a:ext cx="2209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chemeClr val="accent6"/>
                </a:solidFill>
              </a:rPr>
              <a:t>My hobby </a:t>
            </a:r>
            <a:endParaRPr lang="vi-VN" sz="3200" dirty="0">
              <a:solidFill>
                <a:schemeClr val="accent6"/>
              </a:solidFill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3805058" y="1571881"/>
            <a:ext cx="3456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What’s your hobby? 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805058" y="2000018"/>
            <a:ext cx="2196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It’s dancing. 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3805058" y="2501421"/>
            <a:ext cx="3456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What’s your hobby? 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3805058" y="2951375"/>
            <a:ext cx="2435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It’s swimming</a:t>
            </a:r>
            <a:r>
              <a:rPr lang="vi-VN" sz="2800" dirty="0" smtClean="0"/>
              <a:t>.</a:t>
            </a:r>
            <a:endParaRPr lang="vi-VN" sz="2800" dirty="0"/>
          </a:p>
        </p:txBody>
      </p:sp>
      <p:sp>
        <p:nvSpPr>
          <p:cNvPr id="13" name="Bùi Liễu 0968142780"/>
          <p:cNvSpPr/>
          <p:nvPr/>
        </p:nvSpPr>
        <p:spPr>
          <a:xfrm>
            <a:off x="5073634" y="3639537"/>
            <a:ext cx="3456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What’s your hobby? 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5117557" y="4034956"/>
            <a:ext cx="2462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I like cooking. 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5073634" y="4525134"/>
            <a:ext cx="3456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What’s your hobby? 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5117557" y="5000313"/>
            <a:ext cx="2483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I like painting. 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7086600" y="5559970"/>
            <a:ext cx="34034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Dancing,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</a:t>
            </a: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cooking, </a:t>
            </a:r>
            <a:endParaRPr lang="en-US" sz="28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8529965" y="5990857"/>
            <a:ext cx="2246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painting.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A3_U5_Track 51_My hobby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5410"/>
                    <p14:bmk name="Bookmark 2" time="8390"/>
                    <p14:bmk name="Bookmark 3" time="10990"/>
                    <p14:bmk name="Bookmark 4" time="13558"/>
                    <p14:bmk name="Bookmark 5" time="21974.3218"/>
                    <p14:bmk name="Bookmark 6" time="24704.3218"/>
                    <p14:bmk name="Bookmark 7" time="27394.3218"/>
                    <p14:bmk name="Bookmark 8" time="30134.3218"/>
                    <p14:bmk name="Bookmark 9" time="32854.3218"/>
                    <p14:bmk name="Bookmark 10" time="35544.2176"/>
                  </p14:bmkLst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72" y="461360"/>
            <a:ext cx="702370" cy="70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87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95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8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95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Do your homework.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0480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32" y="1927390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32" y="1117521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98801" y="1376419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038600" y="2120880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038600" y="1320463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and repeat.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038600" y="2995284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48216" y="4733869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32" y="2811354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61" y="3639457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45" y="4501035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030367" y="3852659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tick.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05438" y="5472029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06" y="5375909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0"/>
            <a:ext cx="10058400" cy="2711596"/>
          </a:xfrm>
          <a:prstGeom prst="rect">
            <a:avLst/>
          </a:prstGeom>
        </p:spPr>
      </p:pic>
      <p:pic>
        <p:nvPicPr>
          <p:cNvPr id="3" name="Track 5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25828"/>
            <a:ext cx="457200" cy="366515"/>
          </a:xfrm>
          <a:prstGeom prst="rect">
            <a:avLst/>
          </a:prstGeom>
        </p:spPr>
      </p:pic>
      <p:pic>
        <p:nvPicPr>
          <p:cNvPr id="4" name="Track 5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36972"/>
            <a:ext cx="457200" cy="3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9;p38"/>
          <p:cNvSpPr txBox="1">
            <a:spLocks/>
          </p:cNvSpPr>
          <p:nvPr/>
        </p:nvSpPr>
        <p:spPr>
          <a:xfrm>
            <a:off x="1447800" y="365503"/>
            <a:ext cx="5257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78" r="3031" b="2048"/>
          <a:stretch/>
        </p:blipFill>
        <p:spPr>
          <a:xfrm>
            <a:off x="914400" y="1905000"/>
            <a:ext cx="10744200" cy="3273623"/>
          </a:xfrm>
          <a:prstGeom prst="rect">
            <a:avLst/>
          </a:prstGeom>
        </p:spPr>
      </p:pic>
      <p:pic>
        <p:nvPicPr>
          <p:cNvPr id="7" name="Track 5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11" end="12675.9478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" y="1910562"/>
            <a:ext cx="399853" cy="320543"/>
          </a:xfrm>
          <a:prstGeom prst="rect">
            <a:avLst/>
          </a:prstGeom>
        </p:spPr>
      </p:pic>
      <p:pic>
        <p:nvPicPr>
          <p:cNvPr id="8" name="Track 5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72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657600"/>
            <a:ext cx="399853" cy="32054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410200" y="2839847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1104900" y="46482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7410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3"/>
          <a:stretch/>
        </p:blipFill>
        <p:spPr>
          <a:xfrm>
            <a:off x="6858000" y="3197961"/>
            <a:ext cx="3958806" cy="3332851"/>
          </a:xfrm>
          <a:prstGeom prst="rect">
            <a:avLst/>
          </a:prstGeom>
        </p:spPr>
      </p:pic>
      <p:sp>
        <p:nvSpPr>
          <p:cNvPr id="4" name="Bùi Liễu 0968142780"/>
          <p:cNvSpPr txBox="1">
            <a:spLocks/>
          </p:cNvSpPr>
          <p:nvPr/>
        </p:nvSpPr>
        <p:spPr>
          <a:xfrm>
            <a:off x="1358749" y="414202"/>
            <a:ext cx="5257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5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1"/>
                  <p14:bmkLst>
                    <p14:bmk name="Bookmark 1" time="15501"/>
                    <p14:bmk name="Bookmark 2" time="17786.0209"/>
                    <p14:bmk name="Bookmark 3" time="19586.0834"/>
                    <p14:bmk name="Bookmark 4" time="24136.125"/>
                    <p14:bmk name="Bookmark 5" time="26211"/>
                    <p14:bmk name="Bookmark 6" time="28521"/>
                    <p14:bmk name="Bookmark 7" time="32754.8125"/>
                    <p14:bmk name="Bookmark 8" time="35272.5166"/>
                    <p14:bmk name="Bookmark 9" time="37372.5166"/>
                    <p14:bmk name="Bookmark 10" time="39639.3286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73" y="547099"/>
            <a:ext cx="609600" cy="488687"/>
          </a:xfrm>
          <a:prstGeom prst="rect">
            <a:avLst/>
          </a:prstGeom>
        </p:spPr>
      </p:pic>
      <p:sp>
        <p:nvSpPr>
          <p:cNvPr id="8" name="Bùi Liễu 0968142780"/>
          <p:cNvSpPr/>
          <p:nvPr/>
        </p:nvSpPr>
        <p:spPr>
          <a:xfrm>
            <a:off x="4800600" y="877783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4800600" y="1405284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Painting.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4800600" y="1944600"/>
            <a:ext cx="2483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painting.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800600" y="2567835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4800600" y="3100547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800600" y="3634652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running. 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4800600" y="4480997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Painting? 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4790408" y="4917297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Running?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4800600" y="5392098"/>
            <a:ext cx="2383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painting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4781364" y="5881340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running.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52" y="2937415"/>
            <a:ext cx="2959028" cy="36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00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52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52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3"/>
          <a:stretch/>
        </p:blipFill>
        <p:spPr>
          <a:xfrm>
            <a:off x="6858000" y="3197961"/>
            <a:ext cx="3958806" cy="3332851"/>
          </a:xfrm>
          <a:prstGeom prst="rect">
            <a:avLst/>
          </a:prstGeom>
        </p:spPr>
      </p:pic>
      <p:sp>
        <p:nvSpPr>
          <p:cNvPr id="8" name="Bùi Liễu 0968142780"/>
          <p:cNvSpPr/>
          <p:nvPr/>
        </p:nvSpPr>
        <p:spPr>
          <a:xfrm>
            <a:off x="4800600" y="1105179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4800600" y="1632680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Painting.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4800600" y="2171996"/>
            <a:ext cx="2483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painting.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800600" y="2795231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4800600" y="3327943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Running.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800600" y="3862048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running. </a:t>
            </a:r>
          </a:p>
        </p:txBody>
      </p:sp>
      <p:sp>
        <p:nvSpPr>
          <p:cNvPr id="14" name="Bùi Liễu 0968142780"/>
          <p:cNvSpPr/>
          <p:nvPr/>
        </p:nvSpPr>
        <p:spPr>
          <a:xfrm>
            <a:off x="4800600" y="4480997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Painting? 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4790408" y="4917297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Running?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4800600" y="5392098"/>
            <a:ext cx="2383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painting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4781364" y="5881340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like running.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52" y="2937415"/>
            <a:ext cx="2959028" cy="3674922"/>
          </a:xfrm>
          <a:prstGeom prst="rect">
            <a:avLst/>
          </a:prstGeom>
        </p:spPr>
      </p:pic>
      <p:pic>
        <p:nvPicPr>
          <p:cNvPr id="3" name="TA3_U5_Track 54_Painting and running chan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700"/>
                    <p14:bmk name="Bookmark 2" time="6930"/>
                    <p14:bmk name="Bookmark 3" time="8960"/>
                    <p14:bmk name="Bookmark 4" time="13146.7917"/>
                    <p14:bmk name="Bookmark 5" time="15530"/>
                    <p14:bmk name="Bookmark 6" time="17710"/>
                    <p14:bmk name="Bookmark 7" time="22070"/>
                    <p14:bmk name="Bookmark 8" time="24230"/>
                    <p14:bmk name="Bookmark 9" time="26540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7" y="290666"/>
            <a:ext cx="918610" cy="918610"/>
          </a:xfrm>
          <a:prstGeom prst="rect">
            <a:avLst/>
          </a:prstGeom>
        </p:spPr>
      </p:pic>
      <p:sp>
        <p:nvSpPr>
          <p:cNvPr id="19" name="Google Shape;719;p38"/>
          <p:cNvSpPr txBox="1">
            <a:spLocks/>
          </p:cNvSpPr>
          <p:nvPr/>
        </p:nvSpPr>
        <p:spPr>
          <a:xfrm>
            <a:off x="1358749" y="401127"/>
            <a:ext cx="5257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Let’s chant.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028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64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20"/>
                                </p:stCondLst>
                                <p:childTnLst>
                                  <p:par>
                                    <p:cTn id="72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64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76203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chemeClr val="accent6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26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6105</TotalTime>
  <Words>598</Words>
  <Application>Microsoft Office PowerPoint</Application>
  <PresentationFormat>Widescreen</PresentationFormat>
  <Paragraphs>234</Paragraphs>
  <Slides>31</Slides>
  <Notes>20</Notes>
  <HiddenSlides>0</HiddenSlides>
  <MMClips>34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宋体</vt:lpstr>
      <vt:lpstr>Algerian</vt:lpstr>
      <vt:lpstr>Arial</vt:lpstr>
      <vt:lpstr>Arial Black</vt:lpstr>
      <vt:lpstr>Berlin Sans FB Demi</vt:lpstr>
      <vt:lpstr>Calibri</vt:lpstr>
      <vt:lpstr>Fredoka One</vt:lpstr>
      <vt:lpstr>Tahoma</vt:lpstr>
      <vt:lpstr>Wingdings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324</cp:revision>
  <cp:lastPrinted>2022-07-11T09:29:34Z</cp:lastPrinted>
  <dcterms:created xsi:type="dcterms:W3CDTF">2006-08-16T00:00:00Z</dcterms:created>
  <dcterms:modified xsi:type="dcterms:W3CDTF">2023-11-01T02:24:08Z</dcterms:modified>
</cp:coreProperties>
</file>