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media/media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16.xml" ContentType="application/vnd.openxmlformats-officedocument.presentationml.notesSlide+xml"/>
  <Override PartName="/ppt/media/media6.wav" ContentType="audio/x-wav"/>
  <Override PartName="/ppt/media/media7.wav" ContentType="audio/x-wav"/>
  <Override PartName="/ppt/media/audio10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8" r:id="rId2"/>
    <p:sldId id="457" r:id="rId3"/>
    <p:sldId id="458" r:id="rId4"/>
    <p:sldId id="413" r:id="rId5"/>
    <p:sldId id="442" r:id="rId6"/>
    <p:sldId id="289" r:id="rId7"/>
    <p:sldId id="339" r:id="rId8"/>
    <p:sldId id="415" r:id="rId9"/>
    <p:sldId id="416" r:id="rId10"/>
    <p:sldId id="369" r:id="rId11"/>
    <p:sldId id="382" r:id="rId12"/>
    <p:sldId id="443" r:id="rId13"/>
    <p:sldId id="444" r:id="rId14"/>
    <p:sldId id="445" r:id="rId15"/>
    <p:sldId id="446" r:id="rId16"/>
    <p:sldId id="386" r:id="rId17"/>
    <p:sldId id="389" r:id="rId18"/>
    <p:sldId id="390" r:id="rId19"/>
    <p:sldId id="387" r:id="rId20"/>
    <p:sldId id="361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37" r:id="rId30"/>
    <p:sldId id="342" r:id="rId31"/>
    <p:sldId id="441" r:id="rId32"/>
    <p:sldId id="439" r:id="rId33"/>
    <p:sldId id="440" r:id="rId34"/>
    <p:sldId id="345" r:id="rId35"/>
    <p:sldId id="392" r:id="rId36"/>
    <p:sldId id="447" r:id="rId37"/>
    <p:sldId id="448" r:id="rId38"/>
    <p:sldId id="399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AD2"/>
    <a:srgbClr val="66CCFF"/>
    <a:srgbClr val="FFCC99"/>
    <a:srgbClr val="FFFF99"/>
    <a:srgbClr val="FFFFCC"/>
    <a:srgbClr val="FF7C80"/>
    <a:srgbClr val="F0926C"/>
    <a:srgbClr val="CF94D0"/>
    <a:srgbClr val="FF99CC"/>
    <a:srgbClr val="5CB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007" autoAdjust="0"/>
    <p:restoredTop sz="93594" autoAdjust="0"/>
  </p:normalViewPr>
  <p:slideViewPr>
    <p:cSldViewPr>
      <p:cViewPr varScale="1">
        <p:scale>
          <a:sx n="62" d="100"/>
          <a:sy n="62" d="100"/>
        </p:scale>
        <p:origin x="78" y="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3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2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1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07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8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6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26.png"/><Relationship Id="rId3" Type="http://schemas.microsoft.com/office/2007/relationships/media" Target="../media/media5.wav"/><Relationship Id="rId7" Type="http://schemas.microsoft.com/office/2007/relationships/media" Target="../media/media3.wav"/><Relationship Id="rId12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24.png"/><Relationship Id="rId5" Type="http://schemas.microsoft.com/office/2007/relationships/media" Target="../media/media4.wav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3" Type="http://schemas.microsoft.com/office/2007/relationships/media" Target="../media/media5.wav"/><Relationship Id="rId7" Type="http://schemas.microsoft.com/office/2007/relationships/media" Target="../media/media3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19.png"/><Relationship Id="rId5" Type="http://schemas.microsoft.com/office/2007/relationships/media" Target="../media/media4.wav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tiff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tiff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tiff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tiff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5.wav"/><Relationship Id="rId16" Type="http://schemas.openxmlformats.org/officeDocument/2006/relationships/image" Target="../media/image39.tiff"/><Relationship Id="rId1" Type="http://schemas.microsoft.com/office/2007/relationships/media" Target="../media/media5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tiff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microsoft.com/office/2007/relationships/media" Target="../media/media2.wav"/><Relationship Id="rId16" Type="http://schemas.openxmlformats.org/officeDocument/2006/relationships/image" Target="../media/image39.tiff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audio" Target="../media/media4.wav"/><Relationship Id="rId16" Type="http://schemas.openxmlformats.org/officeDocument/2006/relationships/image" Target="../media/image46.png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9.wav"/><Relationship Id="rId1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audio" Target="../media/audio8.wav"/><Relationship Id="rId9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audio" Target="../media/audio10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26.png"/><Relationship Id="rId3" Type="http://schemas.microsoft.com/office/2007/relationships/media" Target="../media/media5.wav"/><Relationship Id="rId7" Type="http://schemas.microsoft.com/office/2007/relationships/media" Target="../media/media3.wav"/><Relationship Id="rId12" Type="http://schemas.openxmlformats.org/officeDocument/2006/relationships/image" Target="../media/image25.png"/><Relationship Id="rId2" Type="http://schemas.microsoft.com/office/2007/relationships/media" Target="../media/media2.wav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image" Target="../media/image62.png"/><Relationship Id="rId5" Type="http://schemas.microsoft.com/office/2007/relationships/media" Target="../media/media4.wav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799489" y="1673347"/>
            <a:ext cx="635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hobbies</a:t>
            </a:r>
            <a:endParaRPr lang="en-US" sz="8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40" y="3569007"/>
            <a:ext cx="4378025" cy="29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543800" y="2286000"/>
            <a:ext cx="272702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hobby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8109658" y="3359784"/>
            <a:ext cx="15953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ˈhɒb.i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983827" y="3993822"/>
            <a:ext cx="184698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sở thích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97661"/>
            <a:ext cx="4747515" cy="3570576"/>
          </a:xfrm>
          <a:prstGeom prst="rect">
            <a:avLst/>
          </a:prstGeom>
        </p:spPr>
      </p:pic>
      <p:pic>
        <p:nvPicPr>
          <p:cNvPr id="8" name="dancing hobb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1" end="11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89552"/>
            <a:ext cx="459486" cy="3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308158" y="2286000"/>
            <a:ext cx="319831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singing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8008668" y="3359784"/>
            <a:ext cx="1797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ˈsɪŋ.ɪŋ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8494382" y="3993822"/>
            <a:ext cx="82586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hát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76400"/>
            <a:ext cx="4495800" cy="3873699"/>
          </a:xfrm>
          <a:prstGeom prst="rect">
            <a:avLst/>
          </a:prstGeom>
        </p:spPr>
      </p:pic>
      <p:pic>
        <p:nvPicPr>
          <p:cNvPr id="12" name="s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59311"/>
            <a:ext cx="403506" cy="3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191140" y="2286000"/>
            <a:ext cx="343235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drawing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950158" y="3359784"/>
            <a:ext cx="19143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ˈdrɔː.ɪŋ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8571327" y="3993822"/>
            <a:ext cx="67198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vẽ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5591"/>
            <a:ext cx="4419600" cy="3736809"/>
          </a:xfrm>
          <a:prstGeom prst="rect">
            <a:avLst/>
          </a:prstGeom>
        </p:spPr>
      </p:pic>
      <p:pic>
        <p:nvPicPr>
          <p:cNvPr id="8" name="dra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52471"/>
            <a:ext cx="381000" cy="3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7190339" y="2286000"/>
            <a:ext cx="343395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dancing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911687" y="3359784"/>
            <a:ext cx="199125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dɑːns</a:t>
            </a:r>
            <a:r>
              <a:rPr lang="vi-VN" sz="3600" b="0">
                <a:solidFill>
                  <a:schemeClr val="tx1"/>
                </a:solidFill>
              </a:rPr>
              <a:t>ɪŋ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955776" y="3993822"/>
            <a:ext cx="19030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khiêu vũ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46" y="1676400"/>
            <a:ext cx="4432140" cy="3818848"/>
          </a:xfrm>
          <a:prstGeom prst="rect">
            <a:avLst/>
          </a:prstGeom>
        </p:spPr>
      </p:pic>
      <p:pic>
        <p:nvPicPr>
          <p:cNvPr id="3" name="dancing hobb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89552"/>
            <a:ext cx="459486" cy="3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9" name="Bùi Liễu'"/>
          <p:cNvSpPr txBox="1"/>
          <p:nvPr/>
        </p:nvSpPr>
        <p:spPr>
          <a:xfrm>
            <a:off x="6744707" y="2286000"/>
            <a:ext cx="432522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smtClean="0">
                <a:solidFill>
                  <a:srgbClr val="C00000"/>
                </a:solidFill>
              </a:rPr>
              <a:t>swimming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777837" y="3359784"/>
            <a:ext cx="225895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/</a:t>
            </a:r>
            <a:r>
              <a:rPr lang="vi-VN" sz="3600" b="0" smtClean="0">
                <a:solidFill>
                  <a:schemeClr val="tx1"/>
                </a:solidFill>
              </a:rPr>
              <a:t>ˈswɪm.ɪŋ</a:t>
            </a:r>
            <a:r>
              <a:rPr lang="en-US" sz="3600" b="0" smtClean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8483967" y="3993822"/>
            <a:ext cx="84670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 smtClean="0">
                <a:solidFill>
                  <a:schemeClr val="tx1"/>
                </a:solidFill>
              </a:rPr>
              <a:t>bơi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02409"/>
            <a:ext cx="4311324" cy="3714750"/>
          </a:xfrm>
          <a:prstGeom prst="rect">
            <a:avLst/>
          </a:prstGeom>
        </p:spPr>
      </p:pic>
      <p:pic>
        <p:nvPicPr>
          <p:cNvPr id="4" name="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752471"/>
            <a:ext cx="381000" cy="3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5308848" y="371955"/>
            <a:ext cx="1727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/>
                </a:solidFill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2793273" y="2993776"/>
              <a:ext cx="235654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singing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8425745" y="1335751"/>
            <a:ext cx="2856690" cy="2378738"/>
            <a:chOff x="6392042" y="1289109"/>
            <a:chExt cx="3816682" cy="2378738"/>
          </a:xfrm>
        </p:grpSpPr>
        <p:sp>
          <p:nvSpPr>
            <p:cNvPr id="12" name="Bùi Liễu 0968142780"/>
            <p:cNvSpPr txBox="1"/>
            <p:nvPr/>
          </p:nvSpPr>
          <p:spPr>
            <a:xfrm>
              <a:off x="7134475" y="3021516"/>
              <a:ext cx="26111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drawing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861762"/>
            <a:chOff x="1925737" y="4040342"/>
            <a:chExt cx="3816682" cy="2861762"/>
          </a:xfrm>
        </p:grpSpPr>
        <p:sp>
          <p:nvSpPr>
            <p:cNvPr id="8" name="Bùi Liễu 0968142780"/>
            <p:cNvSpPr txBox="1"/>
            <p:nvPr/>
          </p:nvSpPr>
          <p:spPr>
            <a:xfrm>
              <a:off x="2679192" y="5763331"/>
              <a:ext cx="252203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dancing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612549" y="4025867"/>
            <a:ext cx="2856691" cy="2379760"/>
            <a:chOff x="6392042" y="4025867"/>
            <a:chExt cx="3816682" cy="2379760"/>
          </a:xfrm>
        </p:grpSpPr>
        <p:sp>
          <p:nvSpPr>
            <p:cNvPr id="17" name="Bùi Liễu 0968142780"/>
            <p:cNvSpPr txBox="1"/>
            <p:nvPr/>
          </p:nvSpPr>
          <p:spPr>
            <a:xfrm>
              <a:off x="6908670" y="5759296"/>
              <a:ext cx="326222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swimming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7954" y="1481520"/>
            <a:ext cx="1970391" cy="1697739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4512" y="4114964"/>
            <a:ext cx="2019490" cy="1740045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4377" y="4133404"/>
            <a:ext cx="1998089" cy="17216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9001" y="1431865"/>
            <a:ext cx="2036818" cy="1754976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884215" y="1272091"/>
            <a:ext cx="2957633" cy="2379004"/>
            <a:chOff x="1925737" y="1303584"/>
            <a:chExt cx="3816682" cy="2379004"/>
          </a:xfrm>
        </p:grpSpPr>
        <p:sp>
          <p:nvSpPr>
            <p:cNvPr id="45" name="Bùi Liễu 0968142780"/>
            <p:cNvSpPr txBox="1"/>
            <p:nvPr/>
          </p:nvSpPr>
          <p:spPr>
            <a:xfrm>
              <a:off x="2922511" y="3036257"/>
              <a:ext cx="202557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hobby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689" y="1293887"/>
            <a:ext cx="2469491" cy="1853151"/>
          </a:xfrm>
          <a:prstGeom prst="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1" end="11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53" y="3291947"/>
            <a:ext cx="359582" cy="288259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26" y="5952470"/>
            <a:ext cx="324307" cy="259981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03" y="6003300"/>
            <a:ext cx="354072" cy="283843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85" y="3316387"/>
            <a:ext cx="331815" cy="266000"/>
          </a:xfrm>
          <a:prstGeom prst="rect">
            <a:avLst/>
          </a:prstGeom>
        </p:spPr>
      </p:pic>
      <p:pic>
        <p:nvPicPr>
          <p:cNvPr id="49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49" y="3236553"/>
            <a:ext cx="344268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6818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4332400" y="2149309"/>
            <a:ext cx="280076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singing: hát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299743" y="2924148"/>
            <a:ext cx="274947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drawing: vẽ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4287381" y="3769046"/>
            <a:ext cx="410881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dancing: khiêu vũ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216478" y="4543885"/>
            <a:ext cx="346280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swimming: bơi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4336186" y="1452902"/>
            <a:ext cx="366799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hobby: sở thích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1" end="1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64" y="2462105"/>
            <a:ext cx="359582" cy="288259"/>
          </a:xfrm>
          <a:prstGeom prst="rect">
            <a:avLst/>
          </a:prstGeom>
        </p:spPr>
      </p:pic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5005550"/>
            <a:ext cx="324307" cy="259981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035" y="4282791"/>
            <a:ext cx="354072" cy="283843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674" y="3664333"/>
            <a:ext cx="331815" cy="266000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221" y="3045151"/>
            <a:ext cx="344268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6818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505200" y="23622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your hobby?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49503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sở thích.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531463" y="4277473"/>
            <a:ext cx="466666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(Sở thích của bạn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657600" y="4998646"/>
            <a:ext cx="33489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________)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9067800" y="4587109"/>
            <a:ext cx="2803909" cy="1647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6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8121898" cy="554893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048000" y="2584590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86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0002" y="37182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7424" y="3743119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237" y="3652443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212187" y="359098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77" y="3971718"/>
            <a:ext cx="1609484" cy="13317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22" y="4047918"/>
            <a:ext cx="1617151" cy="13853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11882"/>
            <a:ext cx="1554870" cy="1421346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4953000" y="2159755"/>
            <a:ext cx="25146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7995262" y="371822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4548386" y="3796245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083760" y="3616755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0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5934" y="3714324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037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133037" y="537085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0" y="3725383"/>
            <a:ext cx="1923249" cy="18259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82" y="3843441"/>
            <a:ext cx="1735817" cy="17358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00" y="4216136"/>
            <a:ext cx="2118512" cy="1139725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5295687" y="2153731"/>
            <a:ext cx="25146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4751697" y="36890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7925774" y="3757048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133037" y="365561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24" y="3074003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0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813" y="3594007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31" y="3692836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112924" y="528447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39" y="3692836"/>
            <a:ext cx="1923249" cy="18259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36" y="4094450"/>
            <a:ext cx="1478789" cy="1298323"/>
          </a:xfrm>
          <a:prstGeom prst="round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5295687" y="2153731"/>
            <a:ext cx="25146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1146824" y="365815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7781572" y="3771979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4715756" y="3721262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54" y="4106656"/>
            <a:ext cx="1521117" cy="128611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0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5934" y="3714324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037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133037" y="497400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0" y="3725383"/>
            <a:ext cx="1923249" cy="18259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00" y="4216136"/>
            <a:ext cx="2118512" cy="1139725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0968142780"/>
          <p:cNvSpPr/>
          <p:nvPr/>
        </p:nvSpPr>
        <p:spPr>
          <a:xfrm>
            <a:off x="5212421" y="2166629"/>
            <a:ext cx="25146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4723443" y="3689486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7925774" y="3757048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133037" y="365561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06" y="4022212"/>
            <a:ext cx="1669449" cy="141153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86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509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0913" y="3647541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037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63683" y="442837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77" y="3971718"/>
            <a:ext cx="1609484" cy="13317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22" y="4047918"/>
            <a:ext cx="1617151" cy="13853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11882"/>
            <a:ext cx="1554870" cy="1421346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7995262" y="371822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4504993" y="3743119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096664" y="3541625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66" y="2309496"/>
            <a:ext cx="505806" cy="40548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9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0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5934" y="3714324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037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91430" y="497400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0" y="3725383"/>
            <a:ext cx="1923249" cy="18259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82" y="3843441"/>
            <a:ext cx="1735817" cy="17358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00" y="4216136"/>
            <a:ext cx="2118512" cy="1139725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4751697" y="368900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7925774" y="3757048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133037" y="365561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ing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9" y="2339749"/>
            <a:ext cx="432835" cy="34698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24" y="3074003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50" y="3124200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0" y="2749212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813" y="3594007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4631" y="3692836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97014" y="506235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39" y="3692836"/>
            <a:ext cx="1923249" cy="18259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36" y="4094450"/>
            <a:ext cx="1478789" cy="1298323"/>
          </a:xfrm>
          <a:prstGeom prst="round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ùi Liễu 0968142780"/>
          <p:cNvSpPr/>
          <p:nvPr/>
        </p:nvSpPr>
        <p:spPr>
          <a:xfrm>
            <a:off x="1146824" y="3658150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 0968142780"/>
          <p:cNvSpPr/>
          <p:nvPr/>
        </p:nvSpPr>
        <p:spPr>
          <a:xfrm>
            <a:off x="7781572" y="3771979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4715756" y="3721262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54" y="4106656"/>
            <a:ext cx="1521117" cy="1286117"/>
          </a:xfrm>
          <a:prstGeom prst="rect">
            <a:avLst/>
          </a:prstGeom>
        </p:spPr>
      </p:pic>
      <p:pic>
        <p:nvPicPr>
          <p:cNvPr id="22" name="dancing hobb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00" y="2283211"/>
            <a:ext cx="536970" cy="430463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30" y="5958045"/>
            <a:ext cx="532587" cy="5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6818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4" y="3020876"/>
            <a:ext cx="3138521" cy="2665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70" y="3074302"/>
            <a:ext cx="3298324" cy="2627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19" y="2670429"/>
            <a:ext cx="3259971" cy="3208834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539" y="371432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5934" y="3714324"/>
            <a:ext cx="640080" cy="564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037" y="3655614"/>
            <a:ext cx="640080" cy="56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67984" y="450997"/>
            <a:ext cx="3971264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359098"/>
            <a:ext cx="5715000" cy="605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 to choose the right answer.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78" y="1147948"/>
            <a:ext cx="2925954" cy="19101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0" y="3725383"/>
            <a:ext cx="1923249" cy="18259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00" y="4216136"/>
            <a:ext cx="2118512" cy="1139725"/>
          </a:xfrm>
          <a:prstGeom prst="rect">
            <a:avLst/>
          </a:prstGeom>
        </p:spPr>
      </p:pic>
      <p:sp>
        <p:nvSpPr>
          <p:cNvPr id="38" name="Bùi Liễu 0968142780"/>
          <p:cNvSpPr/>
          <p:nvPr/>
        </p:nvSpPr>
        <p:spPr>
          <a:xfrm>
            <a:off x="2460489" y="5614706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ùi liễu 0968142780"/>
          <p:cNvSpPr/>
          <p:nvPr/>
        </p:nvSpPr>
        <p:spPr>
          <a:xfrm>
            <a:off x="5973525" y="5739509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ùi liễu 0968142780"/>
          <p:cNvSpPr/>
          <p:nvPr/>
        </p:nvSpPr>
        <p:spPr>
          <a:xfrm>
            <a:off x="9323864" y="5751353"/>
            <a:ext cx="448045" cy="433628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/>
          <p:cNvSpPr/>
          <p:nvPr/>
        </p:nvSpPr>
        <p:spPr>
          <a:xfrm>
            <a:off x="7913155" y="3666719"/>
            <a:ext cx="3309753" cy="19432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 0968142780"/>
          <p:cNvSpPr/>
          <p:nvPr/>
        </p:nvSpPr>
        <p:spPr>
          <a:xfrm>
            <a:off x="1133037" y="3655614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06" y="4022212"/>
            <a:ext cx="1669449" cy="1411532"/>
          </a:xfrm>
          <a:prstGeom prst="rect">
            <a:avLst/>
          </a:prstGeom>
        </p:spPr>
      </p:pic>
      <p:pic>
        <p:nvPicPr>
          <p:cNvPr id="22" name="draw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90" y="2321139"/>
            <a:ext cx="475615" cy="381277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4627495" y="3674522"/>
            <a:ext cx="2978666" cy="20446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4" t="33363" r="3197" b="29971"/>
          <a:stretch/>
        </p:blipFill>
        <p:spPr>
          <a:xfrm>
            <a:off x="10253489" y="5983240"/>
            <a:ext cx="672845" cy="51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674356"/>
            <a:ext cx="10960793" cy="5575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3207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8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9997"/>
            <a:ext cx="10766940" cy="5014738"/>
          </a:xfrm>
          <a:prstGeom prst="rect">
            <a:avLst/>
          </a:prstGeom>
        </p:spPr>
      </p:pic>
      <p:sp>
        <p:nvSpPr>
          <p:cNvPr id="6" name="Google Shape;719;p38"/>
          <p:cNvSpPr txBox="1">
            <a:spLocks/>
          </p:cNvSpPr>
          <p:nvPr/>
        </p:nvSpPr>
        <p:spPr>
          <a:xfrm>
            <a:off x="1428206" y="288454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50716" y="6034050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574619" y="6007673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10289619" y="6034050"/>
            <a:ext cx="473780" cy="500404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40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365716" y="6015402"/>
            <a:ext cx="533400" cy="52678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40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 rot="2167320">
            <a:off x="6493012" y="3202111"/>
            <a:ext cx="295502" cy="279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 rot="2167320">
            <a:off x="3905246" y="3202111"/>
            <a:ext cx="295502" cy="279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 rot="2167320">
            <a:off x="1317481" y="3336855"/>
            <a:ext cx="295502" cy="279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 rot="2167320">
            <a:off x="8954492" y="3202112"/>
            <a:ext cx="295502" cy="2792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Track 4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55" end="2559.6621"/>
                  <p14:bmkLst>
                    <p14:bmk name="Bookmark 1" time="14495"/>
                    <p14:bmk name="Bookmark 2" time="17872.8125"/>
                    <p14:bmk name="Bookmark 3" time="21605"/>
                    <p14:bmk name="Bookmark 4" time="25455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79" y="514497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91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10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914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Let’s talk.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1276"/>
            <a:ext cx="9829800" cy="52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87" y="2258232"/>
            <a:ext cx="2403530" cy="2070944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9" y="2258232"/>
            <a:ext cx="2403530" cy="2070944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79" y="2258232"/>
            <a:ext cx="2403530" cy="2070944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59" y="2258232"/>
            <a:ext cx="2403530" cy="2070944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273516" y="609600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241046" y="3752050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065119" y="3738675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0893783" y="3756065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372968" y="3752050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2364450" y="3822027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>
            <a:off x="8065119" y="3802931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10875025" y="3822027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5250431" y="3822027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524000" y="441990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464989" y="4409016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224069" y="4409016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134600" y="4409016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8" end="2561.0907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81" y="6027252"/>
            <a:ext cx="549006" cy="440112"/>
          </a:xfrm>
          <a:prstGeom prst="rect">
            <a:avLst/>
          </a:prstGeom>
        </p:spPr>
      </p:pic>
      <p:pic>
        <p:nvPicPr>
          <p:cNvPr id="25" name="Track 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274" end="2561.0907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28" y="5303233"/>
            <a:ext cx="741112" cy="675444"/>
          </a:xfrm>
          <a:prstGeom prst="rect">
            <a:avLst/>
          </a:prstGeom>
        </p:spPr>
      </p:pic>
      <p:pic>
        <p:nvPicPr>
          <p:cNvPr id="26" name="Track 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15" end="11589.0907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28" y="5303233"/>
            <a:ext cx="671555" cy="675444"/>
          </a:xfrm>
          <a:prstGeom prst="rect">
            <a:avLst/>
          </a:prstGeom>
        </p:spPr>
      </p:pic>
      <p:pic>
        <p:nvPicPr>
          <p:cNvPr id="27" name="Track 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4" end="19980.0907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30" y="5351808"/>
            <a:ext cx="536617" cy="675444"/>
          </a:xfrm>
          <a:prstGeom prst="rect">
            <a:avLst/>
          </a:prstGeom>
        </p:spPr>
      </p:pic>
      <p:pic>
        <p:nvPicPr>
          <p:cNvPr id="29" name="Track 4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4" end="28134.0907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94" y="5364687"/>
            <a:ext cx="618044" cy="6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74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42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405121" y="250794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stCxn id="24" idx="3"/>
            <a:endCxn id="43" idx="1"/>
          </p:cNvCxnSpPr>
          <p:nvPr/>
        </p:nvCxnSpPr>
        <p:spPr>
          <a:xfrm>
            <a:off x="5274464" y="2087746"/>
            <a:ext cx="3752981" cy="240196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/>
          <p:nvPr/>
        </p:nvCxnSpPr>
        <p:spPr>
          <a:xfrm flipV="1">
            <a:off x="5297538" y="1679341"/>
            <a:ext cx="3617862" cy="27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>
            <a:endCxn id="44" idx="1"/>
          </p:cNvCxnSpPr>
          <p:nvPr/>
        </p:nvCxnSpPr>
        <p:spPr>
          <a:xfrm>
            <a:off x="5273034" y="3298675"/>
            <a:ext cx="3754411" cy="256976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14091" y="6000287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c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063215" y="6013848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d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6324600" y="6025499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6" y="1161353"/>
            <a:ext cx="1549846" cy="1218779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908521" y="1795358"/>
            <a:ext cx="336594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It’s dancing.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68312" y="4088744"/>
            <a:ext cx="338948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 It’s swimming.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91856" y="2980252"/>
            <a:ext cx="336594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It’s drawing.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2309" y="5262288"/>
            <a:ext cx="336588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smtClean="0">
                <a:latin typeface="Arial" panose="020B0604020202020204" pitchFamily="34" charset="0"/>
                <a:cs typeface="Arial" panose="020B0604020202020204" pitchFamily="34" charset="0"/>
              </a:rPr>
              <a:t>. It’s singing.</a:t>
            </a:r>
            <a:endParaRPr lang="vi-VN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/>
          <p:nvPr/>
        </p:nvCxnSpPr>
        <p:spPr>
          <a:xfrm flipV="1">
            <a:off x="5262741" y="2943497"/>
            <a:ext cx="3764028" cy="263410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579765" y="6013847"/>
            <a:ext cx="1050568" cy="40250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6" y="2515851"/>
            <a:ext cx="1549846" cy="1218779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45" y="3870349"/>
            <a:ext cx="1549846" cy="1238723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45" y="5239501"/>
            <a:ext cx="1549846" cy="1257884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8949755" y="113659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952686" y="2512254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015046" y="386505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001209" y="520693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Bùi Liễu"/>
          <p:cNvSpPr txBox="1">
            <a:spLocks/>
          </p:cNvSpPr>
          <p:nvPr/>
        </p:nvSpPr>
        <p:spPr>
          <a:xfrm>
            <a:off x="4852398" y="832138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en-US" sz="3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736602" y="43076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3"/>
          <a:stretch/>
        </p:blipFill>
        <p:spPr>
          <a:xfrm>
            <a:off x="914400" y="1371600"/>
            <a:ext cx="990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5308848" y="371955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2793273" y="2993776"/>
              <a:ext cx="235654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singing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8425745" y="1335751"/>
            <a:ext cx="2856690" cy="2378738"/>
            <a:chOff x="6392042" y="1289109"/>
            <a:chExt cx="3816682" cy="2378738"/>
          </a:xfrm>
        </p:grpSpPr>
        <p:sp>
          <p:nvSpPr>
            <p:cNvPr id="12" name="Bùi Liễu 0968142780"/>
            <p:cNvSpPr txBox="1"/>
            <p:nvPr/>
          </p:nvSpPr>
          <p:spPr>
            <a:xfrm>
              <a:off x="7134475" y="3021516"/>
              <a:ext cx="26111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drawing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861762"/>
            <a:chOff x="1925737" y="4040342"/>
            <a:chExt cx="3816682" cy="2861762"/>
          </a:xfrm>
        </p:grpSpPr>
        <p:sp>
          <p:nvSpPr>
            <p:cNvPr id="8" name="Bùi Liễu 0968142780"/>
            <p:cNvSpPr txBox="1"/>
            <p:nvPr/>
          </p:nvSpPr>
          <p:spPr>
            <a:xfrm>
              <a:off x="2679192" y="5763331"/>
              <a:ext cx="252203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dancing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612549" y="4025867"/>
            <a:ext cx="2856691" cy="2377724"/>
            <a:chOff x="6392042" y="4025867"/>
            <a:chExt cx="3816682" cy="2377724"/>
          </a:xfrm>
        </p:grpSpPr>
        <p:sp>
          <p:nvSpPr>
            <p:cNvPr id="17" name="Bùi Liễu 0968142780"/>
            <p:cNvSpPr txBox="1"/>
            <p:nvPr/>
          </p:nvSpPr>
          <p:spPr>
            <a:xfrm>
              <a:off x="6819360" y="5748856"/>
              <a:ext cx="326222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swimming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462" y="1454613"/>
            <a:ext cx="2057673" cy="1788695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2962" y="4133404"/>
            <a:ext cx="2019490" cy="1740045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1849" y="4114912"/>
            <a:ext cx="1998089" cy="17216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9557" y="1460468"/>
            <a:ext cx="2036818" cy="1754976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884215" y="1272091"/>
            <a:ext cx="2957633" cy="2379004"/>
            <a:chOff x="1925737" y="1303584"/>
            <a:chExt cx="3816682" cy="2379004"/>
          </a:xfrm>
        </p:grpSpPr>
        <p:sp>
          <p:nvSpPr>
            <p:cNvPr id="45" name="Bùi Liễu 0968142780"/>
            <p:cNvSpPr txBox="1"/>
            <p:nvPr/>
          </p:nvSpPr>
          <p:spPr>
            <a:xfrm>
              <a:off x="2922511" y="3036257"/>
              <a:ext cx="202557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hobby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36" y="1420531"/>
            <a:ext cx="2382928" cy="1788193"/>
          </a:xfrm>
          <a:prstGeom prst="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1" end="11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6" y="3236148"/>
            <a:ext cx="337027" cy="270178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73" y="5952468"/>
            <a:ext cx="324307" cy="259981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16" y="5940538"/>
            <a:ext cx="354072" cy="283843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58" y="3260822"/>
            <a:ext cx="331815" cy="266000"/>
          </a:xfrm>
          <a:prstGeom prst="rect">
            <a:avLst/>
          </a:prstGeom>
        </p:spPr>
      </p:pic>
      <p:pic>
        <p:nvPicPr>
          <p:cNvPr id="49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49" y="3236553"/>
            <a:ext cx="344268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6818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your hobby?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49503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sở thích.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531463" y="4277473"/>
            <a:ext cx="466666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(Sở thích của bạn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657600" y="4998646"/>
            <a:ext cx="33489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________)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5029200" y="29840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9067800" y="4587109"/>
            <a:ext cx="2803909" cy="1647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30266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082143" y="2971800"/>
            <a:ext cx="4332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800" b="1">
                <a:solidFill>
                  <a:schemeClr val="accent6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/>
          <p:nvPr/>
        </p:nvSpPr>
        <p:spPr>
          <a:xfrm>
            <a:off x="7020002" y="4659994"/>
            <a:ext cx="3495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Touch </a:t>
            </a:r>
            <a:r>
              <a:rPr lang="vi-VN" sz="3200">
                <a:solidFill>
                  <a:srgbClr val="000000"/>
                </a:solidFill>
              </a:rPr>
              <a:t>your hair! </a:t>
            </a:r>
            <a:endParaRPr lang="vi-VN" sz="3200"/>
          </a:p>
        </p:txBody>
      </p:sp>
      <p:sp>
        <p:nvSpPr>
          <p:cNvPr id="8" name="Bùi Liễu 0968142780"/>
          <p:cNvSpPr/>
          <p:nvPr/>
        </p:nvSpPr>
        <p:spPr>
          <a:xfrm>
            <a:off x="4037547" y="378935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ears,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994743" y="4396023"/>
            <a:ext cx="3325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Touch your ears! 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2971800" y="5042513"/>
            <a:ext cx="3439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Touch your ears! 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8887389" y="4047903"/>
            <a:ext cx="1072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hair.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014141" y="5234474"/>
            <a:ext cx="3212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00"/>
                </a:solidFill>
              </a:rPr>
              <a:t>Touch your hair! </a:t>
            </a:r>
          </a:p>
        </p:txBody>
      </p:sp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82449"/>
            <a:ext cx="2742147" cy="629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3048434" y="3801682"/>
            <a:ext cx="1147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Ears,,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5013022" y="3800007"/>
            <a:ext cx="1208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ears</a:t>
            </a:r>
            <a:r>
              <a:rPr lang="vi-VN" sz="3200">
                <a:solidFill>
                  <a:srgbClr val="000000"/>
                </a:solidFill>
              </a:rPr>
              <a:t>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996896" y="4061638"/>
            <a:ext cx="95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hair,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7072642" y="4068300"/>
            <a:ext cx="1027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Hair,</a:t>
            </a:r>
            <a:endParaRPr lang="vi-VN" sz="3200">
              <a:solidFill>
                <a:srgbClr val="000000"/>
              </a:solidFill>
            </a:endParaRPr>
          </a:p>
        </p:txBody>
      </p:sp>
      <p:pic>
        <p:nvPicPr>
          <p:cNvPr id="2" name="chant karaoke Ears and hair 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530.0764"/>
                    <p14:bmk name="Bookmark 2" time="6681.868"/>
                    <p14:bmk name="Bookmark 3" time="8929.368"/>
                    <p14:bmk name="Bookmark 4" time="11139.368"/>
                    <p14:bmk name="Bookmark 5" time="15329.368"/>
                    <p14:bmk name="Bookmark 6" time="19909.368"/>
                    <p14:bmk name="Bookmark 7" time="21969.368"/>
                    <p14:bmk name="Bookmark 8" time="24179.368"/>
                    <p14:bmk name="Bookmark 9" time="26439.368"/>
                    <p14:bmk name="Bookmark 10" time="30629.368"/>
                  </p14:bmkLst>
                </p14:media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b="13204"/>
          <a:stretch/>
        </p:blipFill>
        <p:spPr>
          <a:xfrm>
            <a:off x="4343294" y="438801"/>
            <a:ext cx="944881" cy="8048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3362" r="59000" b="21376"/>
          <a:stretch/>
        </p:blipFill>
        <p:spPr>
          <a:xfrm>
            <a:off x="2894133" y="1285407"/>
            <a:ext cx="2963636" cy="2514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1" t="57609" r="8999" b="-1"/>
          <a:stretch/>
        </p:blipFill>
        <p:spPr>
          <a:xfrm>
            <a:off x="7038024" y="1621558"/>
            <a:ext cx="267579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10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/>
          <p:bldP spid="11" grpId="0"/>
          <p:bldP spid="12" grpId="0"/>
          <p:bldP spid="15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10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048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1927390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1117521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98801" y="1376419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038600" y="212088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038600" y="13204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038600" y="2995284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48216" y="473386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2811354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61" y="3639457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45" y="4501035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030367" y="3852659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05438" y="547202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06" y="5375909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0102"/>
            <a:ext cx="5772956" cy="3534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3" y="1701524"/>
            <a:ext cx="5630087" cy="35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62947"/>
            <a:ext cx="9900969" cy="548265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895600" y="1066800"/>
            <a:ext cx="4643994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vi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001000" y="2286000"/>
            <a:ext cx="3119169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singing.</a:t>
            </a:r>
            <a:endParaRPr lang="vi-VN" sz="3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7606"/>
            <a:ext cx="9906000" cy="5486400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5638800"/>
            <a:ext cx="2615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smtClean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Dancing.</a:t>
            </a:r>
          </a:p>
          <a:p>
            <a:r>
              <a:rPr lang="vi-VN" sz="3200" b="1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 </a:t>
            </a:r>
            <a:endParaRPr lang="vi-VN" sz="3200" b="1" smtClean="0">
              <a:solidFill>
                <a:srgbClr val="C0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286000" y="762000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000" b="1" smtClean="0">
              <a:solidFill>
                <a:srgbClr val="C00000"/>
              </a:solidFill>
              <a:latin typeface="Arial "/>
              <a:cs typeface="Calibri" panose="020F0502020204030204" pitchFamily="34" charset="0"/>
            </a:endParaRPr>
          </a:p>
          <a:p>
            <a:r>
              <a:rPr lang="vi-VN" sz="3000" b="1" smtClean="0">
                <a:solidFill>
                  <a:srgbClr val="C00000"/>
                </a:solidFill>
                <a:latin typeface="Arial "/>
                <a:cs typeface="Calibri" panose="020F0502020204030204" pitchFamily="34" charset="0"/>
              </a:rPr>
              <a:t>What’s your hobby, Ben?</a:t>
            </a:r>
          </a:p>
          <a:p>
            <a:endParaRPr lang="vi-VN" sz="3000" b="1">
              <a:solidFill>
                <a:srgbClr val="C0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5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5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4076</TotalTime>
  <Words>695</Words>
  <Application>Microsoft Office PowerPoint</Application>
  <PresentationFormat>Widescreen</PresentationFormat>
  <Paragraphs>240</Paragraphs>
  <Slides>39</Slides>
  <Notes>19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</vt:lpstr>
      <vt:lpstr>Berlin Sans FB Demi</vt:lpstr>
      <vt:lpstr>Calibri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303</cp:revision>
  <dcterms:created xsi:type="dcterms:W3CDTF">2006-08-16T00:00:00Z</dcterms:created>
  <dcterms:modified xsi:type="dcterms:W3CDTF">2023-10-24T01:45:31Z</dcterms:modified>
</cp:coreProperties>
</file>