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media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7.wav" ContentType="audio/x-wav"/>
  <Override PartName="/ppt/media/media8.wav" ContentType="audio/x-wav"/>
  <Override PartName="/ppt/media/audio8.wav" ContentType="audio/x-wav"/>
  <Override PartName="/ppt/media/audio9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35"/>
  </p:notesMasterIdLst>
  <p:sldIdLst>
    <p:sldId id="477" r:id="rId3"/>
    <p:sldId id="373" r:id="rId4"/>
    <p:sldId id="482" r:id="rId5"/>
    <p:sldId id="483" r:id="rId6"/>
    <p:sldId id="484" r:id="rId7"/>
    <p:sldId id="485" r:id="rId8"/>
    <p:sldId id="486" r:id="rId9"/>
    <p:sldId id="463" r:id="rId10"/>
    <p:sldId id="338" r:id="rId11"/>
    <p:sldId id="379" r:id="rId12"/>
    <p:sldId id="459" r:id="rId13"/>
    <p:sldId id="460" r:id="rId14"/>
    <p:sldId id="476" r:id="rId15"/>
    <p:sldId id="461" r:id="rId16"/>
    <p:sldId id="427" r:id="rId17"/>
    <p:sldId id="402" r:id="rId18"/>
    <p:sldId id="478" r:id="rId19"/>
    <p:sldId id="403" r:id="rId20"/>
    <p:sldId id="488" r:id="rId21"/>
    <p:sldId id="348" r:id="rId22"/>
    <p:sldId id="412" r:id="rId23"/>
    <p:sldId id="471" r:id="rId24"/>
    <p:sldId id="472" r:id="rId25"/>
    <p:sldId id="475" r:id="rId26"/>
    <p:sldId id="473" r:id="rId27"/>
    <p:sldId id="345" r:id="rId28"/>
    <p:sldId id="404" r:id="rId29"/>
    <p:sldId id="480" r:id="rId30"/>
    <p:sldId id="479" r:id="rId31"/>
    <p:sldId id="406" r:id="rId32"/>
    <p:sldId id="288" r:id="rId33"/>
    <p:sldId id="487" r:id="rId34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26C"/>
    <a:srgbClr val="FFFFCC"/>
    <a:srgbClr val="FF9999"/>
    <a:srgbClr val="D19AD2"/>
    <a:srgbClr val="FF7C80"/>
    <a:srgbClr val="F2B800"/>
    <a:srgbClr val="FFFF99"/>
    <a:srgbClr val="CF94D0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594" autoAdjust="0"/>
  </p:normalViewPr>
  <p:slideViewPr>
    <p:cSldViewPr>
      <p:cViewPr varScale="1">
        <p:scale>
          <a:sx n="69" d="100"/>
          <a:sy n="69" d="100"/>
        </p:scale>
        <p:origin x="64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Teacher: We</a:t>
            </a:r>
            <a:r>
              <a:rPr lang="en-US" baseline="0" dirty="0" smtClean="0"/>
              <a:t> use our ... to listen. (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 smtClean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3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‘</a:t>
            </a:r>
          </a:p>
          <a:p>
            <a:r>
              <a:rPr lang="en-US" dirty="0" smtClean="0"/>
              <a:t>‘</a:t>
            </a:r>
          </a:p>
          <a:p>
            <a:r>
              <a:rPr lang="en-US" dirty="0" smtClean="0"/>
              <a:t>‘’’’</a:t>
            </a:r>
          </a:p>
          <a:p>
            <a:r>
              <a:rPr lang="en-US" dirty="0" smtClean="0"/>
              <a:t>‘</a:t>
            </a:r>
          </a:p>
          <a:p>
            <a:endParaRPr lang="en-US" dirty="0" smtClean="0"/>
          </a:p>
          <a:p>
            <a:r>
              <a:rPr lang="en-US" dirty="0" smtClean="0"/>
              <a:t>‘</a:t>
            </a:r>
          </a:p>
          <a:p>
            <a:r>
              <a:rPr lang="en-US" dirty="0" smtClean="0"/>
              <a:t>‘’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3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41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2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00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4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2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29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90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4" indent="0">
              <a:buNone/>
              <a:defRPr sz="1300" b="1"/>
            </a:lvl2pPr>
            <a:lvl3pPr marL="609570" indent="0">
              <a:buNone/>
              <a:defRPr sz="1200" b="1"/>
            </a:lvl3pPr>
            <a:lvl4pPr marL="914354" indent="0">
              <a:buNone/>
              <a:defRPr sz="1100" b="1"/>
            </a:lvl4pPr>
            <a:lvl5pPr marL="1219140" indent="0">
              <a:buNone/>
              <a:defRPr sz="1100" b="1"/>
            </a:lvl5pPr>
            <a:lvl6pPr marL="1523925" indent="0">
              <a:buNone/>
              <a:defRPr sz="1100" b="1"/>
            </a:lvl6pPr>
            <a:lvl7pPr marL="1828709" indent="0">
              <a:buNone/>
              <a:defRPr sz="1100" b="1"/>
            </a:lvl7pPr>
            <a:lvl8pPr marL="2133493" indent="0">
              <a:buNone/>
              <a:defRPr sz="1100" b="1"/>
            </a:lvl8pPr>
            <a:lvl9pPr marL="243827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4" indent="0">
              <a:buNone/>
              <a:defRPr sz="1300" b="1"/>
            </a:lvl2pPr>
            <a:lvl3pPr marL="609570" indent="0">
              <a:buNone/>
              <a:defRPr sz="1200" b="1"/>
            </a:lvl3pPr>
            <a:lvl4pPr marL="914354" indent="0">
              <a:buNone/>
              <a:defRPr sz="1100" b="1"/>
            </a:lvl4pPr>
            <a:lvl5pPr marL="1219140" indent="0">
              <a:buNone/>
              <a:defRPr sz="1100" b="1"/>
            </a:lvl5pPr>
            <a:lvl6pPr marL="1523925" indent="0">
              <a:buNone/>
              <a:defRPr sz="1100" b="1"/>
            </a:lvl6pPr>
            <a:lvl7pPr marL="1828709" indent="0">
              <a:buNone/>
              <a:defRPr sz="1100" b="1"/>
            </a:lvl7pPr>
            <a:lvl8pPr marL="2133493" indent="0">
              <a:buNone/>
              <a:defRPr sz="1100" b="1"/>
            </a:lvl8pPr>
            <a:lvl9pPr marL="243827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2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7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37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5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784" indent="0">
              <a:buNone/>
              <a:defRPr sz="800"/>
            </a:lvl2pPr>
            <a:lvl3pPr marL="609570" indent="0">
              <a:buNone/>
              <a:defRPr sz="700"/>
            </a:lvl3pPr>
            <a:lvl4pPr marL="914354" indent="0">
              <a:buNone/>
              <a:defRPr sz="700"/>
            </a:lvl4pPr>
            <a:lvl5pPr marL="1219140" indent="0">
              <a:buNone/>
              <a:defRPr sz="700"/>
            </a:lvl5pPr>
            <a:lvl6pPr marL="1523925" indent="0">
              <a:buNone/>
              <a:defRPr sz="700"/>
            </a:lvl6pPr>
            <a:lvl7pPr marL="1828709" indent="0">
              <a:buNone/>
              <a:defRPr sz="700"/>
            </a:lvl7pPr>
            <a:lvl8pPr marL="2133493" indent="0">
              <a:buNone/>
              <a:defRPr sz="700"/>
            </a:lvl8pPr>
            <a:lvl9pPr marL="243827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14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84" indent="0">
              <a:buNone/>
              <a:defRPr sz="1900"/>
            </a:lvl2pPr>
            <a:lvl3pPr marL="609570" indent="0">
              <a:buNone/>
              <a:defRPr sz="1600"/>
            </a:lvl3pPr>
            <a:lvl4pPr marL="914354" indent="0">
              <a:buNone/>
              <a:defRPr sz="1300"/>
            </a:lvl4pPr>
            <a:lvl5pPr marL="1219140" indent="0">
              <a:buNone/>
              <a:defRPr sz="1300"/>
            </a:lvl5pPr>
            <a:lvl6pPr marL="1523925" indent="0">
              <a:buNone/>
              <a:defRPr sz="1300"/>
            </a:lvl6pPr>
            <a:lvl7pPr marL="1828709" indent="0">
              <a:buNone/>
              <a:defRPr sz="1300"/>
            </a:lvl7pPr>
            <a:lvl8pPr marL="2133493" indent="0">
              <a:buNone/>
              <a:defRPr sz="1300"/>
            </a:lvl8pPr>
            <a:lvl9pPr marL="243827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84" indent="0">
              <a:buNone/>
              <a:defRPr sz="800"/>
            </a:lvl2pPr>
            <a:lvl3pPr marL="609570" indent="0">
              <a:buNone/>
              <a:defRPr sz="700"/>
            </a:lvl3pPr>
            <a:lvl4pPr marL="914354" indent="0">
              <a:buNone/>
              <a:defRPr sz="700"/>
            </a:lvl4pPr>
            <a:lvl5pPr marL="1219140" indent="0">
              <a:buNone/>
              <a:defRPr sz="700"/>
            </a:lvl5pPr>
            <a:lvl6pPr marL="1523925" indent="0">
              <a:buNone/>
              <a:defRPr sz="700"/>
            </a:lvl6pPr>
            <a:lvl7pPr marL="1828709" indent="0">
              <a:buNone/>
              <a:defRPr sz="700"/>
            </a:lvl7pPr>
            <a:lvl8pPr marL="2133493" indent="0">
              <a:buNone/>
              <a:defRPr sz="700"/>
            </a:lvl8pPr>
            <a:lvl9pPr marL="243827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0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4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8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7" tIns="30478" rIns="60957" bIns="304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7" tIns="30478" rIns="60957" bIns="304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60957" tIns="30478" rIns="60957" bIns="3047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Font typeface="Arial"/>
              <a:buNone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>
                <a:buFont typeface="Arial"/>
                <a:buNone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60957" tIns="30478" rIns="60957" bIns="3047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60957" tIns="30478" rIns="60957" bIns="3047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Font typeface="Arial"/>
              <a:buNone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89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60957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76" indent="-190490" algn="l" defTabSz="6095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7" indent="-152392" algn="l" defTabSz="60957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2" algn="l" defTabSz="60957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7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6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0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4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7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4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5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9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3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sv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4.sv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sv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7.wav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2.sv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sv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audio" Target="../media/media4.mp3"/><Relationship Id="rId16" Type="http://schemas.openxmlformats.org/officeDocument/2006/relationships/image" Target="../media/image19.png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sv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sv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7"/>
            <a:ext cx="159688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1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9"/>
            <a:ext cx="5256556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bodies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2"/>
            <a:ext cx="4424779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5070" r="19606" b="41182"/>
          <a:stretch>
            <a:fillRect/>
          </a:stretch>
        </p:blipFill>
        <p:spPr bwMode="auto">
          <a:xfrm rot="-714860">
            <a:off x="4588814" y="3780814"/>
            <a:ext cx="1033463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9373" r="26775" b="35220"/>
          <a:stretch>
            <a:fillRect/>
          </a:stretch>
        </p:blipFill>
        <p:spPr bwMode="auto">
          <a:xfrm rot="655474">
            <a:off x="8356157" y="3832263"/>
            <a:ext cx="817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22298" r="18330" b="34615"/>
          <a:stretch>
            <a:fillRect/>
          </a:stretch>
        </p:blipFill>
        <p:spPr bwMode="auto">
          <a:xfrm rot="-629765">
            <a:off x="5884561" y="5618932"/>
            <a:ext cx="1119187" cy="57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19136" r="15536" b="37321"/>
          <a:stretch>
            <a:fillRect/>
          </a:stretch>
        </p:blipFill>
        <p:spPr bwMode="auto">
          <a:xfrm rot="1042424">
            <a:off x="3854450" y="4834295"/>
            <a:ext cx="1435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21964" r="16444" b="28036"/>
          <a:stretch>
            <a:fillRect/>
          </a:stretch>
        </p:blipFill>
        <p:spPr bwMode="auto">
          <a:xfrm rot="-610497">
            <a:off x="6195786" y="4419657"/>
            <a:ext cx="1112839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7914" r="21844" b="22469"/>
          <a:stretch>
            <a:fillRect/>
          </a:stretch>
        </p:blipFill>
        <p:spPr bwMode="auto">
          <a:xfrm rot="910483">
            <a:off x="7616233" y="5419567"/>
            <a:ext cx="8747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569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1" y="381001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779561" y="2286001"/>
            <a:ext cx="1760414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8334236" y="3971121"/>
            <a:ext cx="800219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78289" y="3324791"/>
            <a:ext cx="1210588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heə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3276600" y="1387968"/>
            <a:ext cx="2971800" cy="516630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048000" y="2895600"/>
            <a:ext cx="9907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air nose mouth touch op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7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56260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1" y="381001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096738" y="2436329"/>
            <a:ext cx="2807176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847743" y="4068337"/>
            <a:ext cx="1441420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773203" y="3422007"/>
            <a:ext cx="1590500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maʊ</a:t>
            </a:r>
            <a:r>
              <a:rPr lang="el-GR" sz="3600"/>
              <a:t>θ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3491018" y="1544674"/>
            <a:ext cx="2705711" cy="470372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3733800" y="2819400"/>
            <a:ext cx="9907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air nose mouth touch op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7" end="2425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56260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1" y="381001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240206" y="2436329"/>
            <a:ext cx="2520238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911866" y="4068337"/>
            <a:ext cx="1313181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48919" y="3483165"/>
            <a:ext cx="902811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tʌtʃ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1856099" y="1844547"/>
            <a:ext cx="3886200" cy="3923567"/>
          </a:xfrm>
          <a:prstGeom prst="rect">
            <a:avLst/>
          </a:prstGeom>
        </p:spPr>
      </p:pic>
      <p:pic>
        <p:nvPicPr>
          <p:cNvPr id="10" name="hair nose mouth touch op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5" end="1119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56260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980886" y="525549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382875" y="2436329"/>
            <a:ext cx="2234903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8132279" y="4068337"/>
            <a:ext cx="872355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30157" y="3483165"/>
            <a:ext cx="2140331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vi-VN" sz="3600"/>
              <a:t>/ˈəʊ.pən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65" y="1792907"/>
            <a:ext cx="5558504" cy="5220615"/>
          </a:xfrm>
          <a:prstGeom prst="rect">
            <a:avLst/>
          </a:prstGeom>
        </p:spPr>
      </p:pic>
      <p:sp>
        <p:nvSpPr>
          <p:cNvPr id="21" name="Bùi Liễu"/>
          <p:cNvSpPr txBox="1"/>
          <p:nvPr/>
        </p:nvSpPr>
        <p:spPr>
          <a:xfrm>
            <a:off x="4994937" y="1834539"/>
            <a:ext cx="202170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8" tIns="45719" rIns="91438" bIns="45719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open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2" name="Bùi Liễu"/>
          <p:cNvSpPr txBox="1"/>
          <p:nvPr/>
        </p:nvSpPr>
        <p:spPr>
          <a:xfrm>
            <a:off x="980886" y="1843426"/>
            <a:ext cx="215155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8" tIns="45719" rIns="91438" bIns="45719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close</a:t>
            </a:r>
            <a:endParaRPr lang="en-US" sz="60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84433" y="3555844"/>
            <a:ext cx="550363" cy="4776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445918" y="4776851"/>
            <a:ext cx="596041" cy="5623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air nose mouth touch op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0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56260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40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611465" y="3587097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2880537" y="3587097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4724401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993473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1880861" y="3073817"/>
            <a:ext cx="1031052" cy="64633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96368" y="2988857"/>
            <a:ext cx="1295400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479898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9234036" y="3048001"/>
            <a:ext cx="1595309" cy="64633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3562838" y="5842064"/>
            <a:ext cx="1436908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7293766" y="5842063"/>
            <a:ext cx="1436908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1569511" y="663389"/>
            <a:ext cx="1876308" cy="257371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1311545" y="1121973"/>
            <a:ext cx="745857" cy="2496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5235555" y="663388"/>
            <a:ext cx="1876308" cy="25737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8966483" y="658907"/>
            <a:ext cx="1876308" cy="2573715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>
            <a:off x="5556394" y="886815"/>
            <a:ext cx="628551" cy="3599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03265" y="1371600"/>
            <a:ext cx="81941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3444313" y="3823935"/>
            <a:ext cx="1870539" cy="1888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58" y="3512522"/>
            <a:ext cx="2801511" cy="2631213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6681723" y="4419601"/>
            <a:ext cx="316476" cy="2332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8894736" y="5029200"/>
            <a:ext cx="108528" cy="277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7.375"/>
                </p14:media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35" y="6500845"/>
            <a:ext cx="387188" cy="328803"/>
          </a:xfrm>
          <a:prstGeom prst="rect">
            <a:avLst/>
          </a:prstGeom>
        </p:spPr>
      </p:pic>
      <p:pic>
        <p:nvPicPr>
          <p:cNvPr id="6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3815.375"/>
                </p14:media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9" y="6488394"/>
            <a:ext cx="416517" cy="353708"/>
          </a:xfrm>
          <a:prstGeom prst="rect">
            <a:avLst/>
          </a:prstGeom>
        </p:spPr>
      </p:pic>
      <p:pic>
        <p:nvPicPr>
          <p:cNvPr id="6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7" end="2425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1" y="6488394"/>
            <a:ext cx="373503" cy="353708"/>
          </a:xfrm>
          <a:prstGeom prst="rect">
            <a:avLst/>
          </a:prstGeom>
        </p:spPr>
      </p:pic>
      <p:pic>
        <p:nvPicPr>
          <p:cNvPr id="6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0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9" y="6475941"/>
            <a:ext cx="416517" cy="353708"/>
          </a:xfrm>
          <a:prstGeom prst="rect">
            <a:avLst/>
          </a:prstGeom>
        </p:spPr>
      </p:pic>
      <p:pic>
        <p:nvPicPr>
          <p:cNvPr id="6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5" end="1119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18" y="6475941"/>
            <a:ext cx="416517" cy="353708"/>
          </a:xfrm>
          <a:prstGeom prst="rect">
            <a:avLst/>
          </a:prstGeom>
        </p:spPr>
      </p:pic>
      <p:sp>
        <p:nvSpPr>
          <p:cNvPr id="28" name="Bùi Liễu  0968142780"/>
          <p:cNvSpPr txBox="1"/>
          <p:nvPr/>
        </p:nvSpPr>
        <p:spPr>
          <a:xfrm>
            <a:off x="1121710" y="-7374"/>
            <a:ext cx="1574471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6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1"/>
            <a:ext cx="2564613" cy="70788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33600" y="1342110"/>
            <a:ext cx="6898155" cy="101566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hair  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tóc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33601" y="2191722"/>
            <a:ext cx="6349091" cy="101566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nose </a:t>
            </a:r>
            <a:r>
              <a:rPr lang="en-US" sz="4000"/>
              <a:t>: mũi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967563F-98A4-4BFE-B3D2-6B407AC8B6D4}"/>
              </a:ext>
            </a:extLst>
          </p:cNvPr>
          <p:cNvSpPr txBox="1"/>
          <p:nvPr/>
        </p:nvSpPr>
        <p:spPr>
          <a:xfrm>
            <a:off x="2161117" y="4089903"/>
            <a:ext cx="4741985" cy="101566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touch  </a:t>
            </a:r>
            <a:r>
              <a:rPr lang="en-US" sz="4000"/>
              <a:t>: chạm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9C6F0EA-B418-4FF4-BA33-56CE9DF006FB}"/>
              </a:ext>
            </a:extLst>
          </p:cNvPr>
          <p:cNvSpPr txBox="1"/>
          <p:nvPr/>
        </p:nvSpPr>
        <p:spPr>
          <a:xfrm>
            <a:off x="2161116" y="3095637"/>
            <a:ext cx="6831723" cy="101566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mouth </a:t>
            </a:r>
            <a:r>
              <a:rPr lang="en-US" sz="4000"/>
              <a:t>: miệng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6967563F-98A4-4BFE-B3D2-6B407AC8B6D4}"/>
              </a:ext>
            </a:extLst>
          </p:cNvPr>
          <p:cNvSpPr txBox="1"/>
          <p:nvPr/>
        </p:nvSpPr>
        <p:spPr>
          <a:xfrm>
            <a:off x="2112668" y="4993818"/>
            <a:ext cx="4741985" cy="101566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open  </a:t>
            </a:r>
            <a:r>
              <a:rPr lang="en-US" sz="4000"/>
              <a:t>: mở</a:t>
            </a:r>
          </a:p>
        </p:txBody>
      </p:sp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7.375"/>
                </p14:media>
              </p:ext>
            </p:ext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35" y="6500845"/>
            <a:ext cx="387188" cy="328803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3815.375"/>
                </p14:media>
              </p:ext>
            </p:ext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9" y="6488394"/>
            <a:ext cx="416517" cy="353708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7" end="2425.375"/>
                </p14:media>
              </p:ext>
            </p:extLst>
          </p:nvPr>
        </p:nvPicPr>
        <p:blipFill>
          <a:blip r:embed="rId4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1" y="6488394"/>
            <a:ext cx="373503" cy="35370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0.375"/>
                </p14:media>
              </p:ext>
            </p:extLst>
          </p:nvPr>
        </p:nvPicPr>
        <p:blipFill>
          <a:blip r:embed="rId4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9" y="6475941"/>
            <a:ext cx="416517" cy="353708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5" end="1119.375"/>
                </p14:media>
              </p:ext>
            </p:extLst>
          </p:nvPr>
        </p:nvPicPr>
        <p:blipFill>
          <a:blip r:embed="rId4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18" y="647594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/>
      <p:bldP spid="11" grpId="0"/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1"/>
            <a:ext cx="7924800" cy="3926145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943100" y="3352800"/>
            <a:ext cx="8610600" cy="177484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55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  <a:p>
            <a:pPr algn="ctr"/>
            <a:r>
              <a:rPr lang="en-US" sz="55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Body parts game</a:t>
            </a:r>
            <a:endParaRPr lang="en-US" sz="55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2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838201"/>
            <a:ext cx="1401964" cy="13044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32998" y="827410"/>
            <a:ext cx="1401964" cy="1304436"/>
            <a:chOff x="1738568" y="-8441"/>
            <a:chExt cx="1401964" cy="1304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  <a:solidFill>
              <a:schemeClr val="accent5"/>
            </a:solidFill>
          </p:spPr>
        </p:pic>
        <p:sp>
          <p:nvSpPr>
            <p:cNvPr id="7" name="Rectangle 6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</a:t>
              </a:r>
              <a:endParaRPr lang="vi-VN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65" y="838201"/>
            <a:ext cx="1401964" cy="13044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39534" y="830517"/>
            <a:ext cx="1401964" cy="1304436"/>
            <a:chOff x="1738568" y="-8441"/>
            <a:chExt cx="1401964" cy="1304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2</a:t>
              </a:r>
              <a:endParaRPr lang="vi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29" y="842778"/>
            <a:ext cx="1401964" cy="13044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32929" y="842778"/>
            <a:ext cx="1401964" cy="1304436"/>
            <a:chOff x="1738568" y="-8441"/>
            <a:chExt cx="1401964" cy="130443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3</a:t>
              </a:r>
              <a:endParaRPr lang="vi-VN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74" y="842778"/>
            <a:ext cx="1401964" cy="13044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17374" y="842778"/>
            <a:ext cx="1401964" cy="1304436"/>
            <a:chOff x="1738568" y="-8441"/>
            <a:chExt cx="1401964" cy="13044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4</a:t>
              </a:r>
              <a:endParaRPr lang="vi-VN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95" y="2139530"/>
            <a:ext cx="1401964" cy="130443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429195" y="2147214"/>
            <a:ext cx="1401964" cy="1304436"/>
            <a:chOff x="1738568" y="-757"/>
            <a:chExt cx="1401964" cy="13044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757"/>
              <a:ext cx="1401964" cy="130443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5</a:t>
              </a:r>
              <a:endParaRPr lang="vi-VN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59" y="2139530"/>
            <a:ext cx="1395869" cy="130443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31159" y="2147214"/>
            <a:ext cx="1401964" cy="1304436"/>
            <a:chOff x="1738568" y="-8441"/>
            <a:chExt cx="1401964" cy="13044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6</a:t>
              </a:r>
              <a:endParaRPr lang="vi-VN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/>
          <a:stretch/>
        </p:blipFill>
        <p:spPr>
          <a:xfrm>
            <a:off x="6217754" y="2142637"/>
            <a:ext cx="1417139" cy="130132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233123" y="2147214"/>
            <a:ext cx="1401964" cy="1304436"/>
            <a:chOff x="1738568" y="-8441"/>
            <a:chExt cx="1401964" cy="13044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7</a:t>
              </a:r>
              <a:endParaRPr lang="vi-VN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>
          <a:xfrm>
            <a:off x="7625943" y="2139530"/>
            <a:ext cx="1532213" cy="13044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621946" y="2147214"/>
            <a:ext cx="1401964" cy="1304436"/>
            <a:chOff x="1738568" y="-8441"/>
            <a:chExt cx="1401964" cy="130443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8</a:t>
              </a:r>
              <a:endParaRPr lang="vi-VN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3295"/>
          <a:stretch/>
        </p:blipFill>
        <p:spPr>
          <a:xfrm>
            <a:off x="3429836" y="3443965"/>
            <a:ext cx="1401323" cy="1296752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427925" y="3443966"/>
            <a:ext cx="1401964" cy="1304436"/>
            <a:chOff x="1738568" y="-8441"/>
            <a:chExt cx="1401964" cy="130443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9</a:t>
              </a:r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59" y="3440123"/>
            <a:ext cx="1401964" cy="130443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31159" y="3440123"/>
            <a:ext cx="1401964" cy="1304436"/>
            <a:chOff x="1738568" y="-8441"/>
            <a:chExt cx="1401964" cy="130443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965643" y="213682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10</a:t>
              </a:r>
              <a:endParaRPr lang="vi-VN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>
          <a:xfrm>
            <a:off x="6234365" y="3437690"/>
            <a:ext cx="1400103" cy="130302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233878" y="3437914"/>
            <a:ext cx="1401964" cy="1304436"/>
            <a:chOff x="1738568" y="-8441"/>
            <a:chExt cx="1401964" cy="130443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2001195" y="201326"/>
              <a:ext cx="83676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11</a:t>
              </a:r>
              <a:endParaRPr lang="vi-VN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29" y="3442534"/>
            <a:ext cx="1401964" cy="129834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7627946" y="3441727"/>
            <a:ext cx="1401964" cy="1304436"/>
            <a:chOff x="1730185" y="-6201"/>
            <a:chExt cx="1401964" cy="130443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185" y="-6201"/>
              <a:ext cx="1401964" cy="130443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966296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12</a:t>
              </a:r>
              <a:endParaRPr lang="vi-VN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5" y="4745754"/>
            <a:ext cx="1401964" cy="130443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427925" y="4745754"/>
            <a:ext cx="1401964" cy="1304436"/>
            <a:chOff x="1738568" y="-8441"/>
            <a:chExt cx="1401964" cy="130443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197892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13</a:t>
              </a:r>
              <a:endParaRPr lang="vi-VN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10" y="4743923"/>
            <a:ext cx="1401964" cy="130443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4831210" y="4743923"/>
            <a:ext cx="1401964" cy="1304436"/>
            <a:chOff x="1738568" y="-8441"/>
            <a:chExt cx="1401964" cy="130443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96734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14</a:t>
              </a:r>
              <a:endParaRPr lang="vi-VN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74" y="4740718"/>
            <a:ext cx="1401964" cy="1304436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6233174" y="4740718"/>
            <a:ext cx="1401964" cy="1304436"/>
            <a:chOff x="1738568" y="-8441"/>
            <a:chExt cx="1401964" cy="130443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19904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15</a:t>
              </a:r>
              <a:endParaRPr lang="vi-VN" dirty="0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77" y="4743923"/>
            <a:ext cx="1401964" cy="1304436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7537241" y="4743923"/>
            <a:ext cx="1498001" cy="1304436"/>
            <a:chOff x="1738568" y="-8441"/>
            <a:chExt cx="1401964" cy="130443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1955771" y="201326"/>
              <a:ext cx="8149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16</a:t>
              </a:r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1087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9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5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6560" r="757"/>
          <a:stretch/>
        </p:blipFill>
        <p:spPr>
          <a:xfrm>
            <a:off x="6248401" y="1219201"/>
            <a:ext cx="5478855" cy="3872651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770603" y="1219200"/>
            <a:ext cx="3398320" cy="818920"/>
          </a:xfrm>
          <a:prstGeom prst="wedgeRoundRectCallout">
            <a:avLst>
              <a:gd name="adj1" fmla="val -27734"/>
              <a:gd name="adj2" fmla="val 84011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3025" r="51492"/>
          <a:stretch/>
        </p:blipFill>
        <p:spPr>
          <a:xfrm>
            <a:off x="609600" y="1489969"/>
            <a:ext cx="5638800" cy="360188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60402" y="2133600"/>
            <a:ext cx="2901999" cy="838200"/>
          </a:xfrm>
          <a:prstGeom prst="wedgeRoundRectCallout">
            <a:avLst>
              <a:gd name="adj1" fmla="val 58362"/>
              <a:gd name="adj2" fmla="val -3569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4" name="Bùi Liễu 0968142780"/>
          <p:cNvSpPr/>
          <p:nvPr/>
        </p:nvSpPr>
        <p:spPr>
          <a:xfrm>
            <a:off x="-152400" y="2143746"/>
            <a:ext cx="5257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nose!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515100" y="1210066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mouth!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881087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ch your 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 your 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2"/>
            <a:ext cx="4332515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700" b="1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667000" y="2438400"/>
            <a:ext cx="7162800" cy="40441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5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43001" y="2133600"/>
            <a:ext cx="52959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your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610767" y="3004751"/>
            <a:ext cx="3810000" cy="52322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(Mở ___________!)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591718" y="2204249"/>
            <a:ext cx="4839535" cy="52322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(Chạm vào ________!)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295401" y="621965"/>
            <a:ext cx="6129820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*Câu cầu khiến.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0058"/>
            <a:ext cx="10972800" cy="4483543"/>
          </a:xfrm>
          <a:prstGeom prst="rect">
            <a:avLst/>
          </a:prstGeom>
        </p:spPr>
      </p:pic>
      <p:sp>
        <p:nvSpPr>
          <p:cNvPr id="10" name="Bùi Liễu"/>
          <p:cNvSpPr txBox="1">
            <a:spLocks/>
          </p:cNvSpPr>
          <p:nvPr/>
        </p:nvSpPr>
        <p:spPr>
          <a:xfrm>
            <a:off x="1371601" y="533401"/>
            <a:ext cx="5586615" cy="62167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4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3" end="2042.5804"/>
                  <p14:bmkLst>
                    <p14:bmk name="Bookmark 1" time="13317.0833"/>
                    <p14:bmk name="Bookmark 2" time="18707.0833"/>
                    <p14:bmk name="Bookmark 3" time="24737.0833"/>
                    <p14:bmk name="Bookmark 4" time="31003.25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844239"/>
            <a:ext cx="725172" cy="615819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6649868">
            <a:off x="2526929" y="3513333"/>
            <a:ext cx="334828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4" name="Right Arrow 23"/>
          <p:cNvSpPr/>
          <p:nvPr/>
        </p:nvSpPr>
        <p:spPr>
          <a:xfrm rot="6649868">
            <a:off x="4989496" y="3468032"/>
            <a:ext cx="328813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8" name="Right Arrow 27"/>
          <p:cNvSpPr/>
          <p:nvPr/>
        </p:nvSpPr>
        <p:spPr>
          <a:xfrm rot="6649868">
            <a:off x="7554347" y="3483808"/>
            <a:ext cx="295052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9" name="Right Arrow 28"/>
          <p:cNvSpPr/>
          <p:nvPr/>
        </p:nvSpPr>
        <p:spPr>
          <a:xfrm rot="6649868">
            <a:off x="10795520" y="3537647"/>
            <a:ext cx="282803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742637" y="5913397"/>
            <a:ext cx="399691" cy="37438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81597" y="5928498"/>
            <a:ext cx="399691" cy="37438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34600" y="5913397"/>
            <a:ext cx="399691" cy="37438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07125" y="5928498"/>
            <a:ext cx="399691" cy="37438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69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16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4" dur="250" autoRev="1" fill="remove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5" dur="250" autoRev="1" fill="remove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6" dur="250" autoRev="1" fill="remove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7" dur="250" autoRev="1" fill="remove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4" dur="250" autoRev="1" fill="remove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5" dur="250" autoRev="1" fill="remove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6" dur="250" autoRev="1" fill="remove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250" autoRev="1" fill="remove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7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25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6" dur="25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24" grpId="0" animBg="1"/>
          <p:bldP spid="24" grpId="1" animBg="1"/>
          <p:bldP spid="28" grpId="0" animBg="1"/>
          <p:bldP spid="28" grpId="1" animBg="1"/>
          <p:bldP spid="29" grpId="0" animBg="1"/>
          <p:bldP spid="2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69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219200" y="609601"/>
            <a:ext cx="4610851" cy="62167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1276"/>
            <a:ext cx="9525000" cy="47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87" y="2235755"/>
            <a:ext cx="2403531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9" y="2235755"/>
            <a:ext cx="2403531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79" y="2235755"/>
            <a:ext cx="2403531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59" y="2235755"/>
            <a:ext cx="2403531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1"/>
            <a:ext cx="5166392" cy="62167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280845" y="3774529"/>
            <a:ext cx="624927" cy="5771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065121" y="3738675"/>
            <a:ext cx="624927" cy="5771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0912542" y="3738675"/>
            <a:ext cx="624927" cy="5771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466170" y="3709497"/>
            <a:ext cx="624927" cy="57712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009648" y="384945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10893785" y="3816346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262086" y="387863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419298" y="377947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524000" y="4419902"/>
            <a:ext cx="457200" cy="411871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464989" y="4409017"/>
            <a:ext cx="457200" cy="411871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224069" y="4409017"/>
            <a:ext cx="457200" cy="411871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134600" y="4409017"/>
            <a:ext cx="457200" cy="411871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2" end="2006.825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27" y="5757082"/>
            <a:ext cx="656339" cy="557367"/>
          </a:xfrm>
          <a:prstGeom prst="rect">
            <a:avLst/>
          </a:prstGeom>
        </p:spPr>
      </p:pic>
      <p:pic>
        <p:nvPicPr>
          <p:cNvPr id="28" name="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2" end="21104.8253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17" y="5371162"/>
            <a:ext cx="701379" cy="462815"/>
          </a:xfrm>
          <a:prstGeom prst="rect">
            <a:avLst/>
          </a:prstGeom>
        </p:spPr>
      </p:pic>
      <p:pic>
        <p:nvPicPr>
          <p:cNvPr id="30" name="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60" end="14527.8253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07" y="5379913"/>
            <a:ext cx="701379" cy="415251"/>
          </a:xfrm>
          <a:prstGeom prst="rect">
            <a:avLst/>
          </a:prstGeom>
        </p:spPr>
      </p:pic>
      <p:pic>
        <p:nvPicPr>
          <p:cNvPr id="35" name="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14" end="8292.8253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05" y="5361712"/>
            <a:ext cx="701379" cy="451657"/>
          </a:xfrm>
          <a:prstGeom prst="rect">
            <a:avLst/>
          </a:prstGeom>
        </p:spPr>
      </p:pic>
      <p:pic>
        <p:nvPicPr>
          <p:cNvPr id="36" name="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3" end="2443.8253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63" y="5356133"/>
            <a:ext cx="666691" cy="4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0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3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4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2" y="1600201"/>
            <a:ext cx="2473111" cy="564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vi-VN" sz="3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Touch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055266" y="3864297"/>
            <a:ext cx="2491127" cy="564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vi-VN" sz="3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9811" y="2739842"/>
            <a:ext cx="2502792" cy="564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vi-VN" sz="3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endParaRPr lang="vi-VN" sz="3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1929221" y="494302"/>
            <a:ext cx="5843987" cy="62167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match and read.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stCxn id="4" idx="3"/>
            <a:endCxn id="29" idx="1"/>
          </p:cNvCxnSpPr>
          <p:nvPr/>
        </p:nvCxnSpPr>
        <p:spPr>
          <a:xfrm>
            <a:off x="5521112" y="1882330"/>
            <a:ext cx="2249149" cy="11556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stCxn id="5" idx="3"/>
            <a:endCxn id="24" idx="1"/>
          </p:cNvCxnSpPr>
          <p:nvPr/>
        </p:nvCxnSpPr>
        <p:spPr>
          <a:xfrm flipV="1">
            <a:off x="5546393" y="1853039"/>
            <a:ext cx="2240535" cy="22933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>
            <a:endCxn id="30" idx="1"/>
          </p:cNvCxnSpPr>
          <p:nvPr/>
        </p:nvCxnSpPr>
        <p:spPr>
          <a:xfrm>
            <a:off x="5572604" y="3097950"/>
            <a:ext cx="2188109" cy="222202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42065" y="5896950"/>
            <a:ext cx="1050568" cy="4025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5103451" y="5885298"/>
            <a:ext cx="1050568" cy="4025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d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6364835" y="5896948"/>
            <a:ext cx="1050568" cy="4025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45" y="4772967"/>
            <a:ext cx="1223785" cy="103177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50" y="1402387"/>
            <a:ext cx="1213247" cy="1018483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20" y="2511391"/>
            <a:ext cx="1225512" cy="1028604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74" y="3640596"/>
            <a:ext cx="1228871" cy="103177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110029" y="5037841"/>
            <a:ext cx="2411083" cy="564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vi-VN" sz="3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86927" y="1570910"/>
            <a:ext cx="2769559" cy="5642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vi-VN" sz="31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100">
                <a:latin typeface="Arial" panose="020B0604020202020204" pitchFamily="34" charset="0"/>
                <a:cs typeface="Arial" panose="020B0604020202020204" pitchFamily="34" charset="0"/>
              </a:rPr>
              <a:t>. your eyes!</a:t>
            </a:r>
            <a:endParaRPr lang="vi-VN" sz="3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46717" y="3864297"/>
            <a:ext cx="2783507" cy="1046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vi-VN" sz="31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100" b="1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mouth!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70262" y="2755805"/>
            <a:ext cx="2769559" cy="5642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vi-VN" sz="31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1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face!</a:t>
            </a:r>
            <a:endParaRPr lang="vi-VN" sz="3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60714" y="5037841"/>
            <a:ext cx="2769511" cy="5642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vi-VN" sz="31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1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ears!</a:t>
            </a:r>
          </a:p>
        </p:txBody>
      </p:sp>
      <p:cxnSp>
        <p:nvCxnSpPr>
          <p:cNvPr id="31" name="Bùi Liễu 0968142780"/>
          <p:cNvCxnSpPr>
            <a:stCxn id="23" idx="3"/>
            <a:endCxn id="28" idx="1"/>
          </p:cNvCxnSpPr>
          <p:nvPr/>
        </p:nvCxnSpPr>
        <p:spPr>
          <a:xfrm flipV="1">
            <a:off x="5521112" y="4387516"/>
            <a:ext cx="2225605" cy="93245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620000" y="5885296"/>
            <a:ext cx="1050568" cy="4025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c</a:t>
            </a:r>
          </a:p>
        </p:txBody>
      </p:sp>
    </p:spTree>
    <p:extLst>
      <p:ext uri="{BB962C8B-B14F-4D97-AF65-F5344CB8AC3E}">
        <p14:creationId xmlns:p14="http://schemas.microsoft.com/office/powerpoint/2010/main" val="22236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1"/>
            <a:ext cx="9144000" cy="46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206825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611465" y="3587097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2880537" y="3587097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4724401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993473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1880861" y="3073817"/>
            <a:ext cx="1031052" cy="64633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96368" y="2988857"/>
            <a:ext cx="1295400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479898" y="685800"/>
            <a:ext cx="280151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9234036" y="3048001"/>
            <a:ext cx="1595309" cy="64633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3562838" y="5842064"/>
            <a:ext cx="1436908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7293766" y="5842063"/>
            <a:ext cx="1436908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1569511" y="663389"/>
            <a:ext cx="1876308" cy="257371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1311545" y="1121973"/>
            <a:ext cx="745857" cy="2496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5235555" y="663388"/>
            <a:ext cx="1876308" cy="25737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8966483" y="658907"/>
            <a:ext cx="1876308" cy="2573715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>
            <a:off x="5556394" y="886815"/>
            <a:ext cx="628551" cy="3599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03265" y="1371600"/>
            <a:ext cx="81941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3444313" y="3823935"/>
            <a:ext cx="1870539" cy="1888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58" y="3512522"/>
            <a:ext cx="2801511" cy="2631213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6681723" y="4419601"/>
            <a:ext cx="316476" cy="2332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8894736" y="5029200"/>
            <a:ext cx="108528" cy="277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7.375"/>
                </p14:media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35" y="6500845"/>
            <a:ext cx="387188" cy="328803"/>
          </a:xfrm>
          <a:prstGeom prst="rect">
            <a:avLst/>
          </a:prstGeom>
        </p:spPr>
      </p:pic>
      <p:pic>
        <p:nvPicPr>
          <p:cNvPr id="6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3815.375"/>
                </p14:media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9" y="6488394"/>
            <a:ext cx="416517" cy="353708"/>
          </a:xfrm>
          <a:prstGeom prst="rect">
            <a:avLst/>
          </a:prstGeom>
        </p:spPr>
      </p:pic>
      <p:pic>
        <p:nvPicPr>
          <p:cNvPr id="6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7" end="2425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1" y="6488394"/>
            <a:ext cx="373503" cy="353708"/>
          </a:xfrm>
          <a:prstGeom prst="rect">
            <a:avLst/>
          </a:prstGeom>
        </p:spPr>
      </p:pic>
      <p:pic>
        <p:nvPicPr>
          <p:cNvPr id="6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0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9" y="6475941"/>
            <a:ext cx="416517" cy="353708"/>
          </a:xfrm>
          <a:prstGeom prst="rect">
            <a:avLst/>
          </a:prstGeom>
        </p:spPr>
      </p:pic>
      <p:pic>
        <p:nvPicPr>
          <p:cNvPr id="6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5" end="1119.375"/>
                </p14:media>
              </p:ext>
            </p:extLst>
          </p:nvPr>
        </p:nvPicPr>
        <p:blipFill>
          <a:blip r:embed="rId7">
            <a:clrChange>
              <a:clrFrom>
                <a:srgbClr val="99D5AC"/>
              </a:clrFrom>
              <a:clrTo>
                <a:srgbClr val="99D5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18" y="6475941"/>
            <a:ext cx="416517" cy="353708"/>
          </a:xfrm>
          <a:prstGeom prst="rect">
            <a:avLst/>
          </a:prstGeom>
        </p:spPr>
      </p:pic>
      <p:sp>
        <p:nvSpPr>
          <p:cNvPr id="28" name="Bùi Liễu  0968142780"/>
          <p:cNvSpPr txBox="1"/>
          <p:nvPr/>
        </p:nvSpPr>
        <p:spPr>
          <a:xfrm>
            <a:off x="1121710" y="-7374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6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43001" y="2133600"/>
            <a:ext cx="52959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your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610767" y="3004751"/>
            <a:ext cx="3810000" cy="52322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(Mở ___________!)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591718" y="2204249"/>
            <a:ext cx="4839535" cy="52322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(Chạm vào ________!)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106979" y="1111351"/>
            <a:ext cx="6129820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*Câu cầu khiến.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371601" y="496885"/>
            <a:ext cx="2236511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22840">
            <a:off x="-360266" y="402469"/>
            <a:ext cx="1775723" cy="15561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13952">
            <a:off x="10208007" y="5324723"/>
            <a:ext cx="2596399" cy="14303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16224" y="41262"/>
            <a:ext cx="1410033" cy="1678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8070" y="4774101"/>
            <a:ext cx="1410033" cy="167861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6" y="28753"/>
            <a:ext cx="7212253" cy="18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3608553" y="1848131"/>
            <a:ext cx="4666595" cy="500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22595" y="-32179"/>
            <a:ext cx="3687860" cy="1928733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defTabSz="1219110">
              <a:defRPr/>
            </a:pPr>
            <a:r>
              <a:rPr lang="en-US" sz="11700" kern="0" dirty="0">
                <a:solidFill>
                  <a:prstClr val="black"/>
                </a:solidFill>
                <a:latin typeface="Fredoka One"/>
                <a:cs typeface="Arial"/>
                <a:sym typeface="Fredoka One"/>
              </a:rPr>
              <a:t>eyes</a:t>
            </a:r>
            <a:endParaRPr lang="vi-VN" sz="27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2" name="e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9036" y="2767033"/>
            <a:ext cx="8128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45" y="2916219"/>
            <a:ext cx="2779183" cy="24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6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1"/>
            <a:ext cx="3226991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3" y="2997395"/>
            <a:ext cx="389107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3" y="3744559"/>
            <a:ext cx="389107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2"/>
            <a:ext cx="9390531" cy="175432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5" y="990601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1" y="3200401"/>
            <a:ext cx="5638801" cy="112338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7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2" y="5334002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1" y="381001"/>
            <a:ext cx="2325060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406117" y="2436329"/>
            <a:ext cx="2188417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8104223" y="4068337"/>
            <a:ext cx="928460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844537" y="3422007"/>
            <a:ext cx="1447832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solidFill>
                  <a:prstClr val="black"/>
                </a:solidFill>
              </a:rPr>
              <a:t>nəʊz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Facebook : Bùi Liễu  </a:t>
            </a:r>
          </a:p>
          <a:p>
            <a:r>
              <a:rPr lang="en-US">
                <a:solidFill>
                  <a:prstClr val="black"/>
                </a:solidFill>
              </a:rPr>
              <a:t>0968142780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48800" b="-1713"/>
          <a:stretch/>
        </p:blipFill>
        <p:spPr>
          <a:xfrm>
            <a:off x="3429002" y="1683230"/>
            <a:ext cx="2705711" cy="470372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829051" y="2152132"/>
            <a:ext cx="971855" cy="5683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air nose mouth touch op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3815.3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562601"/>
            <a:ext cx="416517" cy="3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90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22840">
            <a:off x="-360266" y="402469"/>
            <a:ext cx="1775723" cy="1556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16224" y="41262"/>
            <a:ext cx="1410033" cy="1678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8070" y="4774101"/>
            <a:ext cx="1410033" cy="167861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6" y="41264"/>
            <a:ext cx="7212253" cy="18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0" y="1848132"/>
            <a:ext cx="5103989" cy="510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3499237" y="3053393"/>
            <a:ext cx="2129255" cy="157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613952">
            <a:off x="10208007" y="5324723"/>
            <a:ext cx="2596399" cy="14303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5283" y="-80601"/>
            <a:ext cx="3401428" cy="1928733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defTabSz="1219110">
              <a:defRPr/>
            </a:pPr>
            <a:r>
              <a:rPr lang="en-US" sz="11700" kern="0" dirty="0">
                <a:solidFill>
                  <a:prstClr val="black"/>
                </a:solidFill>
                <a:latin typeface="Fredoka One"/>
                <a:cs typeface="Arial"/>
                <a:sym typeface="Fredoka One"/>
              </a:rPr>
              <a:t>ears</a:t>
            </a:r>
            <a:endParaRPr lang="vi-VN" sz="27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3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6932" y="30304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22840">
            <a:off x="-360266" y="402469"/>
            <a:ext cx="1775723" cy="1556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16224" y="41262"/>
            <a:ext cx="1410033" cy="1678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8070" y="4774101"/>
            <a:ext cx="1410033" cy="167861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6" y="41264"/>
            <a:ext cx="7212253" cy="18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613952">
            <a:off x="10208007" y="5324723"/>
            <a:ext cx="2596399" cy="143038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22" y="1216190"/>
            <a:ext cx="6366985" cy="687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36135" y="96683"/>
            <a:ext cx="3080324" cy="1923599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1700" kern="0" dirty="0">
                <a:solidFill>
                  <a:prstClr val="black"/>
                </a:solidFill>
                <a:latin typeface="Fredoka One"/>
                <a:cs typeface="Arial"/>
                <a:sym typeface="Fredoka One"/>
              </a:rPr>
              <a:t>face</a:t>
            </a:r>
            <a:endParaRPr lang="vi-VN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9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3" end="23046.290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5886" y="2282862"/>
            <a:ext cx="616343" cy="6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22840">
            <a:off x="-360266" y="402469"/>
            <a:ext cx="1775723" cy="1556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16224" y="41262"/>
            <a:ext cx="1410033" cy="1678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8070" y="4774101"/>
            <a:ext cx="1410033" cy="167861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6" y="102196"/>
            <a:ext cx="7212253" cy="18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613952">
            <a:off x="10208007" y="5324723"/>
            <a:ext cx="2596399" cy="14303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3306100" y="1921664"/>
            <a:ext cx="6471409" cy="493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3640124" y="3520840"/>
            <a:ext cx="2342453" cy="173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8457" y="41264"/>
            <a:ext cx="3497105" cy="1923599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1700" kern="0" dirty="0">
                <a:solidFill>
                  <a:prstClr val="black"/>
                </a:solidFill>
                <a:latin typeface="Fredoka One"/>
                <a:cs typeface="Arial"/>
                <a:sym typeface="Fredoka One"/>
              </a:rPr>
              <a:t>nose</a:t>
            </a:r>
            <a:endParaRPr lang="vi-VN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11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5104" y="23644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22840">
            <a:off x="-360266" y="402469"/>
            <a:ext cx="1775723" cy="1556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16224" y="41262"/>
            <a:ext cx="1410033" cy="1678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8070" y="4774101"/>
            <a:ext cx="1410033" cy="167861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6" y="41264"/>
            <a:ext cx="7212253" cy="18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613952">
            <a:off x="10208007" y="5324723"/>
            <a:ext cx="2596399" cy="1430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1605" y="78209"/>
            <a:ext cx="4330667" cy="1923599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1700" kern="0" dirty="0">
                <a:solidFill>
                  <a:prstClr val="black"/>
                </a:solidFill>
                <a:latin typeface="Fredoka One"/>
                <a:cs typeface="Arial"/>
                <a:sym typeface="Fredoka One"/>
              </a:rPr>
              <a:t>hands</a:t>
            </a:r>
            <a:endParaRPr lang="vi-VN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3" name="h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4144" y="2767033"/>
            <a:ext cx="812800" cy="812800"/>
          </a:xfrm>
          <a:prstGeom prst="rect">
            <a:avLst/>
          </a:prstGeom>
        </p:spPr>
      </p:pic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4196599" y="1893149"/>
            <a:ext cx="3598892" cy="496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9748489">
            <a:off x="5166451" y="4560082"/>
            <a:ext cx="908352" cy="6844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spcCol="0" rtlCol="0" anchor="ctr"/>
          <a:lstStyle/>
          <a:p>
            <a:pPr algn="ctr" defTabSz="1219170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6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6560" r="757"/>
          <a:stretch/>
        </p:blipFill>
        <p:spPr>
          <a:xfrm>
            <a:off x="6248401" y="1219201"/>
            <a:ext cx="5478855" cy="3872651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770603" y="1219200"/>
            <a:ext cx="3398320" cy="818920"/>
          </a:xfrm>
          <a:prstGeom prst="wedgeRoundRectCallout">
            <a:avLst>
              <a:gd name="adj1" fmla="val -27734"/>
              <a:gd name="adj2" fmla="val 84011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3025" r="51492"/>
          <a:stretch/>
        </p:blipFill>
        <p:spPr>
          <a:xfrm>
            <a:off x="609600" y="1489969"/>
            <a:ext cx="5638800" cy="360188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60402" y="2133600"/>
            <a:ext cx="2901999" cy="838200"/>
          </a:xfrm>
          <a:prstGeom prst="wedgeRoundRectCallout">
            <a:avLst>
              <a:gd name="adj1" fmla="val 58362"/>
              <a:gd name="adj2" fmla="val -3569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sp>
        <p:nvSpPr>
          <p:cNvPr id="14" name="Bùi Liễu 0968142780"/>
          <p:cNvSpPr/>
          <p:nvPr/>
        </p:nvSpPr>
        <p:spPr>
          <a:xfrm>
            <a:off x="-152400" y="2143746"/>
            <a:ext cx="5257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</a:t>
            </a:r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nose!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515100" y="1210066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mouth!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102918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ch your 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 your 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2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0" y="1146577"/>
            <a:ext cx="1981199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3417</TotalTime>
  <Words>476</Words>
  <Application>Microsoft Office PowerPoint</Application>
  <PresentationFormat>Widescreen</PresentationFormat>
  <Paragraphs>177</Paragraphs>
  <Slides>32</Slides>
  <Notes>13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Berlin Sans FB Demi</vt:lpstr>
      <vt:lpstr>Calibri</vt:lpstr>
      <vt:lpstr>Comic Sans MS</vt:lpstr>
      <vt:lpstr>Fredoka One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311</cp:revision>
  <dcterms:created xsi:type="dcterms:W3CDTF">2006-08-16T00:00:00Z</dcterms:created>
  <dcterms:modified xsi:type="dcterms:W3CDTF">2023-10-16T09:00:19Z</dcterms:modified>
</cp:coreProperties>
</file>