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17.xml" ContentType="application/vnd.openxmlformats-officedocument.presentationml.notesSlide+xml"/>
  <Override PartName="/ppt/media/media4.wav" ContentType="audio/x-wav"/>
  <Override PartName="/ppt/notesSlides/notesSlide18.xml" ContentType="application/vnd.openxmlformats-officedocument.presentationml.notesSlide+xml"/>
  <Override PartName="/ppt/media/media5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media6.wav" ContentType="audio/x-wav"/>
  <Override PartName="/ppt/notesSlides/notesSlide24.xml" ContentType="application/vnd.openxmlformats-officedocument.presentationml.notesSlide+xml"/>
  <Override PartName="/ppt/media/media7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413" r:id="rId3"/>
    <p:sldId id="412" r:id="rId4"/>
    <p:sldId id="289" r:id="rId5"/>
    <p:sldId id="339" r:id="rId6"/>
    <p:sldId id="415" r:id="rId7"/>
    <p:sldId id="416" r:id="rId8"/>
    <p:sldId id="369" r:id="rId9"/>
    <p:sldId id="382" r:id="rId10"/>
    <p:sldId id="434" r:id="rId11"/>
    <p:sldId id="384" r:id="rId12"/>
    <p:sldId id="383" r:id="rId13"/>
    <p:sldId id="385" r:id="rId14"/>
    <p:sldId id="386" r:id="rId15"/>
    <p:sldId id="389" r:id="rId16"/>
    <p:sldId id="438" r:id="rId17"/>
    <p:sldId id="390" r:id="rId18"/>
    <p:sldId id="387" r:id="rId19"/>
    <p:sldId id="361" r:id="rId20"/>
    <p:sldId id="423" r:id="rId21"/>
    <p:sldId id="424" r:id="rId22"/>
    <p:sldId id="431" r:id="rId23"/>
    <p:sldId id="432" r:id="rId24"/>
    <p:sldId id="433" r:id="rId25"/>
    <p:sldId id="437" r:id="rId26"/>
    <p:sldId id="342" r:id="rId27"/>
    <p:sldId id="343" r:id="rId28"/>
    <p:sldId id="344" r:id="rId29"/>
    <p:sldId id="371" r:id="rId30"/>
    <p:sldId id="417" r:id="rId31"/>
    <p:sldId id="335" r:id="rId32"/>
    <p:sldId id="374" r:id="rId33"/>
    <p:sldId id="418" r:id="rId34"/>
    <p:sldId id="419" r:id="rId35"/>
    <p:sldId id="420" r:id="rId36"/>
    <p:sldId id="345" r:id="rId37"/>
    <p:sldId id="422" r:id="rId38"/>
    <p:sldId id="392" r:id="rId39"/>
    <p:sldId id="435" r:id="rId40"/>
    <p:sldId id="436" r:id="rId41"/>
    <p:sldId id="399" r:id="rId42"/>
    <p:sldId id="2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AD2"/>
    <a:srgbClr val="66CCFF"/>
    <a:srgbClr val="FFCC99"/>
    <a:srgbClr val="FFFF99"/>
    <a:srgbClr val="FFFFCC"/>
    <a:srgbClr val="FF7C80"/>
    <a:srgbClr val="F0926C"/>
    <a:srgbClr val="CF94D0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3594" autoAdjust="0"/>
  </p:normalViewPr>
  <p:slideViewPr>
    <p:cSldViewPr>
      <p:cViewPr varScale="1">
        <p:scale>
          <a:sx n="69" d="100"/>
          <a:sy n="69" d="100"/>
        </p:scale>
        <p:origin x="97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8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1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8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6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7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62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1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1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bodies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72000" y="283669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5070" r="19606" b="41182"/>
          <a:stretch>
            <a:fillRect/>
          </a:stretch>
        </p:blipFill>
        <p:spPr bwMode="auto">
          <a:xfrm rot="-714860">
            <a:off x="4588813" y="3780813"/>
            <a:ext cx="1033463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9373" r="26775" b="35220"/>
          <a:stretch>
            <a:fillRect/>
          </a:stretch>
        </p:blipFill>
        <p:spPr bwMode="auto">
          <a:xfrm rot="655474">
            <a:off x="8356157" y="3832262"/>
            <a:ext cx="817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22298" r="18330" b="34615"/>
          <a:stretch>
            <a:fillRect/>
          </a:stretch>
        </p:blipFill>
        <p:spPr bwMode="auto">
          <a:xfrm rot="-629765">
            <a:off x="5884561" y="5618932"/>
            <a:ext cx="1119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19136" r="15536" b="37321"/>
          <a:stretch>
            <a:fillRect/>
          </a:stretch>
        </p:blipFill>
        <p:spPr bwMode="auto">
          <a:xfrm rot="1042424">
            <a:off x="3854449" y="4834294"/>
            <a:ext cx="1435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21964" r="16444" b="28036"/>
          <a:stretch>
            <a:fillRect/>
          </a:stretch>
        </p:blipFill>
        <p:spPr bwMode="auto">
          <a:xfrm rot="-610497">
            <a:off x="6195785" y="4419655"/>
            <a:ext cx="1112838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7914" r="21844" b="22469"/>
          <a:stretch>
            <a:fillRect/>
          </a:stretch>
        </p:blipFill>
        <p:spPr bwMode="auto">
          <a:xfrm rot="910483">
            <a:off x="7616231" y="5419566"/>
            <a:ext cx="8747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6849300" y="2340086"/>
            <a:ext cx="2116285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 face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296538" y="3413870"/>
            <a:ext cx="12218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feɪs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430392" y="4047908"/>
            <a:ext cx="9541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mặt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-2482" r="27217" b="2482"/>
          <a:stretch/>
        </p:blipFill>
        <p:spPr>
          <a:xfrm>
            <a:off x="2539326" y="1760539"/>
            <a:ext cx="3266823" cy="3375085"/>
          </a:xfrm>
          <a:prstGeom prst="rect">
            <a:avLst/>
          </a:prstGeom>
        </p:spPr>
      </p:pic>
      <p:pic>
        <p:nvPicPr>
          <p:cNvPr id="5" name="eye ear face h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" end="1119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562600"/>
            <a:ext cx="367433" cy="3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6822380" y="2539816"/>
            <a:ext cx="220925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hand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066950" y="3550721"/>
            <a:ext cx="16209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hænd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028479" y="4197052"/>
            <a:ext cx="16979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bàn tay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15709" r="28115" b="19213"/>
          <a:stretch/>
        </p:blipFill>
        <p:spPr>
          <a:xfrm>
            <a:off x="2514600" y="2286000"/>
            <a:ext cx="3791980" cy="2557383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" end="12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562600"/>
            <a:ext cx="367433" cy="3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699400" y="2590800"/>
            <a:ext cx="14558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ear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497353" y="360170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ɪə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8041755" y="4248036"/>
            <a:ext cx="67197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tai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6" r="28407"/>
          <a:stretch/>
        </p:blipFill>
        <p:spPr>
          <a:xfrm>
            <a:off x="3657600" y="2231946"/>
            <a:ext cx="2573422" cy="2933700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213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38800"/>
            <a:ext cx="367433" cy="3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0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7628066" y="2622261"/>
            <a:ext cx="1598515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eye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3" name="Bùi Liễu"/>
          <p:cNvSpPr txBox="1"/>
          <p:nvPr/>
        </p:nvSpPr>
        <p:spPr>
          <a:xfrm>
            <a:off x="7423262" y="361221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aɪ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900691" y="4248036"/>
            <a:ext cx="9541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mắt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7608"/>
          <a:stretch/>
        </p:blipFill>
        <p:spPr>
          <a:xfrm>
            <a:off x="3810000" y="2387699"/>
            <a:ext cx="3613262" cy="2709947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83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77718"/>
            <a:ext cx="367433" cy="3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3356988" y="2946495"/>
              <a:ext cx="110799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face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8425745" y="1335751"/>
            <a:ext cx="2856690" cy="2384111"/>
            <a:chOff x="6392042" y="1289109"/>
            <a:chExt cx="3816682" cy="2384111"/>
          </a:xfrm>
        </p:grpSpPr>
        <p:sp>
          <p:nvSpPr>
            <p:cNvPr id="12" name="TextBox 11"/>
            <p:cNvSpPr txBox="1"/>
            <p:nvPr/>
          </p:nvSpPr>
          <p:spPr>
            <a:xfrm>
              <a:off x="7786204" y="3026889"/>
              <a:ext cx="128753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hand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3513223" y="5685275"/>
              <a:ext cx="877162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ear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003211" y="5733184"/>
              <a:ext cx="95410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eye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 flipH="1">
            <a:off x="5643784" y="1707709"/>
            <a:ext cx="1391991" cy="1390799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 flipH="1">
            <a:off x="3455438" y="4264237"/>
            <a:ext cx="1371601" cy="1560975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 flipH="1">
            <a:off x="7268345" y="4443649"/>
            <a:ext cx="1447801" cy="13250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0367"/>
          <a:stretch/>
        </p:blipFill>
        <p:spPr>
          <a:xfrm flipH="1">
            <a:off x="8863492" y="1719304"/>
            <a:ext cx="2018368" cy="1517192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" end="1119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2" y="3289016"/>
            <a:ext cx="367433" cy="312026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" end="12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41" y="3336317"/>
            <a:ext cx="367433" cy="312026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213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22" y="6056349"/>
            <a:ext cx="367433" cy="312026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83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01" y="6056349"/>
            <a:ext cx="367433" cy="312026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080238" y="2946495"/>
              <a:ext cx="1661499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body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841" y="1173745"/>
            <a:ext cx="1918836" cy="1918836"/>
          </a:xfrm>
          <a:prstGeom prst="rect">
            <a:avLst/>
          </a:prstGeom>
        </p:spPr>
      </p:pic>
      <p:pic>
        <p:nvPicPr>
          <p:cNvPr id="48" name="bo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66" y="3203517"/>
            <a:ext cx="394913" cy="3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876800" y="2209800"/>
            <a:ext cx="2210862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face: mặt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682434" y="2984708"/>
            <a:ext cx="3185488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hand: bàn tay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5133280" y="3805382"/>
            <a:ext cx="1697902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ear: tai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5035316" y="4501281"/>
            <a:ext cx="205697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eye: mắt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" end="1119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99" y="4269561"/>
            <a:ext cx="367433" cy="312026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" end="12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6188688"/>
            <a:ext cx="367433" cy="312026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213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99" y="5562600"/>
            <a:ext cx="367433" cy="312026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83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99" y="4968620"/>
            <a:ext cx="367433" cy="312026"/>
          </a:xfrm>
          <a:prstGeom prst="rect">
            <a:avLst/>
          </a:prstGeom>
        </p:spPr>
      </p:pic>
      <p:pic>
        <p:nvPicPr>
          <p:cNvPr id="18" name="bo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919" y="3714847"/>
            <a:ext cx="394913" cy="335362"/>
          </a:xfrm>
          <a:prstGeom prst="rect">
            <a:avLst/>
          </a:prstGeom>
        </p:spPr>
      </p:pic>
      <p:sp>
        <p:nvSpPr>
          <p:cNvPr id="19" name="Bùi Liễu 0968142780"/>
          <p:cNvSpPr txBox="1"/>
          <p:nvPr/>
        </p:nvSpPr>
        <p:spPr>
          <a:xfrm>
            <a:off x="4682434" y="1504230"/>
            <a:ext cx="2975495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body: cơ thể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52381"/>
          <a:stretch/>
        </p:blipFill>
        <p:spPr>
          <a:xfrm>
            <a:off x="381000" y="1524000"/>
            <a:ext cx="57912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8" t="2229"/>
          <a:stretch/>
        </p:blipFill>
        <p:spPr>
          <a:xfrm>
            <a:off x="6172200" y="1643662"/>
            <a:ext cx="5666014" cy="34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3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2176176"/>
            <a:ext cx="40386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this?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61286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bộ phận cơ thể.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8610600" y="2362200"/>
            <a:ext cx="230223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610600" y="2951300"/>
            <a:ext cx="2052165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9601200" y="5029200"/>
            <a:ext cx="1584023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81000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14558" r="22614" b="35632"/>
          <a:stretch>
            <a:fillRect/>
          </a:stretch>
        </p:blipFill>
        <p:spPr bwMode="auto">
          <a:xfrm>
            <a:off x="2152650" y="738188"/>
            <a:ext cx="1201738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21342" r="27286" b="22708"/>
          <a:stretch>
            <a:fillRect/>
          </a:stretch>
        </p:blipFill>
        <p:spPr bwMode="auto">
          <a:xfrm>
            <a:off x="3211513" y="955675"/>
            <a:ext cx="996950" cy="111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638" r="28577" b="34460"/>
          <a:stretch>
            <a:fillRect/>
          </a:stretch>
        </p:blipFill>
        <p:spPr bwMode="auto">
          <a:xfrm>
            <a:off x="4616451" y="738188"/>
            <a:ext cx="90011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20538" r="30066" b="33746"/>
          <a:stretch>
            <a:fillRect/>
          </a:stretch>
        </p:blipFill>
        <p:spPr bwMode="auto">
          <a:xfrm>
            <a:off x="5476875" y="901700"/>
            <a:ext cx="7635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5555" r="24094" b="39412"/>
          <a:stretch>
            <a:fillRect/>
          </a:stretch>
        </p:blipFill>
        <p:spPr bwMode="auto">
          <a:xfrm>
            <a:off x="6135689" y="833438"/>
            <a:ext cx="103663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1092" r="24809" b="24324"/>
          <a:stretch>
            <a:fillRect/>
          </a:stretch>
        </p:blipFill>
        <p:spPr bwMode="auto">
          <a:xfrm>
            <a:off x="7004050" y="920750"/>
            <a:ext cx="106045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15498" r="17548" b="34883"/>
          <a:stretch>
            <a:fillRect/>
          </a:stretch>
        </p:blipFill>
        <p:spPr bwMode="auto">
          <a:xfrm rot="-930370">
            <a:off x="5940306" y="3503784"/>
            <a:ext cx="113982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5070" r="19606" b="41182"/>
          <a:stretch>
            <a:fillRect/>
          </a:stretch>
        </p:blipFill>
        <p:spPr bwMode="auto">
          <a:xfrm rot="-714860">
            <a:off x="2457451" y="1719264"/>
            <a:ext cx="1033463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9373" r="26775" b="35220"/>
          <a:stretch>
            <a:fillRect/>
          </a:stretch>
        </p:blipFill>
        <p:spPr bwMode="auto">
          <a:xfrm rot="655474">
            <a:off x="6097088" y="2257935"/>
            <a:ext cx="817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25638" r="18872" b="32521"/>
          <a:stretch>
            <a:fillRect/>
          </a:stretch>
        </p:blipFill>
        <p:spPr bwMode="auto">
          <a:xfrm rot="-473257">
            <a:off x="4325875" y="3698805"/>
            <a:ext cx="10064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15443" r="23755" b="24812"/>
          <a:stretch>
            <a:fillRect/>
          </a:stretch>
        </p:blipFill>
        <p:spPr bwMode="auto">
          <a:xfrm rot="940975">
            <a:off x="4570201" y="4687552"/>
            <a:ext cx="71755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17397" r="16451" b="28917"/>
          <a:stretch>
            <a:fillRect/>
          </a:stretch>
        </p:blipFill>
        <p:spPr bwMode="auto">
          <a:xfrm rot="675732">
            <a:off x="4038600" y="1901825"/>
            <a:ext cx="14049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22298" r="18330" b="34615"/>
          <a:stretch>
            <a:fillRect/>
          </a:stretch>
        </p:blipFill>
        <p:spPr bwMode="auto">
          <a:xfrm rot="-629765">
            <a:off x="2414589" y="4346575"/>
            <a:ext cx="1119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19136" r="15536" b="37321"/>
          <a:stretch>
            <a:fillRect/>
          </a:stretch>
        </p:blipFill>
        <p:spPr bwMode="auto">
          <a:xfrm rot="1042424">
            <a:off x="1824006" y="2938964"/>
            <a:ext cx="1435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21964" r="16444" b="28036"/>
          <a:stretch>
            <a:fillRect/>
          </a:stretch>
        </p:blipFill>
        <p:spPr bwMode="auto">
          <a:xfrm rot="-610497">
            <a:off x="3948960" y="2929559"/>
            <a:ext cx="1112838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7914" r="21844" b="22469"/>
          <a:stretch>
            <a:fillRect/>
          </a:stretch>
        </p:blipFill>
        <p:spPr bwMode="auto">
          <a:xfrm rot="910483">
            <a:off x="5783255" y="4801766"/>
            <a:ext cx="8747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4320" y="5386389"/>
            <a:ext cx="6889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6247" r="12960"/>
          <a:stretch/>
        </p:blipFill>
        <p:spPr bwMode="auto">
          <a:xfrm>
            <a:off x="7864869" y="1456329"/>
            <a:ext cx="3581400" cy="4645672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2156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Prostokąt zaokrąglony 14"/>
          <p:cNvSpPr/>
          <p:nvPr/>
        </p:nvSpPr>
        <p:spPr>
          <a:xfrm>
            <a:off x="1463492" y="2019768"/>
            <a:ext cx="2955244" cy="3147072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Prostokąt zaokrąglony 5"/>
          <p:cNvSpPr/>
          <p:nvPr/>
        </p:nvSpPr>
        <p:spPr>
          <a:xfrm>
            <a:off x="1904969" y="225485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eye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783" y="444873"/>
            <a:ext cx="4090419" cy="12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zaokrąglony 9"/>
          <p:cNvSpPr/>
          <p:nvPr/>
        </p:nvSpPr>
        <p:spPr>
          <a:xfrm>
            <a:off x="1908025" y="2970021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ear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908025" y="367178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hand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907900" y="4386951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hair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9" name="Picture 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6866" y="5752802"/>
            <a:ext cx="667265" cy="6820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644858" y="4533145"/>
            <a:ext cx="31918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000" b="1" spc="5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It’s an </a:t>
            </a:r>
            <a:r>
              <a:rPr lang="es-ES" sz="4000" b="1" spc="5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ear</a:t>
            </a:r>
            <a:r>
              <a:rPr lang="es-ES" sz="4000" b="1" spc="5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4000" b="1" spc="5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8062879" y="1040634"/>
            <a:ext cx="3429000" cy="4470773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załka w prawo 6"/>
          <p:cNvSpPr/>
          <p:nvPr/>
        </p:nvSpPr>
        <p:spPr>
          <a:xfrm rot="901626">
            <a:off x="8055200" y="1715856"/>
            <a:ext cx="900112" cy="248493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3540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Prostokąt zaokrąglony 14"/>
          <p:cNvSpPr/>
          <p:nvPr/>
        </p:nvSpPr>
        <p:spPr>
          <a:xfrm>
            <a:off x="1463492" y="2019768"/>
            <a:ext cx="2955244" cy="3147072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Prostokąt zaokrąglony 5"/>
          <p:cNvSpPr/>
          <p:nvPr/>
        </p:nvSpPr>
        <p:spPr>
          <a:xfrm>
            <a:off x="1904969" y="225485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ear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783" y="444873"/>
            <a:ext cx="4090419" cy="12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zaokrąglony 9"/>
          <p:cNvSpPr/>
          <p:nvPr/>
        </p:nvSpPr>
        <p:spPr>
          <a:xfrm>
            <a:off x="1891831" y="4413955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</a:t>
            </a: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hand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908025" y="367178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face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904969" y="295870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</a:t>
            </a: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eye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9" name="Picture 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6866" y="5752802"/>
            <a:ext cx="667265" cy="6820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644858" y="4533145"/>
            <a:ext cx="325602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000" b="1" spc="5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It’s 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a 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hand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4000" b="1" spc="5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8062879" y="1040634"/>
            <a:ext cx="3429000" cy="4470773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załka w prawo 6"/>
          <p:cNvSpPr/>
          <p:nvPr/>
        </p:nvSpPr>
        <p:spPr>
          <a:xfrm rot="901626">
            <a:off x="7992777" y="3310850"/>
            <a:ext cx="900112" cy="248493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2499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Prostokąt zaokrąglony 14"/>
          <p:cNvSpPr/>
          <p:nvPr/>
        </p:nvSpPr>
        <p:spPr>
          <a:xfrm>
            <a:off x="1568154" y="2093959"/>
            <a:ext cx="2955244" cy="3147072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Prostokąt zaokrąglony 5"/>
          <p:cNvSpPr/>
          <p:nvPr/>
        </p:nvSpPr>
        <p:spPr>
          <a:xfrm>
            <a:off x="1907900" y="2317132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eye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783" y="444873"/>
            <a:ext cx="4090419" cy="12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zaokrąglony 9"/>
          <p:cNvSpPr/>
          <p:nvPr/>
        </p:nvSpPr>
        <p:spPr>
          <a:xfrm>
            <a:off x="1904969" y="3690515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face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899804" y="3013568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</a:t>
            </a: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 hand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907900" y="4386951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ear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9" name="Picture 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6866" y="5752802"/>
            <a:ext cx="667265" cy="6820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644858" y="4533145"/>
            <a:ext cx="31999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000" b="1" spc="5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It’s 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a 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face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4000" b="1" spc="5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8062879" y="1040634"/>
            <a:ext cx="3429000" cy="4470773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załka w prawo 6"/>
          <p:cNvSpPr/>
          <p:nvPr/>
        </p:nvSpPr>
        <p:spPr>
          <a:xfrm rot="901626">
            <a:off x="8322624" y="1917568"/>
            <a:ext cx="900112" cy="248493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5333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Prostokąt zaokrąglony 14"/>
          <p:cNvSpPr/>
          <p:nvPr/>
        </p:nvSpPr>
        <p:spPr>
          <a:xfrm>
            <a:off x="1463492" y="2019768"/>
            <a:ext cx="2955244" cy="3147072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Prostokąt zaokrąglony 5"/>
          <p:cNvSpPr/>
          <p:nvPr/>
        </p:nvSpPr>
        <p:spPr>
          <a:xfrm>
            <a:off x="1904969" y="225485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hand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783" y="444873"/>
            <a:ext cx="4090419" cy="12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zaokrąglony 9"/>
          <p:cNvSpPr/>
          <p:nvPr/>
        </p:nvSpPr>
        <p:spPr>
          <a:xfrm>
            <a:off x="1908025" y="2970021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eye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908025" y="3671783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ear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904969" y="4419311"/>
            <a:ext cx="2160000" cy="61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face</a:t>
            </a:r>
            <a:endParaRPr lang="es-E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9" name="Pictur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30133" r="7907" b="31248"/>
          <a:stretch/>
        </p:blipFill>
        <p:spPr bwMode="auto">
          <a:xfrm>
            <a:off x="10923714" y="5715000"/>
            <a:ext cx="552399" cy="552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644858" y="4533145"/>
            <a:ext cx="32303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000" b="1" spc="5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It’s </a:t>
            </a:r>
            <a:r>
              <a:rPr lang="es-ES" sz="4000" b="1" spc="5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an 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eye</a:t>
            </a:r>
            <a:r>
              <a:rPr lang="es-ES" sz="4000" b="1" spc="5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4000" b="1" spc="5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8062879" y="1040634"/>
            <a:ext cx="3429000" cy="4470773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załka w prawo 6"/>
          <p:cNvSpPr/>
          <p:nvPr/>
        </p:nvSpPr>
        <p:spPr>
          <a:xfrm rot="901626">
            <a:off x="8055200" y="1715856"/>
            <a:ext cx="900112" cy="248493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20051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7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67097"/>
            <a:ext cx="11201400" cy="4413051"/>
          </a:xfrm>
          <a:prstGeom prst="rect">
            <a:avLst/>
          </a:prstGeom>
        </p:spPr>
      </p:pic>
      <p:sp>
        <p:nvSpPr>
          <p:cNvPr id="6" name="Google Shape;719;p38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76400" y="5617600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600303" y="5591223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0315303" y="5617600"/>
            <a:ext cx="473780" cy="500404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8162" y="1334184"/>
            <a:ext cx="2039438" cy="203943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39" y="1430522"/>
            <a:ext cx="1943100" cy="19431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0968142780"/>
          <p:cNvSpPr/>
          <p:nvPr/>
        </p:nvSpPr>
        <p:spPr>
          <a:xfrm>
            <a:off x="7391400" y="559895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 rot="2167320">
            <a:off x="6382239" y="3524732"/>
            <a:ext cx="654488" cy="39464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 rot="2167320">
            <a:off x="3765138" y="3528601"/>
            <a:ext cx="654488" cy="39464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 rot="2167320">
            <a:off x="792580" y="3574963"/>
            <a:ext cx="654488" cy="39464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 rot="2167320">
            <a:off x="8968709" y="3477144"/>
            <a:ext cx="654488" cy="39464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Track 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" end="2075.5804"/>
                  <p14:bmkLst>
                    <p14:bmk name="Bookmark 1" time="11341"/>
                    <p14:bmk name="Bookmark 2" time="16131"/>
                    <p14:bmk name="Bookmark 3" time="20631.4074"/>
                    <p14:bmk name="Bookmark 4" time="25001.4074"/>
                  </p14:bmkLst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74" y="566007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17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2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1" bmkName="Bookmark 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1" bmkName="Bookmark 2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2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1" bmkName="Bookmark 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MediaBookmark" delay="0">
                        <p:tgtEl>
                          <p14:bmkTgt spid="2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1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9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17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371410" y="5545474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42060" y="6414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33900" y="1219200"/>
            <a:ext cx="5747488" cy="4876800"/>
            <a:chOff x="3587012" y="901562"/>
            <a:chExt cx="5747488" cy="487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012" y="901562"/>
              <a:ext cx="5252188" cy="4876800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7315200" y="2057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934200" y="2438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724400" y="19050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120243" y="2198914"/>
              <a:ext cx="2473863" cy="10886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4300" y="3124200"/>
              <a:ext cx="1034143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Bùi Liễu 0968142780"/>
            <p:cNvSpPr/>
            <p:nvPr/>
          </p:nvSpPr>
          <p:spPr>
            <a:xfrm>
              <a:off x="4343400" y="16764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latin typeface="Arial "/>
                </a:rPr>
                <a:t>1</a:t>
              </a:r>
              <a:endParaRPr lang="vi-VN" sz="2800" b="1">
                <a:latin typeface="Arial 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33800" y="20084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 "/>
                </a:rPr>
                <a:t>2</a:t>
              </a:r>
              <a:endParaRPr lang="vi-VN" sz="2800" b="1">
                <a:latin typeface="Arial 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7012" y="29337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latin typeface="Arial "/>
                </a:rPr>
                <a:t>3</a:t>
              </a:r>
              <a:endParaRPr lang="vi-VN" sz="2800" b="1">
                <a:latin typeface="Arial "/>
              </a:endParaRPr>
            </a:p>
          </p:txBody>
        </p:sp>
        <p:sp>
          <p:nvSpPr>
            <p:cNvPr id="20" name="Bùi Liễu 0968142780"/>
            <p:cNvSpPr/>
            <p:nvPr/>
          </p:nvSpPr>
          <p:spPr>
            <a:xfrm>
              <a:off x="8499106" y="222154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 "/>
                </a:rPr>
                <a:t>4</a:t>
              </a:r>
              <a:endParaRPr lang="vi-VN" sz="2800" b="1">
                <a:latin typeface="Arial 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53500" y="18179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 "/>
                </a:rPr>
                <a:t>5</a:t>
              </a:r>
              <a:endParaRPr lang="vi-VN" sz="2800" b="1">
                <a:latin typeface="Arial "/>
              </a:endParaRP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1431471" y="2082439"/>
            <a:ext cx="2756723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1431471" y="3289778"/>
            <a:ext cx="2756723" cy="735644"/>
          </a:xfrm>
          <a:prstGeom prst="wedgeRoundRectCallout">
            <a:avLst>
              <a:gd name="adj1" fmla="val -7443"/>
              <a:gd name="adj2" fmla="val 98014"/>
              <a:gd name="adj3" fmla="val 16667"/>
            </a:avLst>
          </a:prstGeom>
          <a:noFill/>
          <a:ln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1558777" y="3318871"/>
            <a:ext cx="2988129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eye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90288" y="1998151"/>
            <a:ext cx="381000" cy="381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 "/>
              </a:rPr>
              <a:t>1</a:t>
            </a:r>
            <a:endParaRPr lang="vi-VN" sz="2800" b="1">
              <a:latin typeface="Arial 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4694295" y="2326052"/>
            <a:ext cx="381000" cy="381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"/>
              </a:rPr>
              <a:t>2</a:t>
            </a:r>
            <a:endParaRPr lang="vi-VN" sz="2800" b="1">
              <a:latin typeface="Arial "/>
            </a:endParaRPr>
          </a:p>
        </p:txBody>
      </p:sp>
      <p:sp>
        <p:nvSpPr>
          <p:cNvPr id="35" name="Bùi Liễu 0968142780"/>
          <p:cNvSpPr/>
          <p:nvPr/>
        </p:nvSpPr>
        <p:spPr>
          <a:xfrm>
            <a:off x="4508426" y="3252107"/>
            <a:ext cx="381000" cy="381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 "/>
              </a:rPr>
              <a:t>3</a:t>
            </a:r>
            <a:endParaRPr lang="vi-VN" sz="2800" b="1">
              <a:latin typeface="Arial "/>
            </a:endParaRPr>
          </a:p>
        </p:txBody>
      </p:sp>
      <p:sp>
        <p:nvSpPr>
          <p:cNvPr id="36" name="Bùi Liễu 0968142780"/>
          <p:cNvSpPr/>
          <p:nvPr/>
        </p:nvSpPr>
        <p:spPr>
          <a:xfrm>
            <a:off x="9445994" y="2539182"/>
            <a:ext cx="381000" cy="381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 "/>
              </a:rPr>
              <a:t>4</a:t>
            </a:r>
            <a:endParaRPr lang="vi-VN" sz="2800" b="1">
              <a:latin typeface="Arial 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9900388" y="2119223"/>
            <a:ext cx="381000" cy="381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 "/>
              </a:rPr>
              <a:t>5</a:t>
            </a:r>
            <a:endParaRPr lang="vi-VN" sz="2800" b="1">
              <a:latin typeface="Arial "/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1495720" y="3308886"/>
            <a:ext cx="2988129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nose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1581065" y="3331280"/>
            <a:ext cx="2988129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hand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1567405" y="3327994"/>
            <a:ext cx="2988129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face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1621834" y="3251338"/>
            <a:ext cx="2988129" cy="735644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ear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2" grpId="0" animBg="1"/>
      <p:bldP spid="34" grpId="0" animBg="1"/>
      <p:bldP spid="35" grpId="0" animBg="1"/>
      <p:bldP spid="36" grpId="0" animBg="1"/>
      <p:bldP spid="37" grpId="0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9" y="3652268"/>
            <a:ext cx="2930967" cy="2581100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41" y="3599468"/>
            <a:ext cx="2877610" cy="2534112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01" y="971313"/>
            <a:ext cx="2846208" cy="2506458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3" y="954107"/>
            <a:ext cx="2818373" cy="2481946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94193" y="2900645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38442" y="5626805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0851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87280" y="297923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2417841" y="2909271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39908" y="2971848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32513" y="5641974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72581" y="569631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26" y="1952636"/>
            <a:ext cx="3316677" cy="2920768"/>
          </a:xfrm>
          <a:prstGeom prst="roundRect">
            <a:avLst/>
          </a:prstGeom>
          <a:ln w="28575">
            <a:solidFill>
              <a:srgbClr val="FFC000"/>
            </a:solidFill>
            <a:prstDash val="dash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81200"/>
            <a:ext cx="3284241" cy="2892204"/>
          </a:xfrm>
          <a:prstGeom prst="roundRect">
            <a:avLst/>
          </a:prstGeom>
          <a:ln w="28575">
            <a:solidFill>
              <a:srgbClr val="FFC000"/>
            </a:solidFill>
            <a:prstDash val="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104870" y="547185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6118343" y="487340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square 1"/>
          <p:cNvSpPr/>
          <p:nvPr/>
        </p:nvSpPr>
        <p:spPr>
          <a:xfrm>
            <a:off x="4968556" y="4296278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888848" y="4227555"/>
            <a:ext cx="793969" cy="714572"/>
          </a:xfrm>
          <a:prstGeom prst="rect">
            <a:avLst/>
          </a:prstGeom>
        </p:spPr>
      </p:pic>
      <p:sp>
        <p:nvSpPr>
          <p:cNvPr id="42" name="square 2"/>
          <p:cNvSpPr/>
          <p:nvPr/>
        </p:nvSpPr>
        <p:spPr>
          <a:xfrm>
            <a:off x="9836652" y="429627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3534687" y="4940890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91312" y="4920851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3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6" end="12156.539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22" y="669405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&amp; Toes - CoComelon Nursery Rhymes &amp; Kid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62000"/>
            <a:ext cx="10591800" cy="52578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304800" y="0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65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68" y="1803632"/>
            <a:ext cx="3316677" cy="2920768"/>
          </a:xfrm>
          <a:prstGeom prst="roundRect">
            <a:avLst/>
          </a:prstGeom>
          <a:ln w="28575">
            <a:solidFill>
              <a:srgbClr val="FFC000"/>
            </a:solidFill>
            <a:prstDash val="dash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2" y="1832196"/>
            <a:ext cx="3284241" cy="2892204"/>
          </a:xfrm>
          <a:prstGeom prst="roundRect">
            <a:avLst/>
          </a:prstGeom>
          <a:ln w="28575">
            <a:solidFill>
              <a:srgbClr val="FFC000"/>
            </a:solidFill>
            <a:prstDash val="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41266" y="607108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6167085" y="47244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square 1"/>
          <p:cNvSpPr/>
          <p:nvPr/>
        </p:nvSpPr>
        <p:spPr>
          <a:xfrm>
            <a:off x="5017298" y="4147274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937590" y="4078551"/>
            <a:ext cx="793969" cy="714572"/>
          </a:xfrm>
          <a:prstGeom prst="rect">
            <a:avLst/>
          </a:prstGeom>
        </p:spPr>
      </p:pic>
      <p:sp>
        <p:nvSpPr>
          <p:cNvPr id="42" name="square 2"/>
          <p:cNvSpPr/>
          <p:nvPr/>
        </p:nvSpPr>
        <p:spPr>
          <a:xfrm>
            <a:off x="9885394" y="414727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3583429" y="4791886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40054" y="4771847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ck 3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4" end="2800.539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01" y="817681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4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45361" y="2144793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1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51" y="1052270"/>
            <a:ext cx="2595753" cy="1828800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15200" y="2135348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2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68" y="1042825"/>
            <a:ext cx="2596633" cy="1716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51" y="3834808"/>
            <a:ext cx="2824535" cy="1662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36" y="3701157"/>
            <a:ext cx="2706869" cy="1676400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45362" y="4944331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3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278851" y="4934886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4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15200" y="2932885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1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458200" y="387213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an ear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0" y="2035929"/>
            <a:ext cx="6238146" cy="36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4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15200" y="2932885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2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458200" y="387213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an eye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0" y="2035929"/>
            <a:ext cx="6238145" cy="36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15200" y="2932885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458200" y="387213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nose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6024935" cy="35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15200" y="2932885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Arial "/>
                <a:cs typeface="Arial" panose="020B0604020202020204" pitchFamily="34" charset="0"/>
              </a:rPr>
              <a:t>4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It’s ________.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458200" y="387213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hand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0" y="2035929"/>
            <a:ext cx="6238145" cy="36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1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36602" y="43076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4069211" y="5340073"/>
            <a:ext cx="4254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A </a:t>
            </a:r>
            <a:r>
              <a:rPr lang="vi-VN" sz="3200">
                <a:solidFill>
                  <a:srgbClr val="000000"/>
                </a:solidFill>
              </a:rPr>
              <a:t>face and a hand. </a:t>
            </a:r>
            <a:endParaRPr lang="vi-VN" sz="3200"/>
          </a:p>
        </p:txBody>
      </p:sp>
      <p:sp>
        <p:nvSpPr>
          <p:cNvPr id="3" name="Bùi Liễu 0968142780"/>
          <p:cNvSpPr/>
          <p:nvPr/>
        </p:nvSpPr>
        <p:spPr>
          <a:xfrm>
            <a:off x="3974123" y="2315283"/>
            <a:ext cx="4384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this? It’s an eye</a:t>
            </a:r>
            <a:endParaRPr lang="vi-VN" sz="3200"/>
          </a:p>
        </p:txBody>
      </p:sp>
      <p:sp>
        <p:nvSpPr>
          <p:cNvPr id="4" name="Bùi Liễu 0968142780"/>
          <p:cNvSpPr/>
          <p:nvPr/>
        </p:nvSpPr>
        <p:spPr>
          <a:xfrm>
            <a:off x="3974123" y="2884205"/>
            <a:ext cx="4520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this? It’s an ear.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  <a:endParaRPr lang="vi-VN" sz="3200"/>
          </a:p>
        </p:txBody>
      </p:sp>
      <p:sp>
        <p:nvSpPr>
          <p:cNvPr id="7" name="Bùi Liễu 0968142780"/>
          <p:cNvSpPr/>
          <p:nvPr/>
        </p:nvSpPr>
        <p:spPr>
          <a:xfrm>
            <a:off x="3974123" y="3423624"/>
            <a:ext cx="3622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An </a:t>
            </a:r>
            <a:r>
              <a:rPr lang="vi-VN" sz="3200">
                <a:solidFill>
                  <a:srgbClr val="000000"/>
                </a:solidFill>
              </a:rPr>
              <a:t>eye and an ear.</a:t>
            </a:r>
            <a:endParaRPr lang="vi-VN" sz="3200"/>
          </a:p>
        </p:txBody>
      </p:sp>
      <p:sp>
        <p:nvSpPr>
          <p:cNvPr id="5" name="Bùi Liễu 0968142780"/>
          <p:cNvSpPr/>
          <p:nvPr/>
        </p:nvSpPr>
        <p:spPr>
          <a:xfrm>
            <a:off x="3962400" y="4267200"/>
            <a:ext cx="4428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that? It’s a face.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4069211" y="4800654"/>
            <a:ext cx="4565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that? It’s a hand.</a:t>
            </a:r>
            <a:endParaRPr lang="vi-VN" sz="3200"/>
          </a:p>
        </p:txBody>
      </p:sp>
      <p:pic>
        <p:nvPicPr>
          <p:cNvPr id="9" name="Track 3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5" end="1920.356"/>
                  <p14:bmkLst>
                    <p14:bmk name="Bookmark 1" time="17955"/>
                    <p14:bmk name="Bookmark 2" time="21757.4375"/>
                    <p14:bmk name="Bookmark 3" time="25813.2708"/>
                    <p14:bmk name="Bookmark 4" time="31895"/>
                    <p14:bmk name="Bookmark 5" time="36085"/>
                    <p14:bmk name="Bookmark 6" time="40018.8958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11" y="579640"/>
            <a:ext cx="609600" cy="517675"/>
          </a:xfrm>
          <a:prstGeom prst="rect">
            <a:avLst/>
          </a:prstGeom>
        </p:spPr>
      </p:pic>
      <p:sp>
        <p:nvSpPr>
          <p:cNvPr id="11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810000" y="1404045"/>
            <a:ext cx="5105747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body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0161" t="1195" r="3163" b="54074"/>
          <a:stretch/>
        </p:blipFill>
        <p:spPr>
          <a:xfrm>
            <a:off x="8610599" y="2130987"/>
            <a:ext cx="2971801" cy="1601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8488" t="44731" r="11512"/>
          <a:stretch/>
        </p:blipFill>
        <p:spPr>
          <a:xfrm>
            <a:off x="728412" y="2256731"/>
            <a:ext cx="2348477" cy="36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7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7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7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36602" y="43076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4058776" y="5603083"/>
            <a:ext cx="4254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A </a:t>
            </a:r>
            <a:r>
              <a:rPr lang="vi-VN" sz="3200">
                <a:solidFill>
                  <a:srgbClr val="000000"/>
                </a:solidFill>
              </a:rPr>
              <a:t>face and a hand. </a:t>
            </a:r>
            <a:endParaRPr lang="vi-VN" sz="3200"/>
          </a:p>
        </p:txBody>
      </p:sp>
      <p:sp>
        <p:nvSpPr>
          <p:cNvPr id="3" name="Bùi Liễu 0968142780"/>
          <p:cNvSpPr/>
          <p:nvPr/>
        </p:nvSpPr>
        <p:spPr>
          <a:xfrm>
            <a:off x="3974406" y="2377321"/>
            <a:ext cx="4384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this? It’s an eye</a:t>
            </a:r>
            <a:endParaRPr lang="vi-VN" sz="3200"/>
          </a:p>
        </p:txBody>
      </p:sp>
      <p:sp>
        <p:nvSpPr>
          <p:cNvPr id="4" name="Bùi Liễu 0968142780"/>
          <p:cNvSpPr/>
          <p:nvPr/>
        </p:nvSpPr>
        <p:spPr>
          <a:xfrm>
            <a:off x="3974406" y="2946243"/>
            <a:ext cx="4520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this? It’s an ear.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  <a:endParaRPr lang="vi-VN" sz="3200"/>
          </a:p>
        </p:txBody>
      </p:sp>
      <p:sp>
        <p:nvSpPr>
          <p:cNvPr id="7" name="Bùi Liễu 0968142780"/>
          <p:cNvSpPr/>
          <p:nvPr/>
        </p:nvSpPr>
        <p:spPr>
          <a:xfrm>
            <a:off x="3974406" y="3485662"/>
            <a:ext cx="3622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An </a:t>
            </a:r>
            <a:r>
              <a:rPr lang="vi-VN" sz="3200">
                <a:solidFill>
                  <a:srgbClr val="000000"/>
                </a:solidFill>
              </a:rPr>
              <a:t>eye and an ear.</a:t>
            </a:r>
            <a:endParaRPr lang="vi-VN" sz="3200"/>
          </a:p>
        </p:txBody>
      </p:sp>
      <p:sp>
        <p:nvSpPr>
          <p:cNvPr id="5" name="Bùi Liễu 0968142780"/>
          <p:cNvSpPr/>
          <p:nvPr/>
        </p:nvSpPr>
        <p:spPr>
          <a:xfrm>
            <a:off x="3951965" y="4530210"/>
            <a:ext cx="4428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that? It’s a face.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4058776" y="5063664"/>
            <a:ext cx="4565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that? It’s a hand.</a:t>
            </a:r>
            <a:endParaRPr lang="vi-VN" sz="3200"/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552.2292"/>
                    <p14:bmk name="Bookmark 2" time="7780"/>
                    <p14:bmk name="Bookmark 3" time="11634.9584"/>
                    <p14:bmk name="Bookmark 4" time="17950"/>
                    <p14:bmk name="Bookmark 5" time="21950"/>
                    <p14:bmk name="Bookmark 6" time="26055.7709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81380"/>
            <a:ext cx="868438" cy="868438"/>
          </a:xfrm>
          <a:prstGeom prst="rect">
            <a:avLst/>
          </a:prstGeom>
        </p:spPr>
      </p:pic>
      <p:sp>
        <p:nvSpPr>
          <p:cNvPr id="1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810000" y="1404045"/>
            <a:ext cx="5105747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body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0161" t="1195" r="3163" b="54074"/>
          <a:stretch/>
        </p:blipFill>
        <p:spPr>
          <a:xfrm>
            <a:off x="8610599" y="2130987"/>
            <a:ext cx="2971801" cy="1601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8488" t="44731" r="11512"/>
          <a:stretch/>
        </p:blipFill>
        <p:spPr>
          <a:xfrm>
            <a:off x="728412" y="2256731"/>
            <a:ext cx="2348477" cy="36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12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7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12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3356988" y="2946495"/>
              <a:ext cx="110799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face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8425745" y="1335751"/>
            <a:ext cx="2856690" cy="2384111"/>
            <a:chOff x="6392042" y="1289109"/>
            <a:chExt cx="3816682" cy="2384111"/>
          </a:xfrm>
        </p:grpSpPr>
        <p:sp>
          <p:nvSpPr>
            <p:cNvPr id="12" name="TextBox 11"/>
            <p:cNvSpPr txBox="1"/>
            <p:nvPr/>
          </p:nvSpPr>
          <p:spPr>
            <a:xfrm>
              <a:off x="7786204" y="3026889"/>
              <a:ext cx="128753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hand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3513223" y="5685275"/>
              <a:ext cx="877162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ear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003211" y="5733184"/>
              <a:ext cx="95410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eye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 flipH="1">
            <a:off x="5643784" y="1707709"/>
            <a:ext cx="1391991" cy="1390799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 flipH="1">
            <a:off x="3455438" y="4264237"/>
            <a:ext cx="1371601" cy="1560975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 flipH="1">
            <a:off x="7268345" y="4443649"/>
            <a:ext cx="1447801" cy="13250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0367"/>
          <a:stretch/>
        </p:blipFill>
        <p:spPr>
          <a:xfrm flipH="1">
            <a:off x="8863492" y="1719304"/>
            <a:ext cx="2018368" cy="1517192"/>
          </a:xfrm>
          <a:prstGeom prst="rect">
            <a:avLst/>
          </a:prstGeom>
        </p:spPr>
      </p:pic>
      <p:pic>
        <p:nvPicPr>
          <p:cNvPr id="23" name="eye ear face h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" end="1119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2" y="3289016"/>
            <a:ext cx="367433" cy="312026"/>
          </a:xfrm>
          <a:prstGeom prst="rect">
            <a:avLst/>
          </a:prstGeom>
        </p:spPr>
      </p:pic>
      <p:pic>
        <p:nvPicPr>
          <p:cNvPr id="25" name="eye ear face h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" end="12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41" y="3336317"/>
            <a:ext cx="367433" cy="312026"/>
          </a:xfrm>
          <a:prstGeom prst="rect">
            <a:avLst/>
          </a:prstGeom>
        </p:spPr>
      </p:pic>
      <p:pic>
        <p:nvPicPr>
          <p:cNvPr id="26" name="eye ear face h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213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22" y="6056349"/>
            <a:ext cx="367433" cy="312026"/>
          </a:xfrm>
          <a:prstGeom prst="rect">
            <a:avLst/>
          </a:prstGeom>
        </p:spPr>
      </p:pic>
      <p:pic>
        <p:nvPicPr>
          <p:cNvPr id="27" name="eye ear face h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83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01" y="6056349"/>
            <a:ext cx="367433" cy="312026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080238" y="2946495"/>
              <a:ext cx="1661499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body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841" y="1173745"/>
            <a:ext cx="1918836" cy="1918836"/>
          </a:xfrm>
          <a:prstGeom prst="rect">
            <a:avLst/>
          </a:prstGeom>
        </p:spPr>
      </p:pic>
      <p:pic>
        <p:nvPicPr>
          <p:cNvPr id="48" name="bo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66" y="3203517"/>
            <a:ext cx="394913" cy="3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95800" y="749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169754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887677"/>
            <a:ext cx="971006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4800" y="189103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4800" y="109061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4800" y="276544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4416" y="45040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258151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61" y="340961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45" y="427119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06567" y="362281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1638" y="52421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6" y="514606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2176176"/>
            <a:ext cx="40386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this?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0" y="1143000"/>
            <a:ext cx="61286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bộ phận cơ thể.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10600" y="2362200"/>
            <a:ext cx="230223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10600" y="2951300"/>
            <a:ext cx="2052165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1200" y="5029200"/>
            <a:ext cx="1584023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27000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52381"/>
          <a:stretch/>
        </p:blipFill>
        <p:spPr>
          <a:xfrm>
            <a:off x="381000" y="1524000"/>
            <a:ext cx="57912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8" t="2229"/>
          <a:stretch/>
        </p:blipFill>
        <p:spPr>
          <a:xfrm>
            <a:off x="6172200" y="1643662"/>
            <a:ext cx="5666014" cy="34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6557"/>
            <a:ext cx="10210800" cy="4665694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267200" y="1245249"/>
            <a:ext cx="4371704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a game!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911194" y="1147490"/>
            <a:ext cx="2380969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t's play a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14" y="1219200"/>
            <a:ext cx="9448800" cy="4496427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7200" y="1219200"/>
            <a:ext cx="2615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smtClean="0">
              <a:latin typeface="Arial "/>
              <a:cs typeface="Calibri" panose="020F0502020204030204" pitchFamily="34" charset="0"/>
            </a:endParaRPr>
          </a:p>
          <a:p>
            <a:r>
              <a:rPr lang="vi-VN" sz="3200" b="1" smtClean="0">
                <a:latin typeface="Arial "/>
                <a:cs typeface="Calibri" panose="020F0502020204030204" pitchFamily="34" charset="0"/>
              </a:rPr>
              <a:t>It’s a nose.</a:t>
            </a: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 </a:t>
            </a:r>
            <a:endParaRPr lang="vi-VN" sz="3200" b="1" smtClean="0"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38276" y="1102548"/>
            <a:ext cx="2667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smtClean="0">
              <a:latin typeface="Arial "/>
              <a:cs typeface="Calibri" panose="020F0502020204030204" pitchFamily="34" charset="0"/>
            </a:endParaRPr>
          </a:p>
          <a:p>
            <a:r>
              <a:rPr lang="vi-VN" sz="3200" b="1" smtClean="0">
                <a:latin typeface="Arial "/>
                <a:cs typeface="Calibri" panose="020F0502020204030204" pitchFamily="34" charset="0"/>
              </a:rPr>
              <a:t>What’s this.</a:t>
            </a:r>
          </a:p>
          <a:p>
            <a:endParaRPr lang="vi-VN" sz="3200" b="1" smtClean="0">
              <a:latin typeface="Arial "/>
              <a:cs typeface="Calibri" panose="020F0502020204030204" pitchFamily="34" charset="0"/>
            </a:endParaRPr>
          </a:p>
          <a:p>
            <a:endParaRPr lang="vi-VN" sz="3200" b="1"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's th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's a 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6802815" y="2340086"/>
            <a:ext cx="220925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body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109788" y="3413870"/>
            <a:ext cx="15953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ˈbɒd.i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163493" y="4047908"/>
            <a:ext cx="14879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cơ thể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6038" r="15815"/>
          <a:stretch/>
        </p:blipFill>
        <p:spPr>
          <a:xfrm>
            <a:off x="2781780" y="1027331"/>
            <a:ext cx="3877377" cy="4995020"/>
          </a:xfrm>
          <a:prstGeom prst="rect">
            <a:avLst/>
          </a:prstGeom>
        </p:spPr>
      </p:pic>
      <p:pic>
        <p:nvPicPr>
          <p:cNvPr id="7" name="bo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34" y="5562600"/>
            <a:ext cx="487265" cy="4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</TotalTime>
  <Words>676</Words>
  <Application>Microsoft Office PowerPoint</Application>
  <PresentationFormat>Widescreen</PresentationFormat>
  <Paragraphs>227</Paragraphs>
  <Slides>42</Slides>
  <Notes>27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Arial </vt:lpstr>
      <vt:lpstr>Berlin Sans FB</vt:lpstr>
      <vt:lpstr>Berlin Sans FB Demi</vt:lpstr>
      <vt:lpstr>Calibri</vt:lpstr>
      <vt:lpstr>Comic Sans MS</vt:lpstr>
      <vt:lpstr>Fredoka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270</cp:revision>
  <dcterms:created xsi:type="dcterms:W3CDTF">2006-08-16T00:00:00Z</dcterms:created>
  <dcterms:modified xsi:type="dcterms:W3CDTF">2023-10-13T01:57:30Z</dcterms:modified>
</cp:coreProperties>
</file>