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media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media3.wav" ContentType="audio/x-wav"/>
  <Override PartName="/ppt/notesSlides/notesSlide6.xml" ContentType="application/vnd.openxmlformats-officedocument.presentationml.notesSlide+xml"/>
  <Override PartName="/ppt/media/media4.wav" ContentType="audio/x-wav"/>
  <Override PartName="/ppt/notesSlides/notesSlide7.xml" ContentType="application/vnd.openxmlformats-officedocument.presentationml.notesSlide+xml"/>
  <Override PartName="/ppt/media/audio6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notesSlides/notesSlide8.xml" ContentType="application/vnd.openxmlformats-officedocument.presentationml.notesSlide+xml"/>
  <Override PartName="/ppt/media/media14.wav" ContentType="audio/x-wav"/>
  <Override PartName="/ppt/media/media15.wav" ContentType="audio/x-wav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50" r:id="rId2"/>
    <p:sldId id="451" r:id="rId3"/>
    <p:sldId id="452" r:id="rId4"/>
    <p:sldId id="488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339" r:id="rId18"/>
    <p:sldId id="420" r:id="rId19"/>
    <p:sldId id="414" r:id="rId20"/>
    <p:sldId id="489" r:id="rId21"/>
    <p:sldId id="419" r:id="rId22"/>
    <p:sldId id="418" r:id="rId23"/>
    <p:sldId id="440" r:id="rId24"/>
    <p:sldId id="449" r:id="rId25"/>
    <p:sldId id="471" r:id="rId26"/>
    <p:sldId id="472" r:id="rId27"/>
    <p:sldId id="473" r:id="rId28"/>
    <p:sldId id="474" r:id="rId29"/>
    <p:sldId id="399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66CCFF"/>
    <a:srgbClr val="FFCC99"/>
    <a:srgbClr val="FFFF99"/>
    <a:srgbClr val="FFFFCC"/>
    <a:srgbClr val="F0926C"/>
    <a:srgbClr val="CF94D0"/>
    <a:srgbClr val="D19AD2"/>
    <a:srgbClr val="FF99CC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4" autoAdjust="0"/>
    <p:restoredTop sz="93594" autoAdjust="0"/>
  </p:normalViewPr>
  <p:slideViewPr>
    <p:cSldViewPr>
      <p:cViewPr varScale="1">
        <p:scale>
          <a:sx n="69" d="100"/>
          <a:sy n="69" d="100"/>
        </p:scale>
        <p:origin x="85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25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0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86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95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0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44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88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953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375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59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5" r:id="rId13"/>
    <p:sldLayoutId id="214748366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audio" Target="../media/audio5.wav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dngrxphHjRw?si=yzql712nLWKLtn20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image" Target="../media/image51.png"/><Relationship Id="rId26" Type="http://schemas.openxmlformats.org/officeDocument/2006/relationships/image" Target="../media/image23.png"/><Relationship Id="rId3" Type="http://schemas.microsoft.com/office/2007/relationships/media" Target="../media/media8.wav"/><Relationship Id="rId21" Type="http://schemas.openxmlformats.org/officeDocument/2006/relationships/image" Target="../media/image53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audio" Target="../media/media7.wav"/><Relationship Id="rId16" Type="http://schemas.openxmlformats.org/officeDocument/2006/relationships/image" Target="../media/image49.png"/><Relationship Id="rId20" Type="http://schemas.microsoft.com/office/2007/relationships/hdphoto" Target="../media/hdphoto4.wdp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24" Type="http://schemas.microsoft.com/office/2007/relationships/hdphoto" Target="../media/hdphoto6.wdp"/><Relationship Id="rId5" Type="http://schemas.microsoft.com/office/2007/relationships/media" Target="../media/media9.wav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54.png"/><Relationship Id="rId28" Type="http://schemas.openxmlformats.org/officeDocument/2006/relationships/image" Target="../media/image30.png"/><Relationship Id="rId10" Type="http://schemas.openxmlformats.org/officeDocument/2006/relationships/audio" Target="../media/media11.wav"/><Relationship Id="rId19" Type="http://schemas.openxmlformats.org/officeDocument/2006/relationships/image" Target="../media/image52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Relationship Id="rId22" Type="http://schemas.microsoft.com/office/2007/relationships/hdphoto" Target="../media/hdphoto5.wdp"/><Relationship Id="rId27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7.wav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wav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2.png"/><Relationship Id="rId4" Type="http://schemas.openxmlformats.org/officeDocument/2006/relationships/audio" Target="../media/media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648898" y="2626202"/>
            <a:ext cx="15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orte" panose="03060902040502070203" pitchFamily="66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209800" y="2890066"/>
            <a:ext cx="609600" cy="546090"/>
          </a:xfrm>
          <a:prstGeom prst="dec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Forte" panose="03060902040502070203" pitchFamily="66" charset="0"/>
              </a:rPr>
              <a:t>3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3429000" y="2201936"/>
            <a:ext cx="7010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Our friends</a:t>
            </a:r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4262051" y="3875297"/>
            <a:ext cx="442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Forte" panose="03060902040502070203" pitchFamily="66" charset="0"/>
              </a:rPr>
              <a:t>Lesson </a:t>
            </a:r>
            <a:r>
              <a:rPr lang="en-US" sz="5400" dirty="0">
                <a:latin typeface="Forte" panose="03060902040502070203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455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80401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0" y="32755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67600" y="17067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1888" y="5143657"/>
            <a:ext cx="36215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Linh?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 r="19258"/>
          <a:stretch/>
        </p:blipFill>
        <p:spPr>
          <a:xfrm>
            <a:off x="2357374" y="4115549"/>
            <a:ext cx="3255961" cy="2209051"/>
          </a:xfrm>
          <a:prstGeom prst="roundRect">
            <a:avLst/>
          </a:prstGeom>
          <a:ln w="28575">
            <a:noFill/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6222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09093" y="5303541"/>
            <a:ext cx="37240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Lucy?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r="19699"/>
          <a:stretch/>
        </p:blipFill>
        <p:spPr>
          <a:xfrm>
            <a:off x="3150750" y="4063214"/>
            <a:ext cx="3186583" cy="2427071"/>
          </a:xfrm>
          <a:prstGeom prst="roundRect">
            <a:avLst/>
          </a:prstGeom>
          <a:ln w="28575">
            <a:noFill/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384937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143000" y="4043539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Bill?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Ben?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Minh?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45088" y="4805810"/>
            <a:ext cx="445076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, it isn’t. It’s Ben.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9996" y="4180796"/>
            <a:ext cx="3172375" cy="21749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2" y="3964944"/>
            <a:ext cx="10097887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32" y="533501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80401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Ms Loan.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0" y="327557"/>
            <a:ext cx="417319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Ms Lien?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67600" y="17067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Ms Loan.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78021" y="4490889"/>
            <a:ext cx="522021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, it isn’t. It’s Ms Hoa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6" t="683" r="20686" b="-683"/>
          <a:stretch/>
        </p:blipFill>
        <p:spPr bwMode="auto">
          <a:xfrm>
            <a:off x="1660744" y="4046599"/>
            <a:ext cx="3151433" cy="24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3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1623079" y="162445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246776" y="1564435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True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9338" y="4069722"/>
            <a:ext cx="3650778" cy="225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99923" y="4797131"/>
            <a:ext cx="4692692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Ben?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8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5116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1551144" y="151041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6857831" y="143954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. True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91065" y="4652935"/>
            <a:ext cx="4512994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Mr Long?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4055942"/>
            <a:ext cx="4343400" cy="23448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10524056" y="6079655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528" y="2671206"/>
            <a:ext cx="2682472" cy="311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43" y="8481829"/>
            <a:ext cx="1351077" cy="2209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3" y="600075"/>
            <a:ext cx="4036834" cy="430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82" y="4094815"/>
            <a:ext cx="3168352" cy="15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yeahtWAV.wav"/>
          </p:stSnd>
        </p:sndAc>
      </p:transition>
    </mc:Choice>
    <mc:Fallback xmlns="">
      <p:transition advClick="0">
        <p:sndAc>
          <p:stSnd>
            <p:snd r:embed="rId11" name="yeaht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1447800" y="4572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33600"/>
            <a:ext cx="10811238" cy="3282842"/>
          </a:xfrm>
          <a:prstGeom prst="rect">
            <a:avLst/>
          </a:prstGeom>
        </p:spPr>
      </p:pic>
      <p:pic>
        <p:nvPicPr>
          <p:cNvPr id="7" name="Track 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85" end="10262.274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19400"/>
            <a:ext cx="609600" cy="512618"/>
          </a:xfrm>
          <a:prstGeom prst="rect">
            <a:avLst/>
          </a:prstGeom>
        </p:spPr>
      </p:pic>
      <p:pic>
        <p:nvPicPr>
          <p:cNvPr id="8" name="Track 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53" end="2595.274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43400"/>
            <a:ext cx="609600" cy="5126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02539" y="5562600"/>
            <a:ext cx="5234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youtu.be/dngrxphHjRw?si=yzql712nLWKLtn20</a:t>
            </a:r>
            <a:endParaRPr lang="en-US" dirty="0" smtClean="0"/>
          </a:p>
          <a:p>
            <a:r>
              <a:rPr lang="en-US" dirty="0" smtClean="0"/>
              <a:t>Link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38200" y="3162643"/>
            <a:ext cx="5711950" cy="112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a.      That’s  Bill.     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     Thank you, Bill     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     That’s Lucy.</a:t>
            </a: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1066800" y="577491"/>
            <a:ext cx="4800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tick.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1871385" y="2707125"/>
            <a:ext cx="548727" cy="4981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Bùi Liễu 0968142780"/>
          <p:cNvSpPr/>
          <p:nvPr/>
        </p:nvSpPr>
        <p:spPr>
          <a:xfrm>
            <a:off x="1875028" y="3490982"/>
            <a:ext cx="545084" cy="4981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1831804" y="3485052"/>
            <a:ext cx="627888" cy="565099"/>
          </a:xfrm>
          <a:prstGeom prst="rect">
            <a:avLst/>
          </a:prstGeom>
          <a:ln>
            <a:noFill/>
          </a:ln>
        </p:spPr>
      </p:pic>
      <p:sp>
        <p:nvSpPr>
          <p:cNvPr id="23" name="Bùi Liễu 0968142780"/>
          <p:cNvSpPr/>
          <p:nvPr/>
        </p:nvSpPr>
        <p:spPr>
          <a:xfrm>
            <a:off x="1871385" y="4331539"/>
            <a:ext cx="548727" cy="4981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400800" y="2317730"/>
            <a:ext cx="5999989" cy="2819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a.      That’s  Lucy.   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     Thank you, Lucy  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      Thank you, Bill.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7523989" y="3490982"/>
            <a:ext cx="548727" cy="4981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Bùi Liễu 0968142780"/>
          <p:cNvSpPr/>
          <p:nvPr/>
        </p:nvSpPr>
        <p:spPr>
          <a:xfrm>
            <a:off x="7523989" y="4308083"/>
            <a:ext cx="548727" cy="4981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27" end="2608.8662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62334"/>
            <a:ext cx="609600" cy="512618"/>
          </a:xfrm>
          <a:prstGeom prst="rect">
            <a:avLst/>
          </a:prstGeom>
        </p:spPr>
      </p:pic>
      <p:pic>
        <p:nvPicPr>
          <p:cNvPr id="30" name="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8" end="2608.8662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34" y="3240483"/>
            <a:ext cx="457200" cy="384464"/>
          </a:xfrm>
          <a:prstGeom prst="rect">
            <a:avLst/>
          </a:prstGeom>
        </p:spPr>
      </p:pic>
      <p:pic>
        <p:nvPicPr>
          <p:cNvPr id="31" name="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6" end="6002.8662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3" y="3205238"/>
            <a:ext cx="457200" cy="384464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7523989" y="2705163"/>
            <a:ext cx="545084" cy="4981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7523989" y="2638178"/>
            <a:ext cx="627888" cy="565099"/>
          </a:xfrm>
          <a:prstGeom prst="rect">
            <a:avLst/>
          </a:prstGeom>
          <a:ln>
            <a:noFill/>
          </a:ln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6096000" y="5943657"/>
            <a:ext cx="52578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Tick the squares to show answer.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7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48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"/>
          <p:cNvSpPr txBox="1">
            <a:spLocks/>
          </p:cNvSpPr>
          <p:nvPr/>
        </p:nvSpPr>
        <p:spPr>
          <a:xfrm>
            <a:off x="1828800" y="556168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6787512" y="4464929"/>
            <a:ext cx="4544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fine, thank you. </a:t>
            </a:r>
            <a:endParaRPr lang="vi-VN" sz="3200"/>
          </a:p>
        </p:txBody>
      </p:sp>
      <p:sp>
        <p:nvSpPr>
          <p:cNvPr id="14" name="Bùi Liễu 0968142780"/>
          <p:cNvSpPr/>
          <p:nvPr/>
        </p:nvSpPr>
        <p:spPr>
          <a:xfrm>
            <a:off x="1930851" y="1825319"/>
            <a:ext cx="2302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Is that Mai?</a:t>
            </a:r>
            <a:endParaRPr lang="vi-VN" sz="3200"/>
          </a:p>
        </p:txBody>
      </p:sp>
      <p:sp>
        <p:nvSpPr>
          <p:cNvPr id="19" name="Rectangle 18"/>
          <p:cNvSpPr/>
          <p:nvPr/>
        </p:nvSpPr>
        <p:spPr>
          <a:xfrm>
            <a:off x="1750138" y="2487843"/>
            <a:ext cx="1917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Yes, it is.</a:t>
            </a:r>
            <a:endParaRPr lang="vi-VN" sz="3200"/>
          </a:p>
        </p:txBody>
      </p:sp>
      <p:sp>
        <p:nvSpPr>
          <p:cNvPr id="20" name="Bùi Liễu 0968142780"/>
          <p:cNvSpPr/>
          <p:nvPr/>
        </p:nvSpPr>
        <p:spPr>
          <a:xfrm>
            <a:off x="1750138" y="3190217"/>
            <a:ext cx="2643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Is that Minh?</a:t>
            </a:r>
            <a:endParaRPr lang="vi-VN" sz="3200"/>
          </a:p>
        </p:txBody>
      </p:sp>
      <p:sp>
        <p:nvSpPr>
          <p:cNvPr id="21" name="Bùi Liễu 0968142780"/>
          <p:cNvSpPr/>
          <p:nvPr/>
        </p:nvSpPr>
        <p:spPr>
          <a:xfrm>
            <a:off x="1750138" y="3852741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>
                <a:solidFill>
                  <a:srgbClr val="000000"/>
                </a:solidFill>
              </a:rPr>
              <a:t> </a:t>
            </a:r>
            <a:r>
              <a:rPr lang="vi-VN" sz="3200">
                <a:solidFill>
                  <a:srgbClr val="000000"/>
                </a:solidFill>
              </a:rPr>
              <a:t>No, it isn’t.</a:t>
            </a:r>
            <a:endParaRPr lang="vi-VN" sz="3200"/>
          </a:p>
        </p:txBody>
      </p:sp>
      <p:sp>
        <p:nvSpPr>
          <p:cNvPr id="22" name="Rectangle 21"/>
          <p:cNvSpPr/>
          <p:nvPr/>
        </p:nvSpPr>
        <p:spPr>
          <a:xfrm>
            <a:off x="1656793" y="4477016"/>
            <a:ext cx="3746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It’s Nam. It’s Nam. 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87512" y="1966420"/>
            <a:ext cx="245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Hello, Mary.</a:t>
            </a:r>
            <a:r>
              <a:rPr lang="vi-VN" sz="3200" i="1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87512" y="2605442"/>
            <a:ext cx="2340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Hello, Mary.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0810" y="3212020"/>
            <a:ext cx="3054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How are you?  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6787512" y="3811289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I’m fine, thank you.</a:t>
            </a:r>
          </a:p>
        </p:txBody>
      </p:sp>
      <p:pic>
        <p:nvPicPr>
          <p:cNvPr id="2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/>
                  <p14:bmkLst>
                    <p14:bmk name="Bookmark 1" time="12905"/>
                    <p14:bmk name="Bookmark 2" time="16625"/>
                    <p14:bmk name="Bookmark 3" time="19315"/>
                    <p14:bmk name="Bookmark 4" time="22965"/>
                    <p14:bmk name="Bookmark 5" time="26107.4293"/>
                    <p14:bmk name="Bookmark 6" time="30667.4293"/>
                    <p14:bmk name="Bookmark 7" time="32858.6648"/>
                    <p14:bmk name="Bookmark 8" time="36395.9277"/>
                    <p14:bmk name="Bookmark 9" time="39186.8652"/>
                    <p14:bmk name="Bookmark 10" time="43555.8363"/>
                  </p14:bmkLst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54057"/>
            <a:ext cx="609600" cy="512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56" y="3086332"/>
            <a:ext cx="1530380" cy="1532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84" y="1419780"/>
            <a:ext cx="2223948" cy="1770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79" y="3403205"/>
            <a:ext cx="1488851" cy="1524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33" y="4638914"/>
            <a:ext cx="1421026" cy="1914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81" y="5000430"/>
            <a:ext cx="1036723" cy="1460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82" y="5049704"/>
            <a:ext cx="1077431" cy="14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062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2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7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0062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343400" y="297249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Listen and tick.</a:t>
            </a:r>
            <a:endParaRPr lang="en-US" sz="3600" b="1" dirty="0">
              <a:solidFill>
                <a:schemeClr val="accent4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4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</a:t>
            </a:r>
            <a:r>
              <a:rPr lang="en-US" sz="3600" b="1" smtClean="0">
                <a:solidFill>
                  <a:schemeClr val="accent4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isten and repeat.</a:t>
            </a:r>
            <a:endParaRPr lang="en-US" sz="3600" b="1" dirty="0">
              <a:solidFill>
                <a:schemeClr val="accent4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4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8748" y="48560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chemeClr val="accent4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Read and match. </a:t>
            </a:r>
            <a:endParaRPr lang="en-US" sz="3600" b="1" dirty="0">
              <a:solidFill>
                <a:schemeClr val="accent4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5970" y="559424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Project.</a:t>
            </a:r>
          </a:p>
          <a:p>
            <a:r>
              <a:rPr lang="en-US" sz="3600" b="1" smtClean="0">
                <a:solidFill>
                  <a:schemeClr val="accent4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4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"/>
          <p:cNvSpPr txBox="1">
            <a:spLocks/>
          </p:cNvSpPr>
          <p:nvPr/>
        </p:nvSpPr>
        <p:spPr>
          <a:xfrm>
            <a:off x="1828800" y="556168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6927485" y="4483624"/>
            <a:ext cx="4544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fine, thank you. </a:t>
            </a:r>
            <a:endParaRPr lang="vi-VN" sz="3200"/>
          </a:p>
        </p:txBody>
      </p:sp>
      <p:sp>
        <p:nvSpPr>
          <p:cNvPr id="14" name="Bùi Liễu 0968142780"/>
          <p:cNvSpPr/>
          <p:nvPr/>
        </p:nvSpPr>
        <p:spPr>
          <a:xfrm>
            <a:off x="2712458" y="1706549"/>
            <a:ext cx="2302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Is that Mai?</a:t>
            </a:r>
            <a:endParaRPr lang="vi-VN" sz="3200"/>
          </a:p>
        </p:txBody>
      </p:sp>
      <p:sp>
        <p:nvSpPr>
          <p:cNvPr id="19" name="Rectangle 18"/>
          <p:cNvSpPr/>
          <p:nvPr/>
        </p:nvSpPr>
        <p:spPr>
          <a:xfrm>
            <a:off x="2531745" y="2369073"/>
            <a:ext cx="1917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Yes, it is.</a:t>
            </a:r>
            <a:endParaRPr lang="vi-VN" sz="3200"/>
          </a:p>
        </p:txBody>
      </p:sp>
      <p:sp>
        <p:nvSpPr>
          <p:cNvPr id="20" name="Bùi Liễu 0968142780"/>
          <p:cNvSpPr/>
          <p:nvPr/>
        </p:nvSpPr>
        <p:spPr>
          <a:xfrm>
            <a:off x="2531745" y="3071447"/>
            <a:ext cx="2643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Is that Minh?</a:t>
            </a:r>
            <a:endParaRPr lang="vi-VN" sz="3200"/>
          </a:p>
        </p:txBody>
      </p:sp>
      <p:sp>
        <p:nvSpPr>
          <p:cNvPr id="21" name="Bùi Liễu 0968142780"/>
          <p:cNvSpPr/>
          <p:nvPr/>
        </p:nvSpPr>
        <p:spPr>
          <a:xfrm>
            <a:off x="2531745" y="3733971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>
                <a:solidFill>
                  <a:srgbClr val="000000"/>
                </a:solidFill>
              </a:rPr>
              <a:t> </a:t>
            </a:r>
            <a:r>
              <a:rPr lang="vi-VN" sz="3200">
                <a:solidFill>
                  <a:srgbClr val="000000"/>
                </a:solidFill>
              </a:rPr>
              <a:t>No, it isn’t.</a:t>
            </a:r>
            <a:endParaRPr lang="vi-VN" sz="3200"/>
          </a:p>
        </p:txBody>
      </p:sp>
      <p:sp>
        <p:nvSpPr>
          <p:cNvPr id="22" name="Rectangle 21"/>
          <p:cNvSpPr/>
          <p:nvPr/>
        </p:nvSpPr>
        <p:spPr>
          <a:xfrm>
            <a:off x="2438400" y="4358246"/>
            <a:ext cx="3746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It’s Nam. It’s Nam. 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27485" y="1985115"/>
            <a:ext cx="245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Hello, Mary.</a:t>
            </a:r>
            <a:r>
              <a:rPr lang="vi-VN" sz="3200" i="1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27485" y="2624137"/>
            <a:ext cx="2340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Hello, Mary.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10783" y="3230715"/>
            <a:ext cx="3054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 How are you?  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6927485" y="3829984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I’m fine, thank you.</a:t>
            </a:r>
          </a:p>
        </p:txBody>
      </p:sp>
      <p:pic>
        <p:nvPicPr>
          <p:cNvPr id="3" name="3.3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028.375"/>
                    <p14:bmk name="Bookmark 2" time="5802.8542"/>
                    <p14:bmk name="Bookmark 3" time="8584.3125"/>
                    <p14:bmk name="Bookmark 4" time="12100"/>
                    <p14:bmk name="Bookmark 5" time="15100"/>
                    <p14:bmk name="Bookmark 6" time="19763.2994"/>
                    <p14:bmk name="Bookmark 7" time="22113.2994"/>
                    <p14:bmk name="Bookmark 8" time="25433.2994"/>
                    <p14:bmk name="Bookmark 9" time="28265.1952"/>
                    <p14:bmk name="Bookmark 10" time="32493.2994"/>
                  </p14:bmkLst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31" y="483611"/>
            <a:ext cx="1222938" cy="1222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79" y="3143194"/>
            <a:ext cx="1530380" cy="15328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48" y="1420599"/>
            <a:ext cx="2223948" cy="1770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79" y="3403205"/>
            <a:ext cx="1488851" cy="15249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20" y="4767513"/>
            <a:ext cx="1302386" cy="17550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29" y="5240541"/>
            <a:ext cx="890994" cy="12548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448" y="5111744"/>
            <a:ext cx="1077431" cy="14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8212" y="1587115"/>
            <a:ext cx="671200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name’s </a:t>
            </a: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Nam. 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1728587" y="340131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match.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"/>
          <p:cNvCxnSpPr>
            <a:endCxn id="18" idx="1"/>
          </p:cNvCxnSpPr>
          <p:nvPr/>
        </p:nvCxnSpPr>
        <p:spPr>
          <a:xfrm>
            <a:off x="7451665" y="2062504"/>
            <a:ext cx="1463735" cy="361439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"/>
          <p:cNvCxnSpPr/>
          <p:nvPr/>
        </p:nvCxnSpPr>
        <p:spPr>
          <a:xfrm>
            <a:off x="7386040" y="3051155"/>
            <a:ext cx="1390187" cy="100738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Bùi Liễu"/>
          <p:cNvCxnSpPr/>
          <p:nvPr/>
        </p:nvCxnSpPr>
        <p:spPr>
          <a:xfrm flipV="1">
            <a:off x="7454675" y="2233446"/>
            <a:ext cx="1276600" cy="18840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ùi Liễu 0968142780"/>
          <p:cNvSpPr/>
          <p:nvPr/>
        </p:nvSpPr>
        <p:spPr>
          <a:xfrm>
            <a:off x="2286000" y="5783125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d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3962400" y="5783125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c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5638800" y="5783125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3667" y="2638661"/>
            <a:ext cx="676304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teacher, Mr</a:t>
            </a: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7173" y="3682653"/>
            <a:ext cx="676304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my teacher, M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</a:t>
            </a:r>
            <a:r>
              <a:rPr lang="vi-VN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Hoa.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3667" y="4750844"/>
            <a:ext cx="676304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friend, Linh.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/>
          <a:stretch/>
        </p:blipFill>
        <p:spPr>
          <a:xfrm>
            <a:off x="8915400" y="5007169"/>
            <a:ext cx="2196651" cy="13394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107563"/>
            <a:ext cx="2418372" cy="1220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76" y="2327954"/>
            <a:ext cx="2386665" cy="13005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75" y="3682652"/>
            <a:ext cx="2351166" cy="1270347"/>
          </a:xfrm>
          <a:prstGeom prst="rect">
            <a:avLst/>
          </a:prstGeom>
        </p:spPr>
      </p:pic>
      <p:sp>
        <p:nvSpPr>
          <p:cNvPr id="30" name="Decagon 29"/>
          <p:cNvSpPr/>
          <p:nvPr/>
        </p:nvSpPr>
        <p:spPr>
          <a:xfrm>
            <a:off x="10972800" y="1874868"/>
            <a:ext cx="509930" cy="476274"/>
          </a:xfrm>
          <a:prstGeom prst="decagon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ecagon 30"/>
          <p:cNvSpPr/>
          <p:nvPr/>
        </p:nvSpPr>
        <p:spPr>
          <a:xfrm>
            <a:off x="10972800" y="3072214"/>
            <a:ext cx="509930" cy="476274"/>
          </a:xfrm>
          <a:prstGeom prst="decagon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10972800" y="4315793"/>
            <a:ext cx="509930" cy="476274"/>
          </a:xfrm>
          <a:prstGeom prst="decagon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972800" y="5783125"/>
            <a:ext cx="509930" cy="476274"/>
          </a:xfrm>
          <a:prstGeom prst="decagon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Bùi Liễu"/>
          <p:cNvCxnSpPr/>
          <p:nvPr/>
        </p:nvCxnSpPr>
        <p:spPr>
          <a:xfrm flipV="1">
            <a:off x="7483361" y="2978218"/>
            <a:ext cx="1707900" cy="2172205"/>
          </a:xfrm>
          <a:prstGeom prst="straightConnector1">
            <a:avLst/>
          </a:prstGeom>
          <a:ln w="28575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ùi Liễu 0968142780"/>
          <p:cNvSpPr/>
          <p:nvPr/>
        </p:nvSpPr>
        <p:spPr>
          <a:xfrm>
            <a:off x="7239000" y="5742764"/>
            <a:ext cx="1219200" cy="495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</a:t>
            </a:r>
            <a:endParaRPr lang="en-US" sz="4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1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219200" y="1896070"/>
            <a:ext cx="571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This ___ my friend, Mai.</a:t>
            </a:r>
            <a:endParaRPr lang="en-US" sz="36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600200" y="68580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1937699"/>
            <a:ext cx="4114800" cy="84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8508" y="3352355"/>
            <a:ext cx="678180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_________friend, Nam.</a:t>
            </a:r>
            <a:endParaRPr lang="en-US" sz="36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4948694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0" i="0" smtClean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____________________, Ms Hoa.</a:t>
            </a:r>
            <a:endParaRPr lang="en-US" sz="36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704" y="4572000"/>
            <a:ext cx="2437485" cy="1565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704" y="984807"/>
            <a:ext cx="2455070" cy="1555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704" y="2722047"/>
            <a:ext cx="2431623" cy="1668489"/>
          </a:xfrm>
          <a:prstGeom prst="rect">
            <a:avLst/>
          </a:prstGeom>
        </p:spPr>
      </p:pic>
      <p:sp>
        <p:nvSpPr>
          <p:cNvPr id="11" name="Bùi Liễu"/>
          <p:cNvSpPr/>
          <p:nvPr/>
        </p:nvSpPr>
        <p:spPr>
          <a:xfrm>
            <a:off x="1600200" y="3432106"/>
            <a:ext cx="2514600" cy="84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1447800" y="5023024"/>
            <a:ext cx="5783707" cy="84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That’s/that is my teacher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6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524000" y="30480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95400"/>
            <a:ext cx="6324600" cy="51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5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828800" y="1194921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 unit 3</a:t>
            </a:r>
            <a:endParaRPr lang="en-US" sz="1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71936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9296400" y="3657600"/>
            <a:ext cx="2483605" cy="2033023"/>
            <a:chOff x="9296400" y="3657600"/>
            <a:chExt cx="2483605" cy="2033023"/>
          </a:xfrm>
        </p:grpSpPr>
        <p:sp>
          <p:nvSpPr>
            <p:cNvPr id="21" name="Rounded Rectangle 20"/>
            <p:cNvSpPr/>
            <p:nvPr/>
          </p:nvSpPr>
          <p:spPr>
            <a:xfrm>
              <a:off x="9296400" y="3657600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05"/>
            <a:stretch/>
          </p:blipFill>
          <p:spPr>
            <a:xfrm flipH="1">
              <a:off x="9705739" y="3707868"/>
              <a:ext cx="1828719" cy="1433623"/>
            </a:xfrm>
            <a:prstGeom prst="rect">
              <a:avLst/>
            </a:prstGeom>
          </p:spPr>
        </p:pic>
        <p:sp>
          <p:nvSpPr>
            <p:cNvPr id="50" name="Bùi Liễu"/>
            <p:cNvSpPr/>
            <p:nvPr/>
          </p:nvSpPr>
          <p:spPr>
            <a:xfrm>
              <a:off x="9722358" y="5044292"/>
              <a:ext cx="20576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6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teacher</a:t>
              </a:r>
              <a:endPara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Bùi Liễu 0968142780"/>
          <p:cNvGrpSpPr/>
          <p:nvPr/>
        </p:nvGrpSpPr>
        <p:grpSpPr>
          <a:xfrm>
            <a:off x="6377931" y="3679206"/>
            <a:ext cx="2362200" cy="2051255"/>
            <a:chOff x="6870830" y="2847771"/>
            <a:chExt cx="2362200" cy="2051255"/>
          </a:xfrm>
        </p:grpSpPr>
        <p:sp>
          <p:nvSpPr>
            <p:cNvPr id="20" name="Rounded Rectangle 19"/>
            <p:cNvSpPr/>
            <p:nvPr/>
          </p:nvSpPr>
          <p:spPr>
            <a:xfrm>
              <a:off x="6870830" y="284777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Bùi Liễu"/>
            <p:cNvSpPr/>
            <p:nvPr/>
          </p:nvSpPr>
          <p:spPr>
            <a:xfrm>
              <a:off x="7497235" y="4314251"/>
              <a:ext cx="110939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369" y="3658748"/>
              <a:ext cx="759532" cy="649173"/>
            </a:xfrm>
            <a:prstGeom prst="rect">
              <a:avLst/>
            </a:prstGeom>
          </p:spPr>
        </p:pic>
        <p:pic>
          <p:nvPicPr>
            <p:cNvPr id="45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r="24159"/>
            <a:stretch/>
          </p:blipFill>
          <p:spPr>
            <a:xfrm>
              <a:off x="7687266" y="2884286"/>
              <a:ext cx="832128" cy="1658405"/>
            </a:xfrm>
            <a:prstGeom prst="rect">
              <a:avLst/>
            </a:prstGeom>
          </p:spPr>
        </p:pic>
        <p:sp>
          <p:nvSpPr>
            <p:cNvPr id="51" name="Rounded Rectangular Callout 50"/>
            <p:cNvSpPr/>
            <p:nvPr/>
          </p:nvSpPr>
          <p:spPr>
            <a:xfrm>
              <a:off x="8352827" y="3015455"/>
              <a:ext cx="821202" cy="320284"/>
            </a:xfrm>
            <a:prstGeom prst="wedgeRoundRectCallout">
              <a:avLst>
                <a:gd name="adj1" fmla="val -49078"/>
                <a:gd name="adj2" fmla="val 93041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endPara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905000" y="1311572"/>
            <a:ext cx="2448102" cy="2056663"/>
            <a:chOff x="1905000" y="1311572"/>
            <a:chExt cx="2448102" cy="2056663"/>
          </a:xfrm>
        </p:grpSpPr>
        <p:sp>
          <p:nvSpPr>
            <p:cNvPr id="22" name="Rounded Rectangle 21"/>
            <p:cNvSpPr/>
            <p:nvPr/>
          </p:nvSpPr>
          <p:spPr>
            <a:xfrm>
              <a:off x="1990902" y="1387035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484" y="1311572"/>
              <a:ext cx="2186616" cy="171508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05000" y="1516881"/>
              <a:ext cx="1000492" cy="6000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Bùi Liễu 0968142780"/>
          <p:cNvGrpSpPr/>
          <p:nvPr/>
        </p:nvGrpSpPr>
        <p:grpSpPr>
          <a:xfrm>
            <a:off x="4931137" y="1380851"/>
            <a:ext cx="2362200" cy="1981200"/>
            <a:chOff x="4931137" y="1380851"/>
            <a:chExt cx="2362200" cy="1981200"/>
          </a:xfrm>
        </p:grpSpPr>
        <p:sp>
          <p:nvSpPr>
            <p:cNvPr id="23" name="Rounded Rectangle 22"/>
            <p:cNvSpPr/>
            <p:nvPr/>
          </p:nvSpPr>
          <p:spPr>
            <a:xfrm>
              <a:off x="4931137" y="1380851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822764" y="1421169"/>
              <a:ext cx="671527" cy="151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101916" y="1576701"/>
              <a:ext cx="820660" cy="5546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u="sng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Hoa</a:t>
              </a:r>
              <a:endPara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39088" y="3578138"/>
            <a:ext cx="3086576" cy="2121471"/>
            <a:chOff x="3239088" y="3578138"/>
            <a:chExt cx="3086576" cy="2121471"/>
          </a:xfrm>
        </p:grpSpPr>
        <p:sp>
          <p:nvSpPr>
            <p:cNvPr id="19" name="Rounded Rectangle 18"/>
            <p:cNvSpPr/>
            <p:nvPr/>
          </p:nvSpPr>
          <p:spPr>
            <a:xfrm>
              <a:off x="35052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Hình ảnh 26" descr="Ảnh có chứa búp bê&#10;&#10;Mô tả được tạo tự động">
              <a:extLst>
                <a:ext uri="{FF2B5EF4-FFF2-40B4-BE49-F238E27FC236}">
                  <a16:creationId xmlns:a16="http://schemas.microsoft.com/office/drawing/2014/main" id="{8C31F9BF-65EA-4B73-B10B-02FCFA23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130" y="3587656"/>
              <a:ext cx="1775094" cy="1715179"/>
            </a:xfrm>
            <a:prstGeom prst="rect">
              <a:avLst/>
            </a:prstGeom>
          </p:spPr>
        </p:pic>
        <p:pic>
          <p:nvPicPr>
            <p:cNvPr id="40" name="Hình ảnh 50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48BA0F2-3427-492C-A756-3F93BEA8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007" y="3578138"/>
              <a:ext cx="1870185" cy="1743760"/>
            </a:xfrm>
            <a:prstGeom prst="rect">
              <a:avLst/>
            </a:prstGeom>
          </p:spPr>
        </p:pic>
        <p:sp>
          <p:nvSpPr>
            <p:cNvPr id="41" name="Bùi Liễu"/>
            <p:cNvSpPr/>
            <p:nvPr/>
          </p:nvSpPr>
          <p:spPr>
            <a:xfrm>
              <a:off x="3239088" y="5114834"/>
              <a:ext cx="30865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friend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Bùi Liễu 0968142780"/>
          <p:cNvGrpSpPr/>
          <p:nvPr/>
        </p:nvGrpSpPr>
        <p:grpSpPr>
          <a:xfrm>
            <a:off x="609600" y="3653295"/>
            <a:ext cx="2362200" cy="2007111"/>
            <a:chOff x="7869306" y="1369104"/>
            <a:chExt cx="2362200" cy="2007111"/>
          </a:xfrm>
        </p:grpSpPr>
        <p:grpSp>
          <p:nvGrpSpPr>
            <p:cNvPr id="59" name="Group 58"/>
            <p:cNvGrpSpPr/>
            <p:nvPr/>
          </p:nvGrpSpPr>
          <p:grpSpPr>
            <a:xfrm>
              <a:off x="7869306" y="1369104"/>
              <a:ext cx="2362200" cy="2007111"/>
              <a:chOff x="7868048" y="1387035"/>
              <a:chExt cx="2362200" cy="2007111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868048" y="1387035"/>
                <a:ext cx="2362200" cy="1981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Bùi Liễu"/>
              <p:cNvSpPr/>
              <p:nvPr/>
            </p:nvSpPr>
            <p:spPr>
              <a:xfrm>
                <a:off x="8123562" y="2809371"/>
                <a:ext cx="17525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3200" b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that</a:t>
                </a:r>
                <a:endParaRPr lang="en-US" sz="32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1" r="19208"/>
            <a:stretch/>
          </p:blipFill>
          <p:spPr>
            <a:xfrm>
              <a:off x="7921261" y="1501910"/>
              <a:ext cx="2137139" cy="1400068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7859928" y="1354815"/>
            <a:ext cx="2362200" cy="2010675"/>
            <a:chOff x="609600" y="3663462"/>
            <a:chExt cx="2362200" cy="2010675"/>
          </a:xfrm>
        </p:grpSpPr>
        <p:sp>
          <p:nvSpPr>
            <p:cNvPr id="18" name="Rounded Rectangle 17"/>
            <p:cNvSpPr/>
            <p:nvPr/>
          </p:nvSpPr>
          <p:spPr>
            <a:xfrm>
              <a:off x="609600" y="3663462"/>
              <a:ext cx="2362200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-2729" r="27238" b="2729"/>
            <a:stretch/>
          </p:blipFill>
          <p:spPr>
            <a:xfrm>
              <a:off x="741246" y="3736974"/>
              <a:ext cx="1847291" cy="1399217"/>
            </a:xfrm>
            <a:prstGeom prst="rect">
              <a:avLst/>
            </a:prstGeom>
          </p:spPr>
        </p:pic>
        <p:sp>
          <p:nvSpPr>
            <p:cNvPr id="37" name="Bùi Liễu"/>
            <p:cNvSpPr/>
            <p:nvPr/>
          </p:nvSpPr>
          <p:spPr>
            <a:xfrm>
              <a:off x="937027" y="5089362"/>
              <a:ext cx="17525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32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this</a:t>
              </a:r>
              <a:endPara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47" y="5256289"/>
            <a:ext cx="308265" cy="259223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60" y="5258944"/>
            <a:ext cx="315227" cy="265077"/>
          </a:xfrm>
          <a:prstGeom prst="rect">
            <a:avLst/>
          </a:prstGeom>
        </p:spPr>
      </p:pic>
      <p:pic>
        <p:nvPicPr>
          <p:cNvPr id="4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6" y="5323166"/>
            <a:ext cx="292580" cy="2460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7" y="5236099"/>
            <a:ext cx="313752" cy="263838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2" y="3026653"/>
            <a:ext cx="275341" cy="231536"/>
          </a:xfrm>
          <a:prstGeom prst="rect">
            <a:avLst/>
          </a:prstGeom>
        </p:spPr>
      </p:pic>
      <p:pic>
        <p:nvPicPr>
          <p:cNvPr id="32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96" y="3059084"/>
            <a:ext cx="329069" cy="276717"/>
          </a:xfrm>
          <a:prstGeom prst="rect">
            <a:avLst/>
          </a:prstGeom>
        </p:spPr>
      </p:pic>
      <p:pic>
        <p:nvPicPr>
          <p:cNvPr id="28" name="miste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29" y="3072259"/>
            <a:ext cx="297736" cy="250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5040" y="4572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27" name="Bùi Liễu"/>
          <p:cNvSpPr/>
          <p:nvPr/>
        </p:nvSpPr>
        <p:spPr>
          <a:xfrm>
            <a:off x="2354748" y="2812744"/>
            <a:ext cx="1752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"/>
          <p:cNvSpPr/>
          <p:nvPr/>
        </p:nvSpPr>
        <p:spPr>
          <a:xfrm>
            <a:off x="4954852" y="2832064"/>
            <a:ext cx="2443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</a:t>
            </a: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2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7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516819" y="3213248"/>
            <a:ext cx="8071339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thiệu một người đang ở xa mình.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516819" y="1728347"/>
            <a:ext cx="9356077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cs typeface="Times New Roman"/>
            </a:endParaRPr>
          </a:p>
          <a:p>
            <a:pPr>
              <a:lnSpc>
                <a:spcPts val="1554"/>
              </a:lnSpc>
              <a:spcBef>
                <a:spcPts val="939"/>
              </a:spcBef>
            </a:pPr>
            <a:r>
              <a:rPr sz="3600" smtClean="0">
                <a:solidFill>
                  <a:srgbClr val="000000"/>
                </a:solidFill>
                <a:cs typeface="Times New Roman"/>
              </a:rPr>
              <a:t>1.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36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thiệu một người  đang ở gần mình</a:t>
            </a:r>
            <a:r>
              <a:rPr lang="vi-VN" sz="3600" smtClean="0">
                <a:solidFill>
                  <a:srgbClr val="000000"/>
                </a:solidFill>
                <a:cs typeface="Times New Roman"/>
              </a:rPr>
              <a:t>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34293" y="5252700"/>
            <a:ext cx="6781800" cy="1223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smtClean="0">
                <a:cs typeface="Times New Roman"/>
              </a:rPr>
              <a:t>This is </a:t>
            </a:r>
            <a:r>
              <a:rPr lang="vi-VN" sz="3600" smtClean="0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 smtClean="0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 smtClean="0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Đây là </a:t>
            </a:r>
            <a:r>
              <a:rPr sz="3600" i="1" smtClean="0">
                <a:solidFill>
                  <a:schemeClr val="accent4"/>
                </a:solidFill>
                <a:cs typeface="Times New Roman"/>
              </a:rPr>
              <a:t>Mai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spcBef>
                <a:spcPts val="926"/>
              </a:spcBef>
              <a:spcAft>
                <a:spcPts val="0"/>
              </a:spcAft>
            </a:pPr>
            <a:r>
              <a:rPr lang="vi-VN" sz="3600" smtClean="0">
                <a:cs typeface="Times New Roman"/>
              </a:rPr>
              <a:t>That’s </a:t>
            </a:r>
            <a:r>
              <a:rPr lang="vi-VN" sz="3600" smtClean="0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 smtClean="0">
                <a:cs typeface="Times New Roman"/>
              </a:rPr>
              <a:t>. </a:t>
            </a:r>
            <a:r>
              <a:rPr lang="vi-VN" sz="3600" smtClean="0">
                <a:cs typeface="Times New Roman"/>
              </a:rPr>
              <a:t> 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Kia/đó là </a:t>
            </a:r>
            <a:r>
              <a:rPr lang="vi-VN" sz="3600" i="1" smtClean="0">
                <a:solidFill>
                  <a:schemeClr val="accent4"/>
                </a:solidFill>
                <a:cs typeface="Times New Roman"/>
              </a:rPr>
              <a:t>Lucy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.)</a:t>
            </a:r>
            <a:endParaRPr sz="3600" i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8435729" y="4606369"/>
            <a:ext cx="3110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ea typeface="Calibri" panose="020F0502020204030204" pitchFamily="34" charset="0"/>
                <a:cs typeface="Arial" panose="020B0604020202020204" pitchFamily="34" charset="0"/>
              </a:rPr>
              <a:t>(that’s = that is)</a:t>
            </a:r>
            <a:endParaRPr lang="en-US" sz="3600" dirty="0"/>
          </a:p>
        </p:txBody>
      </p:sp>
      <p:sp>
        <p:nvSpPr>
          <p:cNvPr id="2" name="Bùi Liễu"/>
          <p:cNvSpPr/>
          <p:nvPr/>
        </p:nvSpPr>
        <p:spPr>
          <a:xfrm>
            <a:off x="4049695" y="2489885"/>
            <a:ext cx="3695971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This is </a:t>
            </a:r>
            <a:r>
              <a:rPr lang="vi-VN" sz="3600" smtClean="0">
                <a:solidFill>
                  <a:schemeClr val="accent4"/>
                </a:solidFill>
              </a:rPr>
              <a:t>______</a:t>
            </a:r>
            <a:r>
              <a:rPr lang="vi-VN" sz="3600" smtClean="0">
                <a:solidFill>
                  <a:schemeClr val="tx1"/>
                </a:solidFill>
              </a:rPr>
              <a:t>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059420" y="3924861"/>
            <a:ext cx="3693217" cy="65213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That’s </a:t>
            </a:r>
            <a:r>
              <a:rPr lang="vi-VN" sz="3600" smtClean="0">
                <a:solidFill>
                  <a:schemeClr val="accent4"/>
                </a:solidFill>
              </a:rPr>
              <a:t>______</a:t>
            </a:r>
            <a:r>
              <a:rPr lang="vi-VN" sz="3600" smtClean="0">
                <a:solidFill>
                  <a:schemeClr val="tx1"/>
                </a:solidFill>
              </a:rPr>
              <a:t>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2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524000" y="570765"/>
            <a:ext cx="2910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3167AD1-D4F3-401F-B329-0BA602F8E782}"/>
              </a:ext>
            </a:extLst>
          </p:cNvPr>
          <p:cNvSpPr txBox="1"/>
          <p:nvPr/>
        </p:nvSpPr>
        <p:spPr>
          <a:xfrm>
            <a:off x="2133600" y="2057400"/>
            <a:ext cx="689815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Yes   </a:t>
            </a:r>
            <a:r>
              <a:rPr lang="en-US" sz="4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vâng, ừ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3D32B1B6-B72D-45CB-BC95-1C9542B7A7B5}"/>
              </a:ext>
            </a:extLst>
          </p:cNvPr>
          <p:cNvSpPr txBox="1"/>
          <p:nvPr/>
        </p:nvSpPr>
        <p:spPr>
          <a:xfrm>
            <a:off x="2133600" y="2907012"/>
            <a:ext cx="6349091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No     </a:t>
            </a:r>
            <a:r>
              <a:rPr lang="en-US" sz="4000" smtClean="0"/>
              <a:t>: không</a:t>
            </a:r>
            <a:endParaRPr lang="en-US" sz="4000"/>
          </a:p>
        </p:txBody>
      </p:sp>
      <p:pic>
        <p:nvPicPr>
          <p:cNvPr id="14" name="y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4724400"/>
            <a:ext cx="428368" cy="360218"/>
          </a:xfrm>
          <a:prstGeom prst="rect">
            <a:avLst/>
          </a:prstGeom>
        </p:spPr>
      </p:pic>
      <p:pic>
        <p:nvPicPr>
          <p:cNvPr id="16" name="n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5839691"/>
            <a:ext cx="428368" cy="3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2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1295400" y="612796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Hỏi đây/kia là ai đó phải không.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19B3D6E2-AFF0-419F-85EA-B305C8317E0B}"/>
              </a:ext>
            </a:extLst>
          </p:cNvPr>
          <p:cNvSpPr/>
          <p:nvPr/>
        </p:nvSpPr>
        <p:spPr>
          <a:xfrm>
            <a:off x="1079294" y="1967439"/>
            <a:ext cx="6293394" cy="1564640"/>
          </a:xfrm>
          <a:prstGeom prst="round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(Đây/kia  là ___ có phải không?)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540948-46A2-4F80-BA07-FBC230F7690B}"/>
              </a:ext>
            </a:extLst>
          </p:cNvPr>
          <p:cNvCxnSpPr>
            <a:cxnSpLocks/>
          </p:cNvCxnSpPr>
          <p:nvPr/>
        </p:nvCxnSpPr>
        <p:spPr>
          <a:xfrm flipV="1">
            <a:off x="7372688" y="2160234"/>
            <a:ext cx="1005840" cy="5895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AB747B-19F9-489A-9F61-F2E09D71E5CD}"/>
              </a:ext>
            </a:extLst>
          </p:cNvPr>
          <p:cNvCxnSpPr>
            <a:cxnSpLocks/>
          </p:cNvCxnSpPr>
          <p:nvPr/>
        </p:nvCxnSpPr>
        <p:spPr>
          <a:xfrm>
            <a:off x="7372688" y="2750854"/>
            <a:ext cx="1005840" cy="71035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C177AC13-6144-49C5-8FE9-7CE26948DB51}"/>
              </a:ext>
            </a:extLst>
          </p:cNvPr>
          <p:cNvSpPr/>
          <p:nvPr/>
        </p:nvSpPr>
        <p:spPr>
          <a:xfrm>
            <a:off x="8378528" y="1864377"/>
            <a:ext cx="2594272" cy="589524"/>
          </a:xfrm>
          <a:prstGeom prst="roundRect">
            <a:avLst>
              <a:gd name="adj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it is.</a:t>
            </a: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F80B94A7-5166-4048-8098-2C60120A91D9}"/>
              </a:ext>
            </a:extLst>
          </p:cNvPr>
          <p:cNvSpPr/>
          <p:nvPr/>
        </p:nvSpPr>
        <p:spPr>
          <a:xfrm>
            <a:off x="8378528" y="3179150"/>
            <a:ext cx="2814320" cy="1088049"/>
          </a:xfrm>
          <a:prstGeom prst="roundRect">
            <a:avLst>
              <a:gd name="adj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it </a:t>
            </a:r>
            <a:r>
              <a:rPr lang="en-US" sz="3200" b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isn’t</a:t>
            </a:r>
            <a:r>
              <a:rPr lang="en-US" sz="3200" b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</a:t>
            </a: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6">
            <a:extLst>
              <a:ext uri="{FF2B5EF4-FFF2-40B4-BE49-F238E27FC236}">
                <a16:creationId xmlns:a16="http://schemas.microsoft.com/office/drawing/2014/main" id="{B00CEC44-5296-4CC3-B520-1E01F5202A56}"/>
              </a:ext>
            </a:extLst>
          </p:cNvPr>
          <p:cNvSpPr/>
          <p:nvPr/>
        </p:nvSpPr>
        <p:spPr>
          <a:xfrm>
            <a:off x="8345871" y="2490434"/>
            <a:ext cx="2814320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F8F793C6-DE92-4A74-B9C3-B5491EE8D748}"/>
              </a:ext>
            </a:extLst>
          </p:cNvPr>
          <p:cNvSpPr/>
          <p:nvPr/>
        </p:nvSpPr>
        <p:spPr>
          <a:xfrm>
            <a:off x="8229600" y="4492681"/>
            <a:ext cx="3513752" cy="58952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 là _______/.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24" y="1738072"/>
            <a:ext cx="587167" cy="5484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448" y="3329757"/>
            <a:ext cx="546262" cy="5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Do exercises in your workbooks.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2971800"/>
            <a:ext cx="4332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>
                <a:solidFill>
                  <a:schemeClr val="accent4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800" b="1">
                <a:solidFill>
                  <a:schemeClr val="accent4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89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4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73152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276600" y="2971800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smtClean="0">
                <a:solidFill>
                  <a:schemeClr val="accent4"/>
                </a:solidFill>
                <a:latin typeface="Berlin Sans FB Demi" panose="020E0802020502020306" pitchFamily="34" charset="0"/>
              </a:rPr>
              <a:t>Let’s play! </a:t>
            </a:r>
            <a:endParaRPr lang="en-US" sz="8800" b="1">
              <a:solidFill>
                <a:schemeClr val="accent4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0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054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b="60535"/>
          <a:stretch/>
        </p:blipFill>
        <p:spPr>
          <a:xfrm>
            <a:off x="1084654" y="1280052"/>
            <a:ext cx="10022693" cy="2415648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8941998" y="4091197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Happy Background Music For Videos - Ukulele Upbeat Mus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5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976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 numSld="1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MsPham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8667"/>
          <a:stretch/>
        </p:blipFill>
        <p:spPr>
          <a:xfrm>
            <a:off x="1084654" y="1280052"/>
            <a:ext cx="10022693" cy="2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80401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0" y="32755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67600" y="17067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1702" y="5028268"/>
            <a:ext cx="32624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1925" y="3855320"/>
            <a:ext cx="4140871" cy="27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37333" y="5303541"/>
            <a:ext cx="34676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Linh.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053119" y="4069722"/>
            <a:ext cx="1840361" cy="232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69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this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70571" y="5211052"/>
            <a:ext cx="32111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Bill.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34" y="3803165"/>
            <a:ext cx="4267247" cy="26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2905</TotalTime>
  <Words>580</Words>
  <Application>Microsoft Office PowerPoint</Application>
  <PresentationFormat>Widescreen</PresentationFormat>
  <Paragraphs>170</Paragraphs>
  <Slides>30</Slides>
  <Notes>9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宋体</vt:lpstr>
      <vt:lpstr>Arial</vt:lpstr>
      <vt:lpstr>Arial Black</vt:lpstr>
      <vt:lpstr>Berlin Sans FB Demi</vt:lpstr>
      <vt:lpstr>Calibri</vt:lpstr>
      <vt:lpstr>Forte</vt:lpstr>
      <vt:lpstr>Fredoka One</vt:lpstr>
      <vt:lpstr>Tahoma</vt:lpstr>
      <vt:lpstr>Times New Roman</vt:lpstr>
      <vt:lpstr>幼圆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271</cp:revision>
  <dcterms:created xsi:type="dcterms:W3CDTF">2006-08-16T00:00:00Z</dcterms:created>
  <dcterms:modified xsi:type="dcterms:W3CDTF">2023-10-11T01:14:49Z</dcterms:modified>
</cp:coreProperties>
</file>