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x-wav"/>
  <Override PartName="/ppt/media/media1.wav" ContentType="audio/x-wav"/>
  <Override PartName="/ppt/notesSlides/notesSlide15.xml" ContentType="application/vnd.openxmlformats-officedocument.presentationml.notesSlide+xml"/>
  <Override PartName="/ppt/media/media2.wav" ContentType="audio/x-wav"/>
  <Override PartName="/ppt/notesSlides/notesSlide16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notesSlides/notesSlide17.xml" ContentType="application/vnd.openxmlformats-officedocument.presentationml.notesSlide+xml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media/media18.wav" ContentType="audio/x-wav"/>
  <Override PartName="/ppt/media/media19.wav" ContentType="audio/x-wav"/>
  <Override PartName="/ppt/notesSlides/notesSlide18.xml" ContentType="application/vnd.openxmlformats-officedocument.presentationml.notesSlide+xml"/>
  <Override PartName="/ppt/media/media20.wav" ContentType="audio/x-wav"/>
  <Override PartName="/ppt/media/media21.wav" ContentType="audio/x-wav"/>
  <Override PartName="/ppt/media/media22.wav" ContentType="audio/x-wav"/>
  <Override PartName="/ppt/media/media23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413" r:id="rId3"/>
    <p:sldId id="432" r:id="rId4"/>
    <p:sldId id="421" r:id="rId5"/>
    <p:sldId id="422" r:id="rId6"/>
    <p:sldId id="424" r:id="rId7"/>
    <p:sldId id="423" r:id="rId8"/>
    <p:sldId id="434" r:id="rId9"/>
    <p:sldId id="435" r:id="rId10"/>
    <p:sldId id="433" r:id="rId11"/>
    <p:sldId id="437" r:id="rId12"/>
    <p:sldId id="439" r:id="rId13"/>
    <p:sldId id="438" r:id="rId14"/>
    <p:sldId id="436" r:id="rId15"/>
    <p:sldId id="431" r:id="rId16"/>
    <p:sldId id="289" r:id="rId17"/>
    <p:sldId id="339" r:id="rId18"/>
    <p:sldId id="420" r:id="rId19"/>
    <p:sldId id="414" r:id="rId20"/>
    <p:sldId id="450" r:id="rId21"/>
    <p:sldId id="419" r:id="rId22"/>
    <p:sldId id="418" r:id="rId23"/>
    <p:sldId id="440" r:id="rId24"/>
    <p:sldId id="449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399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CC99"/>
    <a:srgbClr val="FFFF99"/>
    <a:srgbClr val="FFFFCC"/>
    <a:srgbClr val="FF7C80"/>
    <a:srgbClr val="F0926C"/>
    <a:srgbClr val="CF94D0"/>
    <a:srgbClr val="D19AD2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93594" autoAdjust="0"/>
  </p:normalViewPr>
  <p:slideViewPr>
    <p:cSldViewPr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7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1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15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7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60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97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0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14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4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2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6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31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84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2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0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2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245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6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7.xml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1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39.png"/><Relationship Id="rId5" Type="http://schemas.microsoft.com/office/2007/relationships/media" Target="../media/media8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audio" Target="../media/media18.wav"/><Relationship Id="rId26" Type="http://schemas.openxmlformats.org/officeDocument/2006/relationships/image" Target="../media/image47.png"/><Relationship Id="rId3" Type="http://schemas.microsoft.com/office/2007/relationships/media" Target="../media/media11.wav"/><Relationship Id="rId21" Type="http://schemas.openxmlformats.org/officeDocument/2006/relationships/slideLayout" Target="../slideLayouts/slideLayout15.xml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microsoft.com/office/2007/relationships/media" Target="../media/media18.wav"/><Relationship Id="rId25" Type="http://schemas.openxmlformats.org/officeDocument/2006/relationships/image" Target="../media/image46.png"/><Relationship Id="rId2" Type="http://schemas.openxmlformats.org/officeDocument/2006/relationships/audio" Target="../media/media10.wav"/><Relationship Id="rId16" Type="http://schemas.openxmlformats.org/officeDocument/2006/relationships/audio" Target="../media/media17.wav"/><Relationship Id="rId20" Type="http://schemas.openxmlformats.org/officeDocument/2006/relationships/audio" Target="../media/media19.wav"/><Relationship Id="rId29" Type="http://schemas.openxmlformats.org/officeDocument/2006/relationships/image" Target="../media/image50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24" Type="http://schemas.openxmlformats.org/officeDocument/2006/relationships/image" Target="../media/image45.png"/><Relationship Id="rId5" Type="http://schemas.microsoft.com/office/2007/relationships/media" Target="../media/media12.wav"/><Relationship Id="rId15" Type="http://schemas.microsoft.com/office/2007/relationships/media" Target="../media/media17.wav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audio" Target="../media/media14.wav"/><Relationship Id="rId19" Type="http://schemas.microsoft.com/office/2007/relationships/media" Target="../media/media19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openxmlformats.org/officeDocument/2006/relationships/notesSlide" Target="../notesSlides/notesSlide18.xml"/><Relationship Id="rId27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13" Type="http://schemas.openxmlformats.org/officeDocument/2006/relationships/image" Target="../media/image27.png"/><Relationship Id="rId3" Type="http://schemas.microsoft.com/office/2007/relationships/media" Target="../media/media21.wav"/><Relationship Id="rId7" Type="http://schemas.microsoft.com/office/2007/relationships/media" Target="../media/media23.wav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audio" Target="../media/media20.wav"/><Relationship Id="rId16" Type="http://schemas.openxmlformats.org/officeDocument/2006/relationships/image" Target="../media/image55.png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1.png"/><Relationship Id="rId5" Type="http://schemas.microsoft.com/office/2007/relationships/media" Target="../media/media22.wav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507402" y="2799082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051747" y="2910758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159155" y="2407374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names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343400" y="3575805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B. Linh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C. Mary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A. Lucy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838256" y="872784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Hello.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34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746" y="1391899"/>
            <a:ext cx="2803120" cy="282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How are you?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77358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How old are you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73691" y="407724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22035" y="552964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What’s your name?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23093" y="2628646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04026" y="1318561"/>
            <a:ext cx="4693914" cy="1664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cs typeface="Arial" panose="020B0604020202020204" pitchFamily="34" charset="0"/>
              </a:rPr>
              <a:t>Lucy: ______________?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cs typeface="Arial" panose="020B0604020202020204" pitchFamily="34" charset="0"/>
              </a:rPr>
              <a:t>Linh: My name is Linh.</a:t>
            </a:r>
            <a:endParaRPr lang="vi-VN" sz="36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8" y="3918269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What’s your name?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8" y="5371395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How are you?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71357" y="402707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528028" y="551567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8" y="2465143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are you?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61594" y="2583775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91864" y="1142315"/>
            <a:ext cx="466666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Bill: </a:t>
            </a:r>
            <a:r>
              <a:rPr lang="en-US" sz="3600" b="1" smtClean="0">
                <a:cs typeface="Arial" panose="020B0604020202020204" pitchFamily="34" charset="0"/>
              </a:rPr>
              <a:t>_______________?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Nam: </a:t>
            </a:r>
            <a:r>
              <a:rPr lang="en-US" sz="3600" b="1" smtClean="0">
                <a:cs typeface="Arial" panose="020B0604020202020204" pitchFamily="34" charset="0"/>
              </a:rPr>
              <a:t>Fine. Thank you.</a:t>
            </a:r>
            <a:endParaRPr lang="vi-VN" sz="36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eight   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seven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nine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1978437" y="963286"/>
            <a:ext cx="5694398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smtClean="0">
                <a:solidFill>
                  <a:srgbClr val="00B050"/>
                </a:solidFill>
              </a:rPr>
              <a:t>Nam: </a:t>
            </a:r>
            <a:r>
              <a:rPr lang="vi-VN" sz="3600" b="1" smtClean="0">
                <a:solidFill>
                  <a:schemeClr val="tx1"/>
                </a:solidFill>
              </a:rPr>
              <a:t>How old are you?</a:t>
            </a:r>
          </a:p>
          <a:p>
            <a:pPr>
              <a:lnSpc>
                <a:spcPct val="150000"/>
              </a:lnSpc>
            </a:pPr>
            <a:r>
              <a:rPr lang="vi-VN" sz="3600" b="1" smtClean="0">
                <a:solidFill>
                  <a:srgbClr val="00B050"/>
                </a:solidFill>
              </a:rPr>
              <a:t>Lucy: </a:t>
            </a:r>
            <a:r>
              <a:rPr lang="vi-VN" sz="3600" b="1" smtClean="0">
                <a:solidFill>
                  <a:schemeClr val="tx1"/>
                </a:solidFill>
              </a:rPr>
              <a:t>I’m 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76" y="2148422"/>
            <a:ext cx="2352241" cy="15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name is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name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A. you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629391" y="928243"/>
            <a:ext cx="586141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What’s your _____?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Linh: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My name is Linh </a:t>
            </a:r>
            <a:endParaRPr lang="vi-VN" sz="36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6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38797" y="489315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46171" y="5599923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447800" y="457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"/>
          <a:stretch/>
        </p:blipFill>
        <p:spPr>
          <a:xfrm>
            <a:off x="1447800" y="2057400"/>
            <a:ext cx="10134600" cy="2681459"/>
          </a:xfrm>
          <a:prstGeom prst="rect">
            <a:avLst/>
          </a:prstGeom>
        </p:spPr>
      </p:pic>
      <p:pic>
        <p:nvPicPr>
          <p:cNvPr id="5" name="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3" end="13577.049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609600" cy="517675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73" end="3624.049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52600" y="1600200"/>
            <a:ext cx="10207869" cy="331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Hi. I’m _________________.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Mai                   </a:t>
            </a: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Mary                   </a:t>
            </a: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Minh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Hello. My name’s ______________.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Mary                </a:t>
            </a: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Mai                    </a:t>
            </a:r>
            <a:r>
              <a:rPr lang="en-US" sz="3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1447800" y="565200"/>
            <a:ext cx="480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953000" y="264795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Track 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52" end="10010.947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" y="2099057"/>
            <a:ext cx="480646" cy="408167"/>
          </a:xfrm>
          <a:prstGeom prst="rect">
            <a:avLst/>
          </a:prstGeom>
        </p:spPr>
      </p:pic>
      <p:pic>
        <p:nvPicPr>
          <p:cNvPr id="8" name="Track 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20" end="3027.947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3463282"/>
            <a:ext cx="480646" cy="408167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8534400" y="4191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7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/>
          <p:nvPr/>
        </p:nvSpPr>
        <p:spPr>
          <a:xfrm>
            <a:off x="5105400" y="27998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 i="1">
                <a:solidFill>
                  <a:srgbClr val="000000"/>
                </a:solidFill>
                <a:latin typeface="OpenSans"/>
              </a:rPr>
              <a:t/>
            </a:r>
            <a:br>
              <a:rPr lang="vi-VN" i="1">
                <a:solidFill>
                  <a:srgbClr val="000000"/>
                </a:solidFill>
                <a:latin typeface="OpenSans"/>
              </a:rPr>
            </a:br>
            <a:endParaRPr lang="vi-VN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vi-VN"/>
          </a:p>
        </p:txBody>
      </p:sp>
      <p:sp>
        <p:nvSpPr>
          <p:cNvPr id="3" name="Bùi Liễu  0968142780"/>
          <p:cNvSpPr/>
          <p:nvPr/>
        </p:nvSpPr>
        <p:spPr>
          <a:xfrm>
            <a:off x="3327705" y="1648328"/>
            <a:ext cx="3820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 </a:t>
            </a:r>
          </a:p>
        </p:txBody>
      </p:sp>
      <p:sp>
        <p:nvSpPr>
          <p:cNvPr id="5" name="Bùi Liễu  0968142780"/>
          <p:cNvSpPr/>
          <p:nvPr/>
        </p:nvSpPr>
        <p:spPr>
          <a:xfrm>
            <a:off x="3327705" y="2315896"/>
            <a:ext cx="3266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Mary.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3327705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7" name="Bùi Liễu  0968142780"/>
          <p:cNvSpPr/>
          <p:nvPr/>
        </p:nvSpPr>
        <p:spPr>
          <a:xfrm>
            <a:off x="5238132" y="4055950"/>
            <a:ext cx="3707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</a:t>
            </a:r>
            <a:endParaRPr lang="vi-VN" sz="3200"/>
          </a:p>
        </p:txBody>
      </p:sp>
      <p:sp>
        <p:nvSpPr>
          <p:cNvPr id="8" name="Bùi Liễu  0968142780"/>
          <p:cNvSpPr/>
          <p:nvPr/>
        </p:nvSpPr>
        <p:spPr>
          <a:xfrm>
            <a:off x="5264509" y="4686997"/>
            <a:ext cx="325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Nam.</a:t>
            </a:r>
            <a:endParaRPr lang="vi-VN" sz="3200"/>
          </a:p>
        </p:txBody>
      </p:sp>
      <p:sp>
        <p:nvSpPr>
          <p:cNvPr id="9" name="Rectangle 8"/>
          <p:cNvSpPr/>
          <p:nvPr/>
        </p:nvSpPr>
        <p:spPr>
          <a:xfrm>
            <a:off x="5276599" y="534563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Nam,</a:t>
            </a:r>
            <a:endParaRPr lang="vi-VN" sz="320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21962" r="55863"/>
          <a:stretch/>
        </p:blipFill>
        <p:spPr>
          <a:xfrm>
            <a:off x="1177252" y="1909938"/>
            <a:ext cx="2440059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7" t="30339" r="17437" b="9986"/>
          <a:stretch/>
        </p:blipFill>
        <p:spPr>
          <a:xfrm>
            <a:off x="8640394" y="2562322"/>
            <a:ext cx="2362200" cy="3664577"/>
          </a:xfrm>
          <a:prstGeom prst="rect">
            <a:avLst/>
          </a:prstGeom>
        </p:spPr>
      </p:pic>
      <p:sp>
        <p:nvSpPr>
          <p:cNvPr id="13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0"/>
                  <p14:bmkLst>
                    <p14:bmk name="Bookmark 1" time="3306.6667"/>
                    <p14:bmk name="Bookmark 2" time="15290"/>
                    <p14:bmk name="Bookmark 3" time="19730"/>
                    <p14:bmk name="Bookmark 4" time="24030"/>
                    <p14:bmk name="Bookmark 5" time="26190"/>
                    <p14:bmk name="Bookmark 6" time="28418.4792"/>
                    <p14:bmk name="Bookmark 7" time="32870"/>
                    <p14:bmk name="Bookmark 8" time="37100"/>
                    <p14:bmk name="Bookmark 9" time="41480"/>
                    <p14:bmk name="Bookmark 10" time="43670"/>
                    <p14:bmk name="Bookmark 11" time="4587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71476"/>
            <a:ext cx="609600" cy="517675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4381691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Bùi Liễu  0968142780"/>
          <p:cNvSpPr/>
          <p:nvPr/>
        </p:nvSpPr>
        <p:spPr>
          <a:xfrm>
            <a:off x="5518958" y="2977259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Bùi Liễu  0968142780"/>
          <p:cNvSpPr/>
          <p:nvPr/>
        </p:nvSpPr>
        <p:spPr>
          <a:xfrm>
            <a:off x="7507015" y="533104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</a:t>
            </a:r>
            <a:r>
              <a:rPr lang="vi-VN" sz="3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6445" y="5338338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87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6" grpId="0"/>
          <p:bldP spid="7" grpId="0"/>
          <p:bldP spid="8" grpId="0"/>
          <p:bldP spid="9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2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/>
          <p:nvPr/>
        </p:nvSpPr>
        <p:spPr>
          <a:xfrm>
            <a:off x="5105400" y="27998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 i="1">
                <a:solidFill>
                  <a:srgbClr val="000000"/>
                </a:solidFill>
                <a:latin typeface="OpenSans"/>
              </a:rPr>
              <a:t/>
            </a:r>
            <a:br>
              <a:rPr lang="vi-VN" i="1">
                <a:solidFill>
                  <a:srgbClr val="000000"/>
                </a:solidFill>
                <a:latin typeface="OpenSans"/>
              </a:rPr>
            </a:br>
            <a:endParaRPr lang="vi-VN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  <a:endParaRPr lang="vi-VN" smtClean="0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vi-VN"/>
          </a:p>
        </p:txBody>
      </p:sp>
      <p:sp>
        <p:nvSpPr>
          <p:cNvPr id="3" name="Bùi Liễu  0968142780"/>
          <p:cNvSpPr/>
          <p:nvPr/>
        </p:nvSpPr>
        <p:spPr>
          <a:xfrm>
            <a:off x="3327705" y="1648328"/>
            <a:ext cx="3820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 </a:t>
            </a:r>
          </a:p>
        </p:txBody>
      </p:sp>
      <p:sp>
        <p:nvSpPr>
          <p:cNvPr id="5" name="Bùi Liễu  0968142780"/>
          <p:cNvSpPr/>
          <p:nvPr/>
        </p:nvSpPr>
        <p:spPr>
          <a:xfrm>
            <a:off x="3327705" y="2315896"/>
            <a:ext cx="3266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Mary.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3327705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7" name="Bùi Liễu  0968142780"/>
          <p:cNvSpPr/>
          <p:nvPr/>
        </p:nvSpPr>
        <p:spPr>
          <a:xfrm>
            <a:off x="5238132" y="4055950"/>
            <a:ext cx="3707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</a:t>
            </a:r>
            <a:endParaRPr lang="vi-VN" sz="3200"/>
          </a:p>
        </p:txBody>
      </p:sp>
      <p:sp>
        <p:nvSpPr>
          <p:cNvPr id="8" name="Bùi Liễu  0968142780"/>
          <p:cNvSpPr/>
          <p:nvPr/>
        </p:nvSpPr>
        <p:spPr>
          <a:xfrm>
            <a:off x="5264509" y="4686997"/>
            <a:ext cx="325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Nam.</a:t>
            </a:r>
            <a:endParaRPr lang="vi-VN" sz="3200"/>
          </a:p>
        </p:txBody>
      </p:sp>
      <p:sp>
        <p:nvSpPr>
          <p:cNvPr id="9" name="Rectangle 8"/>
          <p:cNvSpPr/>
          <p:nvPr/>
        </p:nvSpPr>
        <p:spPr>
          <a:xfrm>
            <a:off x="5276599" y="534563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Nam,</a:t>
            </a:r>
            <a:endParaRPr lang="vi-VN" sz="320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21962" r="55863"/>
          <a:stretch/>
        </p:blipFill>
        <p:spPr>
          <a:xfrm>
            <a:off x="1177252" y="1909938"/>
            <a:ext cx="2440059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7" t="30339" r="17437" b="9986"/>
          <a:stretch/>
        </p:blipFill>
        <p:spPr>
          <a:xfrm>
            <a:off x="8640394" y="2562322"/>
            <a:ext cx="2362200" cy="3664577"/>
          </a:xfrm>
          <a:prstGeom prst="rect">
            <a:avLst/>
          </a:prstGeom>
        </p:spPr>
      </p:pic>
      <p:sp>
        <p:nvSpPr>
          <p:cNvPr id="13" name="Bùi Liễu"/>
          <p:cNvSpPr txBox="1">
            <a:spLocks/>
          </p:cNvSpPr>
          <p:nvPr/>
        </p:nvSpPr>
        <p:spPr>
          <a:xfrm>
            <a:off x="1446084" y="529570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/>
          <p:cNvSpPr/>
          <p:nvPr/>
        </p:nvSpPr>
        <p:spPr>
          <a:xfrm>
            <a:off x="4381691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Bùi Liễu  0968142780"/>
          <p:cNvSpPr/>
          <p:nvPr/>
        </p:nvSpPr>
        <p:spPr>
          <a:xfrm>
            <a:off x="5518958" y="2977259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Mary</a:t>
            </a:r>
            <a:r>
              <a:rPr lang="vi-VN" sz="3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Bùi Liễu  0968142780"/>
          <p:cNvSpPr/>
          <p:nvPr/>
        </p:nvSpPr>
        <p:spPr>
          <a:xfrm>
            <a:off x="7507015" y="533104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</a:t>
            </a:r>
            <a:r>
              <a:rPr lang="vi-VN" sz="3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6445" y="5338338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Nam</a:t>
            </a:r>
            <a:r>
              <a:rPr lang="vi-VN" sz="3200">
                <a:solidFill>
                  <a:srgbClr val="000000"/>
                </a:solidFill>
              </a:rPr>
              <a:t>,</a:t>
            </a:r>
          </a:p>
        </p:txBody>
      </p:sp>
      <p:pic>
        <p:nvPicPr>
          <p:cNvPr id="11" name="TA3_U2_Track 24_Mary and Nam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309.0834"/>
                    <p14:bmk name="Bookmark 2" time="8640"/>
                    <p14:bmk name="Bookmark 3" time="13110"/>
                    <p14:bmk name="Bookmark 4" time="15170"/>
                    <p14:bmk name="Bookmark 5" time="17550"/>
                    <p14:bmk name="Bookmark 6" time="21719.2709"/>
                    <p14:bmk name="Bookmark 7" time="26200"/>
                    <p14:bmk name="Bookmark 8" time="30580"/>
                    <p14:bmk name="Bookmark 9" time="32770"/>
                    <p14:bmk name="Bookmark 10" time="3483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70" y="499051"/>
            <a:ext cx="1066484" cy="10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6" grpId="0"/>
          <p:bldP spid="7" grpId="0"/>
          <p:bldP spid="8" grpId="0"/>
          <p:bldP spid="9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0310" y="1325406"/>
            <a:ext cx="5289755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Hi. My name’s Linh. </a:t>
            </a:r>
            <a:endParaRPr lang="vi-VN" sz="3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What’s 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name?</a:t>
            </a:r>
          </a:p>
          <a:p>
            <a:r>
              <a:rPr lang="vi-VN" sz="3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name’s Mary. 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8539" y="4450030"/>
            <a:ext cx="527009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Hi. I’m Mai.</a:t>
            </a:r>
          </a:p>
          <a:p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Hello, Mai. I’m Ben.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8587" y="3116935"/>
            <a:ext cx="527009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How old are you, Lucy?</a:t>
            </a:r>
          </a:p>
          <a:p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I’m eight years old</a:t>
            </a:r>
            <a:endParaRPr lang="vi-VN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31" y="4667264"/>
            <a:ext cx="2514600" cy="1477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56390"/>
            <a:ext cx="2514600" cy="147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31" y="2961827"/>
            <a:ext cx="2514600" cy="1477273"/>
          </a:xfrm>
          <a:prstGeom prst="rect">
            <a:avLst/>
          </a:prstGeom>
        </p:spPr>
      </p:pic>
      <p:sp>
        <p:nvSpPr>
          <p:cNvPr id="10" name="Bùi Liễu"/>
          <p:cNvSpPr txBox="1">
            <a:spLocks/>
          </p:cNvSpPr>
          <p:nvPr/>
        </p:nvSpPr>
        <p:spPr>
          <a:xfrm>
            <a:off x="1728587" y="340131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match.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ecagon 10"/>
          <p:cNvSpPr/>
          <p:nvPr/>
        </p:nvSpPr>
        <p:spPr>
          <a:xfrm>
            <a:off x="7840451" y="2327954"/>
            <a:ext cx="55556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ecagon 11"/>
          <p:cNvSpPr/>
          <p:nvPr/>
        </p:nvSpPr>
        <p:spPr>
          <a:xfrm>
            <a:off x="7782967" y="3948709"/>
            <a:ext cx="55556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7829566" y="5668263"/>
            <a:ext cx="55556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>
            <a:stCxn id="4" idx="3"/>
          </p:cNvCxnSpPr>
          <p:nvPr/>
        </p:nvCxnSpPr>
        <p:spPr>
          <a:xfrm>
            <a:off x="7030065" y="2064070"/>
            <a:ext cx="970935" cy="14926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ùi Liễu"/>
          <p:cNvSpPr txBox="1">
            <a:spLocks/>
          </p:cNvSpPr>
          <p:nvPr/>
        </p:nvSpPr>
        <p:spPr>
          <a:xfrm>
            <a:off x="1074175" y="1600200"/>
            <a:ext cx="58212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1099998" y="3204172"/>
            <a:ext cx="58212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1099998" y="4497306"/>
            <a:ext cx="58212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endCxn id="7" idx="1"/>
          </p:cNvCxnSpPr>
          <p:nvPr/>
        </p:nvCxnSpPr>
        <p:spPr>
          <a:xfrm>
            <a:off x="7032758" y="3558211"/>
            <a:ext cx="1085473" cy="184769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</p:cNvCxnSpPr>
          <p:nvPr/>
        </p:nvCxnSpPr>
        <p:spPr>
          <a:xfrm flipV="1">
            <a:off x="6988629" y="1910281"/>
            <a:ext cx="1014634" cy="304758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22860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39624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56388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90500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Hi. I’m Minh. What’s your name?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How old are you?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  <a:endParaRPr lang="en-US" sz="36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600200" y="68580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5986" y="2819400"/>
            <a:ext cx="4114800" cy="84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Lieu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0864" y="4472320"/>
            <a:ext cx="4305335" cy="84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eight (years old)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8116539" cy="54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828800" y="1194921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 unit 2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71936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25737" y="1303584"/>
            <a:ext cx="3816682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4169115" y="2563004"/>
              <a:ext cx="90281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Bill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92042" y="1289109"/>
            <a:ext cx="3816682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8592137" y="2638040"/>
              <a:ext cx="11592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Linh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4068802" y="4810325"/>
              <a:ext cx="126188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Mary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92042" y="4025867"/>
            <a:ext cx="3816682" cy="2377724"/>
            <a:chOff x="6392042" y="4025867"/>
            <a:chExt cx="381668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624499" y="5070262"/>
              <a:ext cx="118494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Nam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7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5" end="7285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73" y="5939873"/>
            <a:ext cx="433652" cy="368259"/>
          </a:xfrm>
          <a:prstGeom prst="rect">
            <a:avLst/>
          </a:prstGeom>
        </p:spPr>
      </p:pic>
      <p:pic>
        <p:nvPicPr>
          <p:cNvPr id="38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0" end="8798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7" y="3243158"/>
            <a:ext cx="433652" cy="368259"/>
          </a:xfrm>
          <a:prstGeom prst="rect">
            <a:avLst/>
          </a:prstGeom>
        </p:spPr>
      </p:pic>
      <p:pic>
        <p:nvPicPr>
          <p:cNvPr id="39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" end="14170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85" y="5963118"/>
            <a:ext cx="433652" cy="368259"/>
          </a:xfrm>
          <a:prstGeom prst="rect">
            <a:avLst/>
          </a:prstGeom>
        </p:spPr>
      </p:pic>
      <p:pic>
        <p:nvPicPr>
          <p:cNvPr id="40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4" end="12659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62" y="3209335"/>
            <a:ext cx="433652" cy="3682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560" y="1135220"/>
            <a:ext cx="2909147" cy="2737866"/>
          </a:xfrm>
          <a:prstGeom prst="rect">
            <a:avLst/>
          </a:prstGeom>
        </p:spPr>
      </p:pic>
      <p:pic>
        <p:nvPicPr>
          <p:cNvPr id="42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504" y="3811358"/>
            <a:ext cx="2927971" cy="2835692"/>
          </a:xfrm>
          <a:prstGeom prst="rect">
            <a:avLst/>
          </a:prstGeom>
        </p:spPr>
      </p:pic>
      <p:pic>
        <p:nvPicPr>
          <p:cNvPr id="43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7771" y="3815098"/>
            <a:ext cx="3103429" cy="285426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7017556" y="1449396"/>
            <a:ext cx="1255871" cy="19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0" y="3303879"/>
            <a:ext cx="352240" cy="299123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16" y="6036143"/>
            <a:ext cx="354233" cy="300816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3259333"/>
            <a:ext cx="383603" cy="325757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5995432"/>
            <a:ext cx="384379" cy="326416"/>
          </a:xfrm>
          <a:prstGeom prst="rect">
            <a:avLst/>
          </a:prstGeom>
        </p:spPr>
      </p:pic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 0968142780"/>
          <p:cNvGrpSpPr/>
          <p:nvPr/>
        </p:nvGrpSpPr>
        <p:grpSpPr>
          <a:xfrm>
            <a:off x="1925737" y="1274922"/>
            <a:ext cx="3816682" cy="2406386"/>
            <a:chOff x="1925737" y="1274922"/>
            <a:chExt cx="3816682" cy="2406386"/>
          </a:xfrm>
        </p:grpSpPr>
        <p:sp>
          <p:nvSpPr>
            <p:cNvPr id="4" name="TextBox 3"/>
            <p:cNvSpPr txBox="1"/>
            <p:nvPr/>
          </p:nvSpPr>
          <p:spPr>
            <a:xfrm>
              <a:off x="3899009" y="2347561"/>
              <a:ext cx="1443023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m</a:t>
              </a:r>
              <a:r>
                <a:rPr lang="en-US" sz="3600" smtClean="0">
                  <a:solidFill>
                    <a:srgbClr val="C00000"/>
                  </a:solidFill>
                </a:rPr>
                <a:t>y</a:t>
              </a:r>
            </a:p>
            <a:p>
              <a:r>
                <a:rPr lang="en-US" sz="2800" smtClean="0"/>
                <a:t> </a:t>
              </a:r>
              <a:r>
                <a:rPr lang="en-US" sz="2800" smtClean="0">
                  <a:solidFill>
                    <a:schemeClr val="tx1"/>
                  </a:solidFill>
                </a:rPr>
                <a:t>của tôi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43" y="1274922"/>
              <a:ext cx="1755805" cy="2258058"/>
            </a:xfrm>
            <a:prstGeom prst="rect">
              <a:avLst/>
            </a:prstGeom>
          </p:spPr>
        </p:pic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92042" y="1283015"/>
            <a:ext cx="3816682" cy="2383818"/>
            <a:chOff x="6392042" y="1283015"/>
            <a:chExt cx="3816682" cy="2383818"/>
          </a:xfrm>
        </p:grpSpPr>
        <p:sp>
          <p:nvSpPr>
            <p:cNvPr id="12" name="TextBox 11"/>
            <p:cNvSpPr txBox="1"/>
            <p:nvPr/>
          </p:nvSpPr>
          <p:spPr>
            <a:xfrm>
              <a:off x="8476722" y="2422596"/>
              <a:ext cx="1390124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name</a:t>
              </a:r>
            </a:p>
            <a:p>
              <a:r>
                <a:rPr lang="en-US" sz="280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tên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135" y="1283015"/>
              <a:ext cx="1993479" cy="2342874"/>
            </a:xfrm>
            <a:prstGeom prst="rect">
              <a:avLst/>
            </a:prstGeom>
          </p:spPr>
        </p:pic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870832" y="4810325"/>
              <a:ext cx="165782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your</a:t>
              </a:r>
            </a:p>
            <a:p>
              <a:r>
                <a:rPr lang="en-US" smtClean="0"/>
                <a:t> </a:t>
              </a:r>
              <a:r>
                <a:rPr lang="en-US" sz="2800" smtClean="0">
                  <a:solidFill>
                    <a:schemeClr val="tx1"/>
                  </a:solidFill>
                </a:rPr>
                <a:t>của bạn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334" y="4194250"/>
              <a:ext cx="2233233" cy="2163564"/>
            </a:xfrm>
            <a:prstGeom prst="rect">
              <a:avLst/>
            </a:prstGeom>
          </p:spPr>
        </p:pic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99652" y="4025867"/>
            <a:ext cx="3909072" cy="2377724"/>
            <a:chOff x="6299652" y="4025867"/>
            <a:chExt cx="390907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349584" y="4824041"/>
              <a:ext cx="173477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what</a:t>
              </a:r>
            </a:p>
            <a:p>
              <a:r>
                <a:rPr lang="en-US" smtClean="0"/>
                <a:t> </a:t>
              </a:r>
              <a:r>
                <a:rPr lang="en-US" sz="2800" smtClean="0">
                  <a:solidFill>
                    <a:schemeClr val="tx1"/>
                  </a:solidFill>
                </a:rPr>
                <a:t>gì, cái gì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52" y="4338010"/>
              <a:ext cx="2320546" cy="2019804"/>
            </a:xfrm>
            <a:prstGeom prst="rect">
              <a:avLst/>
            </a:prstGeom>
          </p:spPr>
        </p:pic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065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327638" y="1892140"/>
            <a:ext cx="5606562" cy="292030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I’m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My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name’s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981810"/>
            <a:ext cx="40767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10400" y="2809457"/>
            <a:ext cx="29851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010400" y="3398557"/>
            <a:ext cx="325762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mình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135466" y="4583483"/>
            <a:ext cx="3007490" cy="10835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name’s = name is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0" y="3124200"/>
            <a:ext cx="457200" cy="609329"/>
            <a:chOff x="2590800" y="2819671"/>
            <a:chExt cx="457200" cy="609329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62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2817" y="1530514"/>
            <a:ext cx="60198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 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666881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</a:t>
            </a: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về tên của người khác.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48600" y="1981200"/>
            <a:ext cx="362150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anh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8600" y="2570300"/>
            <a:ext cx="280397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2817" y="4068325"/>
            <a:ext cx="60960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is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________.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73482" y="4288465"/>
            <a:ext cx="33714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73482" y="4877565"/>
            <a:ext cx="332655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2714955"/>
            <a:ext cx="457200" cy="609329"/>
            <a:chOff x="2590800" y="2819671"/>
            <a:chExt cx="457200" cy="609329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084695" y="5216689"/>
            <a:ext cx="457200" cy="609329"/>
            <a:chOff x="2590800" y="2819671"/>
            <a:chExt cx="457200" cy="60932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45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Bùi Liễu 0968142780"/>
          <p:cNvGrpSpPr/>
          <p:nvPr/>
        </p:nvGrpSpPr>
        <p:grpSpPr>
          <a:xfrm>
            <a:off x="507619" y="805354"/>
            <a:ext cx="1964161" cy="2666796"/>
            <a:chOff x="507619" y="805354"/>
            <a:chExt cx="1964161" cy="2666796"/>
          </a:xfrm>
        </p:grpSpPr>
        <p:sp>
          <p:nvSpPr>
            <p:cNvPr id="13" name="Round Diagonal Corner Rectangle 25">
              <a:extLst>
                <a:ext uri="{FF2B5EF4-FFF2-40B4-BE49-F238E27FC236}">
                  <a16:creationId xmlns:a16="http://schemas.microsoft.com/office/drawing/2014/main" id="{2049D8DF-B8D6-4E61-A3AC-8554E15DDCFA}"/>
                </a:ext>
              </a:extLst>
            </p:cNvPr>
            <p:cNvSpPr/>
            <p:nvPr/>
          </p:nvSpPr>
          <p:spPr>
            <a:xfrm>
              <a:off x="507619" y="1196998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3352" y="805354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cap="none" spc="0" smtClean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13800" b="1" cap="none" spc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9" name="Bùi Liễu 0968142780"/>
          <p:cNvGrpSpPr/>
          <p:nvPr/>
        </p:nvGrpSpPr>
        <p:grpSpPr>
          <a:xfrm>
            <a:off x="2830030" y="805354"/>
            <a:ext cx="1964161" cy="2666796"/>
            <a:chOff x="2830030" y="805354"/>
            <a:chExt cx="1964161" cy="2666796"/>
          </a:xfrm>
        </p:grpSpPr>
        <p:sp>
          <p:nvSpPr>
            <p:cNvPr id="9" name="Round Diagonal Corner Rectangle 14">
              <a:extLst>
                <a:ext uri="{FF2B5EF4-FFF2-40B4-BE49-F238E27FC236}">
                  <a16:creationId xmlns:a16="http://schemas.microsoft.com/office/drawing/2014/main" id="{F26ED5BE-227F-41FB-B49B-880B89C81BCD}"/>
                </a:ext>
              </a:extLst>
            </p:cNvPr>
            <p:cNvSpPr/>
            <p:nvPr/>
          </p:nvSpPr>
          <p:spPr>
            <a:xfrm>
              <a:off x="2830030" y="1196998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444094" y="805354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>
                  <a:ln w="10160">
                    <a:noFill/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0" name="Bùi Liễu 0968142780"/>
          <p:cNvGrpSpPr/>
          <p:nvPr/>
        </p:nvGrpSpPr>
        <p:grpSpPr>
          <a:xfrm>
            <a:off x="5121035" y="862543"/>
            <a:ext cx="1964161" cy="2609607"/>
            <a:chOff x="5121035" y="862543"/>
            <a:chExt cx="1964161" cy="2609607"/>
          </a:xfrm>
        </p:grpSpPr>
        <p:sp>
          <p:nvSpPr>
            <p:cNvPr id="10" name="Round Diagonal Corner Rectangle 15">
              <a:extLst>
                <a:ext uri="{FF2B5EF4-FFF2-40B4-BE49-F238E27FC236}">
                  <a16:creationId xmlns:a16="http://schemas.microsoft.com/office/drawing/2014/main" id="{0B01DE72-B8D2-43A9-A082-91A0DFCE4987}"/>
                </a:ext>
              </a:extLst>
            </p:cNvPr>
            <p:cNvSpPr/>
            <p:nvPr/>
          </p:nvSpPr>
          <p:spPr>
            <a:xfrm>
              <a:off x="5121035" y="1196998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17408" y="862543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smtClean="0">
                  <a:ln w="10160">
                    <a:noFill/>
                    <a:prstDash val="solid"/>
                  </a:ln>
                  <a:solidFill>
                    <a:schemeClr val="accent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1" name="Bùi Liễu 0968142780"/>
          <p:cNvGrpSpPr/>
          <p:nvPr/>
        </p:nvGrpSpPr>
        <p:grpSpPr>
          <a:xfrm>
            <a:off x="7412041" y="862543"/>
            <a:ext cx="1964161" cy="2609607"/>
            <a:chOff x="7412041" y="862543"/>
            <a:chExt cx="1964161" cy="2609607"/>
          </a:xfrm>
        </p:grpSpPr>
        <p:sp>
          <p:nvSpPr>
            <p:cNvPr id="11" name="Round Diagonal Corner Rectangle 16">
              <a:extLst>
                <a:ext uri="{FF2B5EF4-FFF2-40B4-BE49-F238E27FC236}">
                  <a16:creationId xmlns:a16="http://schemas.microsoft.com/office/drawing/2014/main" id="{2A193DE4-3A21-4EE2-BDC8-47E0A4F6D071}"/>
                </a:ext>
              </a:extLst>
            </p:cNvPr>
            <p:cNvSpPr/>
            <p:nvPr/>
          </p:nvSpPr>
          <p:spPr>
            <a:xfrm>
              <a:off x="7412041" y="1196998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994148" y="862543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>
                  <a:ln w="10160">
                    <a:noFill/>
                    <a:prstDash val="solid"/>
                  </a:ln>
                  <a:solidFill>
                    <a:schemeClr val="accent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2" name="Bùi Liễu 0968142780"/>
          <p:cNvGrpSpPr/>
          <p:nvPr/>
        </p:nvGrpSpPr>
        <p:grpSpPr>
          <a:xfrm>
            <a:off x="9703047" y="817711"/>
            <a:ext cx="1964161" cy="2654439"/>
            <a:chOff x="9703047" y="817711"/>
            <a:chExt cx="1964161" cy="2654439"/>
          </a:xfrm>
        </p:grpSpPr>
        <p:sp>
          <p:nvSpPr>
            <p:cNvPr id="12" name="Round Diagonal Corner Rectangle 17">
              <a:extLst>
                <a:ext uri="{FF2B5EF4-FFF2-40B4-BE49-F238E27FC236}">
                  <a16:creationId xmlns:a16="http://schemas.microsoft.com/office/drawing/2014/main" id="{0E0E02A1-6397-4D12-B8A5-E9EAFB937D3F}"/>
                </a:ext>
              </a:extLst>
            </p:cNvPr>
            <p:cNvSpPr/>
            <p:nvPr/>
          </p:nvSpPr>
          <p:spPr>
            <a:xfrm>
              <a:off x="9703047" y="1196998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five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233795" y="817711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smtClean="0">
                  <a:ln w="10160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539024" y="3532247"/>
            <a:ext cx="1964161" cy="2622527"/>
            <a:chOff x="539024" y="3532247"/>
            <a:chExt cx="1964161" cy="2622527"/>
          </a:xfrm>
        </p:grpSpPr>
        <p:sp>
          <p:nvSpPr>
            <p:cNvPr id="8" name="Round Diagonal Corner Rectangle 30">
              <a:extLst>
                <a:ext uri="{FF2B5EF4-FFF2-40B4-BE49-F238E27FC236}">
                  <a16:creationId xmlns:a16="http://schemas.microsoft.com/office/drawing/2014/main" id="{1AA4912D-817A-4677-A168-B4E9A3853B59}"/>
                </a:ext>
              </a:extLst>
            </p:cNvPr>
            <p:cNvSpPr/>
            <p:nvPr/>
          </p:nvSpPr>
          <p:spPr>
            <a:xfrm>
              <a:off x="539024" y="3879622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21871" y="3532247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>
                  <a:ln w="10160">
                    <a:noFill/>
                    <a:prstDash val="solid"/>
                  </a:ln>
                  <a:solidFill>
                    <a:srgbClr val="FF7C8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rgbClr val="FF7C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30030" y="3713912"/>
            <a:ext cx="1964161" cy="2440862"/>
            <a:chOff x="2830030" y="3713912"/>
            <a:chExt cx="1964161" cy="2440862"/>
          </a:xfrm>
        </p:grpSpPr>
        <p:sp>
          <p:nvSpPr>
            <p:cNvPr id="3" name="Round Diagonal Corner Rectangle 26">
              <a:extLst>
                <a:ext uri="{FF2B5EF4-FFF2-40B4-BE49-F238E27FC236}">
                  <a16:creationId xmlns:a16="http://schemas.microsoft.com/office/drawing/2014/main" id="{7BFEAB26-95A9-4495-BE57-C636D5034650}"/>
                </a:ext>
              </a:extLst>
            </p:cNvPr>
            <p:cNvSpPr/>
            <p:nvPr/>
          </p:nvSpPr>
          <p:spPr>
            <a:xfrm>
              <a:off x="2830030" y="3879622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seven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Bùi Liễu 0968142780"/>
            <p:cNvSpPr/>
            <p:nvPr/>
          </p:nvSpPr>
          <p:spPr>
            <a:xfrm>
              <a:off x="3136063" y="3713912"/>
              <a:ext cx="1498632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smtClean="0">
                  <a:ln w="10160">
                    <a:noFill/>
                    <a:prstDash val="solid"/>
                  </a:ln>
                  <a:solidFill>
                    <a:schemeClr val="accent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5" name="Bùi Liễu 0968142780"/>
          <p:cNvGrpSpPr/>
          <p:nvPr/>
        </p:nvGrpSpPr>
        <p:grpSpPr>
          <a:xfrm>
            <a:off x="5121035" y="3554901"/>
            <a:ext cx="1964161" cy="2599873"/>
            <a:chOff x="5121035" y="3554901"/>
            <a:chExt cx="1964161" cy="2599873"/>
          </a:xfrm>
        </p:grpSpPr>
        <p:sp>
          <p:nvSpPr>
            <p:cNvPr id="5" name="Round Diagonal Corner Rectangle 27">
              <a:extLst>
                <a:ext uri="{FF2B5EF4-FFF2-40B4-BE49-F238E27FC236}">
                  <a16:creationId xmlns:a16="http://schemas.microsoft.com/office/drawing/2014/main" id="{075C0AC0-3BA9-4D3E-A0AC-5054355A24A1}"/>
                </a:ext>
              </a:extLst>
            </p:cNvPr>
            <p:cNvSpPr/>
            <p:nvPr/>
          </p:nvSpPr>
          <p:spPr>
            <a:xfrm>
              <a:off x="5121035" y="3879622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42948" y="3554901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>
                  <a:ln w="10160">
                    <a:noFill/>
                    <a:prstDash val="solid"/>
                  </a:ln>
                  <a:solidFill>
                    <a:srgbClr val="D19AD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rgbClr val="D19AD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6" name="Bùi Liễu 0968142780"/>
          <p:cNvGrpSpPr/>
          <p:nvPr/>
        </p:nvGrpSpPr>
        <p:grpSpPr>
          <a:xfrm>
            <a:off x="7412041" y="3544542"/>
            <a:ext cx="1964161" cy="2610232"/>
            <a:chOff x="7412041" y="3544542"/>
            <a:chExt cx="1964161" cy="2610232"/>
          </a:xfrm>
        </p:grpSpPr>
        <p:sp>
          <p:nvSpPr>
            <p:cNvPr id="6" name="Round Diagonal Corner Rectangle 28">
              <a:extLst>
                <a:ext uri="{FF2B5EF4-FFF2-40B4-BE49-F238E27FC236}">
                  <a16:creationId xmlns:a16="http://schemas.microsoft.com/office/drawing/2014/main" id="{E31E1936-8E1B-400F-9425-4C245A6E5BF0}"/>
                </a:ext>
              </a:extLst>
            </p:cNvPr>
            <p:cNvSpPr/>
            <p:nvPr/>
          </p:nvSpPr>
          <p:spPr>
            <a:xfrm>
              <a:off x="7412041" y="3879622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017065" y="3544542"/>
              <a:ext cx="859511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smtClean="0">
                  <a:ln w="10160">
                    <a:noFill/>
                    <a:prstDash val="solid"/>
                  </a:ln>
                  <a:solidFill>
                    <a:srgbClr val="F0926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rgbClr val="F0926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8915400" y="3602599"/>
            <a:ext cx="3429000" cy="2552175"/>
            <a:chOff x="8915400" y="3602599"/>
            <a:chExt cx="3429000" cy="2552175"/>
          </a:xfrm>
        </p:grpSpPr>
        <p:sp>
          <p:nvSpPr>
            <p:cNvPr id="7" name="Round Diagonal Corner Rectangle 29">
              <a:extLst>
                <a:ext uri="{FF2B5EF4-FFF2-40B4-BE49-F238E27FC236}">
                  <a16:creationId xmlns:a16="http://schemas.microsoft.com/office/drawing/2014/main" id="{B2B9D1E0-DE83-40EA-BEAD-09F752A00A68}"/>
                </a:ext>
              </a:extLst>
            </p:cNvPr>
            <p:cNvSpPr/>
            <p:nvPr/>
          </p:nvSpPr>
          <p:spPr>
            <a:xfrm>
              <a:off x="9703047" y="3879622"/>
              <a:ext cx="1964161" cy="2275152"/>
            </a:xfrm>
            <a:prstGeom prst="round2DiagRect">
              <a:avLst/>
            </a:prstGeom>
            <a:ln w="28575">
              <a:solidFill>
                <a:schemeClr val="accent6"/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915400" y="3602599"/>
              <a:ext cx="3429000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smtClean="0">
                  <a:ln w="10160">
                    <a:noFill/>
                    <a:prstDash val="solid"/>
                  </a:ln>
                  <a:solidFill>
                    <a:schemeClr val="accent3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vi-VN" sz="13800" b="1" cap="none" spc="0">
                <a:ln w="10160">
                  <a:noFill/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E1E619-1A82-4CB6-9A67-583D0BA4F16D}"/>
              </a:ext>
            </a:extLst>
          </p:cNvPr>
          <p:cNvSpPr txBox="1"/>
          <p:nvPr/>
        </p:nvSpPr>
        <p:spPr>
          <a:xfrm>
            <a:off x="3280202" y="35230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07" y="3156433"/>
            <a:ext cx="292016" cy="247981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08" y="3138205"/>
            <a:ext cx="292016" cy="247981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07" y="3149602"/>
            <a:ext cx="298497" cy="253484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68" y="3126017"/>
            <a:ext cx="309257" cy="262622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10" y="3206329"/>
            <a:ext cx="285762" cy="242670"/>
          </a:xfrm>
          <a:prstGeom prst="rect">
            <a:avLst/>
          </a:prstGeom>
        </p:spPr>
      </p:pic>
      <p:pic>
        <p:nvPicPr>
          <p:cNvPr id="2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96" y="5795165"/>
            <a:ext cx="317787" cy="269866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16" y="5788985"/>
            <a:ext cx="331882" cy="281836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13" y="5818590"/>
            <a:ext cx="310091" cy="263331"/>
          </a:xfrm>
          <a:prstGeom prst="rect">
            <a:avLst/>
          </a:prstGeom>
        </p:spPr>
      </p:pic>
      <p:pic>
        <p:nvPicPr>
          <p:cNvPr id="31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44" y="5794126"/>
            <a:ext cx="319774" cy="271553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10" y="5748238"/>
            <a:ext cx="334296" cy="283884"/>
          </a:xfrm>
          <a:prstGeom prst="rect">
            <a:avLst/>
          </a:prstGeom>
        </p:spPr>
      </p:pic>
      <p:sp>
        <p:nvSpPr>
          <p:cNvPr id="58" name="Bùi Liễu  0968142780"/>
          <p:cNvSpPr txBox="1"/>
          <p:nvPr/>
        </p:nvSpPr>
        <p:spPr>
          <a:xfrm>
            <a:off x="1179048" y="437502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6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8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9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8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3124200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6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477312" y="3753533"/>
            <a:ext cx="3872141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ounded Rectangle 20"/>
          <p:cNvSpPr/>
          <p:nvPr/>
        </p:nvSpPr>
        <p:spPr>
          <a:xfrm>
            <a:off x="2115456" y="3753534"/>
            <a:ext cx="381000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ounded Rectangle 19"/>
          <p:cNvSpPr/>
          <p:nvPr/>
        </p:nvSpPr>
        <p:spPr>
          <a:xfrm>
            <a:off x="6470213" y="838200"/>
            <a:ext cx="381000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2057400" y="838200"/>
            <a:ext cx="381000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4495800" y="2286000"/>
            <a:ext cx="11336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66" y="6151003"/>
            <a:ext cx="430292" cy="365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07" y="1074189"/>
            <a:ext cx="2003526" cy="2003526"/>
          </a:xfrm>
          <a:prstGeom prst="ellipse">
            <a:avLst/>
          </a:prstGeom>
        </p:spPr>
      </p:pic>
      <p:sp>
        <p:nvSpPr>
          <p:cNvPr id="6" name="Bùi Liễu  0968142780"/>
          <p:cNvSpPr/>
          <p:nvPr/>
        </p:nvSpPr>
        <p:spPr>
          <a:xfrm>
            <a:off x="9008254" y="2314991"/>
            <a:ext cx="1126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66" y="6129676"/>
            <a:ext cx="468934" cy="398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49" y="1053797"/>
            <a:ext cx="1949935" cy="1878534"/>
          </a:xfrm>
          <a:prstGeom prst="ellipse">
            <a:avLst/>
          </a:prstGeom>
        </p:spPr>
      </p:pic>
      <p:sp>
        <p:nvSpPr>
          <p:cNvPr id="9" name="Right Arrow 8"/>
          <p:cNvSpPr/>
          <p:nvPr/>
        </p:nvSpPr>
        <p:spPr>
          <a:xfrm rot="20380263" flipH="1">
            <a:off x="8495060" y="1321674"/>
            <a:ext cx="443387" cy="29170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4700984" y="5257800"/>
            <a:ext cx="7232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16" y="3894026"/>
            <a:ext cx="2081215" cy="2081215"/>
          </a:xfrm>
          <a:prstGeom prst="ellipse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708" y="6139628"/>
            <a:ext cx="457215" cy="388269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9053076" y="5257800"/>
            <a:ext cx="1155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41" y="3851063"/>
            <a:ext cx="2124178" cy="2124178"/>
          </a:xfrm>
          <a:prstGeom prst="ellipse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454" y="6144226"/>
            <a:ext cx="467510" cy="372183"/>
          </a:xfrm>
          <a:prstGeom prst="rect">
            <a:avLst/>
          </a:prstGeom>
        </p:spPr>
      </p:pic>
      <p:sp>
        <p:nvSpPr>
          <p:cNvPr id="23" name="Bùi Liễu  0968142780"/>
          <p:cNvSpPr txBox="1"/>
          <p:nvPr/>
        </p:nvSpPr>
        <p:spPr>
          <a:xfrm>
            <a:off x="1295400" y="238468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6" grpId="0"/>
      <p:bldP spid="9" grpId="0" animBg="1"/>
      <p:bldP spid="1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04900" y="1545579"/>
            <a:ext cx="52959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Hỏi: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are you? </a:t>
            </a:r>
            <a:endParaRPr lang="en-US" sz="3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old.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572667" y="2416730"/>
            <a:ext cx="381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553617" y="1616227"/>
            <a:ext cx="483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295400" y="452832"/>
            <a:ext cx="612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và trả lời về tuổi.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099120" y="3832517"/>
            <a:ext cx="5600701" cy="1592994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Hỏi: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</a:t>
            </a: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Đáp: </a:t>
            </a: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... years old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699821" y="39624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(Cô 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ấy bao nhiêu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699821" y="485449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(Cô ấy/anh ấy ..... tuổi)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Do exercises in your workbooks.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430294" y="449172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090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B. Goodbye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Bye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Hello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r="27317"/>
          <a:stretch/>
        </p:blipFill>
        <p:spPr>
          <a:xfrm>
            <a:off x="4707362" y="1311889"/>
            <a:ext cx="1638033" cy="17446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097"/>
          <a:stretch/>
        </p:blipFill>
        <p:spPr>
          <a:xfrm flipH="1">
            <a:off x="2825313" y="1233001"/>
            <a:ext cx="1634712" cy="17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I’m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Hello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57189" y="832028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Hello. ____ Ben.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57" y="1581967"/>
            <a:ext cx="2545973" cy="23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Minh.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Ben.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Bill.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sp>
        <p:nvSpPr>
          <p:cNvPr id="31" name="Rectangle 30"/>
          <p:cNvSpPr/>
          <p:nvPr/>
        </p:nvSpPr>
        <p:spPr>
          <a:xfrm flipH="1">
            <a:off x="3570581" y="970172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Hello. I’m ____ .</a:t>
            </a:r>
            <a:endParaRPr lang="vi-VN" sz="3600" b="1"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31391"/>
          <a:stretch/>
        </p:blipFill>
        <p:spPr>
          <a:xfrm>
            <a:off x="2150898" y="1420192"/>
            <a:ext cx="1735596" cy="20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Fine. Thanks.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I’m eight.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Hello. I’m Linh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80" y="1596586"/>
            <a:ext cx="1056068" cy="2230639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2358154" y="741222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</a:rPr>
              <a:t>Hi. How are you?</a:t>
            </a:r>
            <a:endParaRPr lang="vi-VN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my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your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you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31435" y="1654977"/>
            <a:ext cx="4963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What’s _____ name? </a:t>
            </a:r>
            <a:endParaRPr lang="vi-VN" sz="36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847</Words>
  <Application>Microsoft Office PowerPoint</Application>
  <PresentationFormat>Widescreen</PresentationFormat>
  <Paragraphs>272</Paragraphs>
  <Slides>33</Slides>
  <Notes>20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.VnRevueH</vt:lpstr>
      <vt:lpstr>Algerian</vt:lpstr>
      <vt:lpstr>Arial</vt:lpstr>
      <vt:lpstr>Berlin Sans FB Demi</vt:lpstr>
      <vt:lpstr>Calibri</vt:lpstr>
      <vt:lpstr>Fredoka One</vt:lpstr>
      <vt:lpstr>OpenSans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249</cp:revision>
  <dcterms:created xsi:type="dcterms:W3CDTF">2006-08-16T00:00:00Z</dcterms:created>
  <dcterms:modified xsi:type="dcterms:W3CDTF">2023-09-18T07:03:21Z</dcterms:modified>
</cp:coreProperties>
</file>