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media2.wav" ContentType="audio/x-wav"/>
  <Override PartName="/ppt/notesSlides/notesSlide5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6.xml" ContentType="application/vnd.openxmlformats-officedocument.presentationml.notesSlide+xml"/>
  <Override PartName="/ppt/media/audio6.wav" ContentType="audio/x-wav"/>
  <Override PartName="/ppt/media/audio7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1.wav" ContentType="audio/x-wav"/>
  <Override PartName="/ppt/media/media12.wav" ContentType="audio/x-wav"/>
  <Override PartName="/ppt/media/audio1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373" r:id="rId3"/>
    <p:sldId id="412" r:id="rId4"/>
    <p:sldId id="289" r:id="rId5"/>
    <p:sldId id="339" r:id="rId6"/>
    <p:sldId id="340" r:id="rId7"/>
    <p:sldId id="341" r:id="rId8"/>
    <p:sldId id="338" r:id="rId9"/>
    <p:sldId id="385" r:id="rId10"/>
    <p:sldId id="379" r:id="rId11"/>
    <p:sldId id="382" r:id="rId12"/>
    <p:sldId id="381" r:id="rId13"/>
    <p:sldId id="383" r:id="rId14"/>
    <p:sldId id="346" r:id="rId15"/>
    <p:sldId id="387" r:id="rId16"/>
    <p:sldId id="386" r:id="rId17"/>
    <p:sldId id="402" r:id="rId18"/>
    <p:sldId id="408" r:id="rId19"/>
    <p:sldId id="390" r:id="rId20"/>
    <p:sldId id="399" r:id="rId21"/>
    <p:sldId id="400" r:id="rId22"/>
    <p:sldId id="401" r:id="rId23"/>
    <p:sldId id="398" r:id="rId24"/>
    <p:sldId id="391" r:id="rId25"/>
    <p:sldId id="392" r:id="rId26"/>
    <p:sldId id="393" r:id="rId27"/>
    <p:sldId id="394" r:id="rId28"/>
    <p:sldId id="395" r:id="rId29"/>
    <p:sldId id="403" r:id="rId30"/>
    <p:sldId id="348" r:id="rId31"/>
    <p:sldId id="349" r:id="rId32"/>
    <p:sldId id="342" r:id="rId33"/>
    <p:sldId id="368" r:id="rId34"/>
    <p:sldId id="369" r:id="rId35"/>
    <p:sldId id="371" r:id="rId36"/>
    <p:sldId id="343" r:id="rId37"/>
    <p:sldId id="370" r:id="rId38"/>
    <p:sldId id="359" r:id="rId39"/>
    <p:sldId id="372" r:id="rId40"/>
    <p:sldId id="345" r:id="rId41"/>
    <p:sldId id="404" r:id="rId42"/>
    <p:sldId id="407" r:id="rId43"/>
    <p:sldId id="411" r:id="rId44"/>
    <p:sldId id="406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99"/>
    <a:srgbClr val="FFFF99"/>
    <a:srgbClr val="FFFFCC"/>
    <a:srgbClr val="F0926C"/>
    <a:srgbClr val="CF94D0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8" autoAdjust="0"/>
    <p:restoredTop sz="93594" autoAdjust="0"/>
  </p:normalViewPr>
  <p:slideViewPr>
    <p:cSldViewPr>
      <p:cViewPr varScale="1">
        <p:scale>
          <a:sx n="69" d="100"/>
          <a:sy n="69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09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9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73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95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43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8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: </a:t>
            </a:r>
            <a:r>
              <a:rPr lang="en-US" dirty="0" err="1" smtClean="0"/>
              <a:t>Bùi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Liễu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Mobile phone: 0968142780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4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73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8.wav"/><Relationship Id="rId7" Type="http://schemas.openxmlformats.org/officeDocument/2006/relationships/image" Target="../media/image2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1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microsoft.com/office/2007/relationships/media" Target="../media/media9.wav"/><Relationship Id="rId21" Type="http://schemas.openxmlformats.org/officeDocument/2006/relationships/image" Target="../media/image30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5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media8.wav"/><Relationship Id="rId19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0.wav"/><Relationship Id="rId18" Type="http://schemas.openxmlformats.org/officeDocument/2006/relationships/image" Target="../media/image17.png"/><Relationship Id="rId3" Type="http://schemas.microsoft.com/office/2007/relationships/media" Target="../media/media5.wav"/><Relationship Id="rId7" Type="http://schemas.microsoft.com/office/2007/relationships/media" Target="../media/media8.wav"/><Relationship Id="rId12" Type="http://schemas.openxmlformats.org/officeDocument/2006/relationships/audio" Target="../media/media9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6" Type="http://schemas.openxmlformats.org/officeDocument/2006/relationships/audio" Target="../media/media3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5" Type="http://schemas.microsoft.com/office/2007/relationships/media" Target="../media/media6.wav"/><Relationship Id="rId15" Type="http://schemas.microsoft.com/office/2007/relationships/media" Target="../media/media3.wav"/><Relationship Id="rId10" Type="http://schemas.openxmlformats.org/officeDocument/2006/relationships/audio" Target="../media/media7.wav"/><Relationship Id="rId19" Type="http://schemas.openxmlformats.org/officeDocument/2006/relationships/image" Target="../media/image26.png"/><Relationship Id="rId4" Type="http://schemas.openxmlformats.org/officeDocument/2006/relationships/audio" Target="../media/media5.wav"/><Relationship Id="rId9" Type="http://schemas.microsoft.com/office/2007/relationships/media" Target="../media/media7.wav"/><Relationship Id="rId14" Type="http://schemas.openxmlformats.org/officeDocument/2006/relationships/audio" Target="../media/media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audio" Target="../media/audio1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microsoft.com/office/2007/relationships/media" Target="../media/media9.wav"/><Relationship Id="rId21" Type="http://schemas.openxmlformats.org/officeDocument/2006/relationships/image" Target="../media/image30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5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media8.wav"/><Relationship Id="rId19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266277" y="134526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810622" y="1456943"/>
            <a:ext cx="609600" cy="546090"/>
          </a:xfrm>
          <a:prstGeom prst="decagon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878044" y="1097193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Hello</a:t>
            </a:r>
            <a:endParaRPr lang="en-US" sz="8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3163" y="3323973"/>
            <a:ext cx="5045851" cy="2593815"/>
            <a:chOff x="3962400" y="3733800"/>
            <a:chExt cx="5045851" cy="236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 r="27317"/>
            <a:stretch/>
          </p:blipFill>
          <p:spPr>
            <a:xfrm>
              <a:off x="7105763" y="3827437"/>
              <a:ext cx="1902488" cy="2250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3" r="30097"/>
            <a:stretch/>
          </p:blipFill>
          <p:spPr>
            <a:xfrm flipH="1">
              <a:off x="3962400" y="3733800"/>
              <a:ext cx="1898630" cy="2362201"/>
            </a:xfrm>
            <a:prstGeom prst="rect">
              <a:avLst/>
            </a:prstGeom>
          </p:spPr>
        </p:pic>
      </p:grpSp>
      <p:sp>
        <p:nvSpPr>
          <p:cNvPr id="13" name="Bùi Liễu 0968142780"/>
          <p:cNvSpPr txBox="1"/>
          <p:nvPr/>
        </p:nvSpPr>
        <p:spPr>
          <a:xfrm>
            <a:off x="4267200" y="229347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77200" y="2667000"/>
            <a:ext cx="1375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02098" y="3824020"/>
            <a:ext cx="2125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như thế nào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180925" y="3346014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smtClean="0"/>
              <a:t> </a:t>
            </a:r>
            <a:r>
              <a:rPr lang="en-US" sz="2800"/>
              <a:t>haʊ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019800"/>
            <a:ext cx="533523" cy="448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10" y="1112341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492926" y="2438400"/>
            <a:ext cx="3886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6703723" y="3595420"/>
            <a:ext cx="3464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Bạn có khỏe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72690" y="3117414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/haʊ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ɑː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juː/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2" y="1589880"/>
            <a:ext cx="6801894" cy="3235922"/>
          </a:xfrm>
          <a:prstGeom prst="rect">
            <a:avLst/>
          </a:prstGeom>
        </p:spPr>
      </p:pic>
      <p:pic>
        <p:nvPicPr>
          <p:cNvPr id="2" name="How are you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096000"/>
            <a:ext cx="398808" cy="3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01000" y="2749778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813449" y="3906798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khỏe, 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59039" y="3428792"/>
            <a:ext cx="1011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/faɪn/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00406"/>
            <a:ext cx="3437625" cy="343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983535"/>
            <a:ext cx="486031" cy="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406989" y="4558717"/>
            <a:ext cx="2962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Thanks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315200" y="5199751"/>
            <a:ext cx="16610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/θæŋks/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3433744" y="4529264"/>
            <a:ext cx="3007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3847319" y="5686284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Cảm ơn bạn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4026383" y="5208278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/θæŋk juː/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407262" y="5676805"/>
            <a:ext cx="147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han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623" y="6153859"/>
            <a:ext cx="458697" cy="385722"/>
          </a:xfrm>
          <a:prstGeom prst="rect">
            <a:avLst/>
          </a:prstGeom>
        </p:spPr>
      </p:pic>
      <p:pic>
        <p:nvPicPr>
          <p:cNvPr id="19" name="thanks you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06" y="6153859"/>
            <a:ext cx="458697" cy="38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97" y="888728"/>
            <a:ext cx="4409633" cy="34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289041" y="4529265"/>
            <a:ext cx="2021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Bye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074034" y="5219660"/>
            <a:ext cx="11112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80074"/>
            <a:ext cx="6177281" cy="2936261"/>
          </a:xfrm>
          <a:prstGeom prst="rect">
            <a:avLst/>
          </a:prstGeom>
        </p:spPr>
      </p:pic>
      <p:sp>
        <p:nvSpPr>
          <p:cNvPr id="13" name="Bùi Liễu  0968142780"/>
          <p:cNvSpPr/>
          <p:nvPr/>
        </p:nvSpPr>
        <p:spPr>
          <a:xfrm>
            <a:off x="3622095" y="4529264"/>
            <a:ext cx="26308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</a:p>
        </p:txBody>
      </p:sp>
      <p:sp>
        <p:nvSpPr>
          <p:cNvPr id="14" name="Bùi Liễu  0968142780"/>
          <p:cNvSpPr/>
          <p:nvPr/>
        </p:nvSpPr>
        <p:spPr>
          <a:xfrm>
            <a:off x="4145475" y="5686284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ạm 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001342"/>
            <a:ext cx="477397" cy="401447"/>
          </a:xfrm>
          <a:prstGeom prst="rect">
            <a:avLst/>
          </a:prstGeom>
        </p:spPr>
      </p:pic>
      <p:pic>
        <p:nvPicPr>
          <p:cNvPr id="15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011188"/>
            <a:ext cx="471671" cy="396632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4028789" y="5208278"/>
            <a:ext cx="1757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/ˌɡʊd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baɪ/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013921" y="567884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Tạm 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/>
          <p:nvPr/>
        </p:nvSpPr>
        <p:spPr>
          <a:xfrm>
            <a:off x="1743839" y="1251236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you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1669347" y="1897567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how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69" y="7197758"/>
            <a:ext cx="533523" cy="448644"/>
          </a:xfrm>
          <a:prstGeom prst="rect">
            <a:avLst/>
          </a:prstGeom>
        </p:spPr>
      </p:pic>
      <p:sp>
        <p:nvSpPr>
          <p:cNvPr id="8" name="Bùi Liễu  0968142780"/>
          <p:cNvSpPr/>
          <p:nvPr/>
        </p:nvSpPr>
        <p:spPr>
          <a:xfrm>
            <a:off x="1664725" y="2587501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How are you?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ow are you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01" y="7214741"/>
            <a:ext cx="398808" cy="335361"/>
          </a:xfrm>
          <a:prstGeom prst="rect">
            <a:avLst/>
          </a:prstGeom>
        </p:spPr>
      </p:pic>
      <p:sp>
        <p:nvSpPr>
          <p:cNvPr id="10" name="Bùi Liễu  0968142780"/>
          <p:cNvSpPr/>
          <p:nvPr/>
        </p:nvSpPr>
        <p:spPr>
          <a:xfrm>
            <a:off x="1693762" y="32079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fine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39" y="7214741"/>
            <a:ext cx="486031" cy="408708"/>
          </a:xfrm>
          <a:prstGeom prst="rect">
            <a:avLst/>
          </a:prstGeom>
        </p:spPr>
      </p:pic>
      <p:sp>
        <p:nvSpPr>
          <p:cNvPr id="12" name="Bùi Liễu  0968142780"/>
          <p:cNvSpPr/>
          <p:nvPr/>
        </p:nvSpPr>
        <p:spPr>
          <a:xfrm>
            <a:off x="1621420" y="3846548"/>
            <a:ext cx="261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Thank you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hanks you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93" y="7214112"/>
            <a:ext cx="458697" cy="385722"/>
          </a:xfrm>
          <a:prstGeom prst="rect">
            <a:avLst/>
          </a:prstGeom>
        </p:spPr>
      </p:pic>
      <p:sp>
        <p:nvSpPr>
          <p:cNvPr id="14" name="Bùi Liễu  0968142780"/>
          <p:cNvSpPr/>
          <p:nvPr/>
        </p:nvSpPr>
        <p:spPr>
          <a:xfrm>
            <a:off x="1593674" y="4536482"/>
            <a:ext cx="197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Thanks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thank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57" y="7226234"/>
            <a:ext cx="458697" cy="385722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1593674" y="5203069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Goodbye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23" y="7210509"/>
            <a:ext cx="477397" cy="401447"/>
          </a:xfrm>
          <a:prstGeom prst="rect">
            <a:avLst/>
          </a:prstGeom>
        </p:spPr>
      </p:pic>
      <p:sp>
        <p:nvSpPr>
          <p:cNvPr id="18" name="Bùi Liễu  0968142780"/>
          <p:cNvSpPr/>
          <p:nvPr/>
        </p:nvSpPr>
        <p:spPr>
          <a:xfrm>
            <a:off x="1563254" y="5777389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Bye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92" y="7202573"/>
            <a:ext cx="471671" cy="396632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5181600" y="1262910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bạn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 0968142780"/>
          <p:cNvSpPr/>
          <p:nvPr/>
        </p:nvSpPr>
        <p:spPr>
          <a:xfrm>
            <a:off x="5334000" y="1891753"/>
            <a:ext cx="2674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như thế nào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 0968142780"/>
          <p:cNvSpPr/>
          <p:nvPr/>
        </p:nvSpPr>
        <p:spPr>
          <a:xfrm>
            <a:off x="5334000" y="2599608"/>
            <a:ext cx="4390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Bạn có khỏe không?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/>
          <p:cNvSpPr/>
          <p:nvPr/>
        </p:nvSpPr>
        <p:spPr>
          <a:xfrm>
            <a:off x="5334000" y="3237216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khỏe, tốt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 0968142780"/>
          <p:cNvSpPr/>
          <p:nvPr/>
        </p:nvSpPr>
        <p:spPr>
          <a:xfrm>
            <a:off x="5320496" y="3846548"/>
            <a:ext cx="2872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Cảm ơn bạn.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 0968142780"/>
          <p:cNvSpPr/>
          <p:nvPr/>
        </p:nvSpPr>
        <p:spPr>
          <a:xfrm>
            <a:off x="5334000" y="4568133"/>
            <a:ext cx="197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Cảm ơn.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5267478" y="5162018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Tạm biệt.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/>
          <p:nvPr/>
        </p:nvSpPr>
        <p:spPr>
          <a:xfrm>
            <a:off x="5337858" y="5802523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Tạm biệt.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2" y="7187063"/>
            <a:ext cx="473031" cy="3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81000"/>
            <a:ext cx="77724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114800" y="32766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103632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95600" y="3657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Can you guess</a:t>
            </a:r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?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34340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neb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6324600" cy="5334000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Bùi Liễu 0968142780"/>
          <p:cNvSpPr/>
          <p:nvPr/>
        </p:nvSpPr>
        <p:spPr>
          <a:xfrm>
            <a:off x="8326054" y="457114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111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3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866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3" t="7442" r="34694" b="12724"/>
          <a:stretch/>
        </p:blipFill>
        <p:spPr>
          <a:xfrm>
            <a:off x="5026152" y="381000"/>
            <a:ext cx="2438400" cy="518160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508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Minh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48" y="560451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nhm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3702" y="304800"/>
            <a:ext cx="3505200" cy="5486400"/>
          </a:xfrm>
          <a:prstGeom prst="rect">
            <a:avLst/>
          </a:prstGeom>
        </p:spPr>
      </p:pic>
      <p:sp>
        <p:nvSpPr>
          <p:cNvPr id="1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55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Lucy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3400" y="562737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cylu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8" t="6152" r="28889" b="10178"/>
          <a:stretch/>
        </p:blipFill>
        <p:spPr>
          <a:xfrm>
            <a:off x="4724400" y="381000"/>
            <a:ext cx="2895600" cy="518160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2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557006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beydgoo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Bùi Liễu 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8558326" cy="4759959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21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"/>
          <p:cNvSpPr/>
          <p:nvPr/>
        </p:nvSpPr>
        <p:spPr>
          <a:xfrm>
            <a:off x="1380320" y="289670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9423" y="56043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uyo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5464667" cy="5279320"/>
          </a:xfrm>
          <a:prstGeom prst="rect">
            <a:avLst/>
          </a:prstGeom>
        </p:spPr>
      </p:pic>
      <p:pic>
        <p:nvPicPr>
          <p:cNvPr id="1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573" y="1044891"/>
            <a:ext cx="2584070" cy="4406387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4815150" y="457200"/>
            <a:ext cx="2652450" cy="795055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371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are you?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3331" y="55662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 aer ouy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9271"/>
            <a:ext cx="9601200" cy="4743199"/>
          </a:xfrm>
          <a:prstGeom prst="rect">
            <a:avLst/>
          </a:prstGeom>
        </p:spPr>
      </p:pic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71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7883" y="5644495"/>
            <a:ext cx="4884235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0" y="565169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87" y="-412268"/>
            <a:ext cx="6629400" cy="6865203"/>
          </a:xfrm>
          <a:prstGeom prst="rect">
            <a:avLst/>
          </a:prstGeom>
        </p:spPr>
      </p:pic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04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ùi Liễu"/>
          <p:cNvSpPr/>
          <p:nvPr/>
        </p:nvSpPr>
        <p:spPr>
          <a:xfrm>
            <a:off x="9299844" y="4783227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5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713" y="5638800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oodg bey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Bùi Liễu 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9803"/>
            <a:ext cx="9601200" cy="5002135"/>
          </a:xfrm>
          <a:prstGeom prst="rect">
            <a:avLst/>
          </a:prstGeom>
        </p:spPr>
      </p:pic>
      <p:sp>
        <p:nvSpPr>
          <p:cNvPr id="4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684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89548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74656" y="565193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ifne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56" y="316140"/>
            <a:ext cx="5659230" cy="533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9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181600" cy="4648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2701380"/>
            <a:ext cx="43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Comic Sans MS" panose="030F0702030302020204" pitchFamily="66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65922" y="1072418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80348" y="184790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999860" y="2395499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4999860" y="2936421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992547" y="3532027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84801" y="4218429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4984801" y="4711463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65138" y="5306047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5008862" y="5900630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86086" y="1854577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74497" y="2926612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972932" y="420862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521445" y="5322259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10" name="song 1.1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34.8125"/>
                    <p14:bmk name="Bookmark 2" time="6258.5209"/>
                    <p14:bmk name="Bookmark 3" time="8156.5834"/>
                    <p14:bmk name="Bookmark 4" time="12498.7292"/>
                    <p14:bmk name="Bookmark 5" time="14610.6042"/>
                    <p14:bmk name="Bookmark 6" time="16874.125"/>
                    <p14:bmk name="Bookmark 7" time="21504.6459"/>
                    <p14:bmk name="Bookmark 8" time="23685.9719"/>
                    <p14:bmk name="Bookmark 9" time="25673.7219"/>
                    <p14:bmk name="Bookmark 10" time="29777.4302"/>
                    <p14:bmk name="Bookmark 11" time="32146.0135"/>
                    <p14:bmk name="Bookmark 12" time="34207.992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3" y="428282"/>
            <a:ext cx="948667" cy="9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590800" y="2438400"/>
            <a:ext cx="716280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5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18058"/>
            <a:ext cx="6868162" cy="3267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56" y="2790496"/>
            <a:ext cx="6801894" cy="3235922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Hi. How are you?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chemeClr val="tx1"/>
                </a:solidFill>
              </a:rPr>
              <a:t>______, 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smtClean="0">
                <a:solidFill>
                  <a:schemeClr val="tx1"/>
                </a:solidFill>
              </a:rPr>
              <a:t>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179593" y="1386406"/>
            <a:ext cx="22753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Good bye.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460922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29250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4" y="2681172"/>
            <a:ext cx="6194614" cy="294701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260431" y="1345357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Hi. How are you?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477000" y="1677994"/>
            <a:ext cx="4999450" cy="858725"/>
          </a:xfrm>
          <a:prstGeom prst="wedgeRoundRectCallout">
            <a:avLst>
              <a:gd name="adj1" fmla="val -40296"/>
              <a:gd name="adj2" fmla="val 14190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431" y="1803485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18131" y="5841887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75" end="5039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60289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4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0"/>
            <a:ext cx="5877562" cy="2895600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7086600" y="2123709"/>
            <a:ext cx="16002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971800" y="1764295"/>
            <a:ext cx="2819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1893564"/>
            <a:ext cx="12192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>
                <a:solidFill>
                  <a:srgbClr val="C00000"/>
                </a:solidFill>
              </a:rPr>
              <a:t>	</a:t>
            </a:r>
            <a:r>
              <a:rPr lang="vi-VN" sz="4000" b="1" smtClean="0">
                <a:solidFill>
                  <a:srgbClr val="C00000"/>
                </a:solidFill>
              </a:rPr>
              <a:t>Bye</a:t>
            </a:r>
            <a:endParaRPr lang="vi-VN" sz="4000" b="1">
              <a:solidFill>
                <a:srgbClr val="C00000"/>
              </a:solidFill>
            </a:endParaRPr>
          </a:p>
        </p:txBody>
      </p:sp>
      <p:pic>
        <p:nvPicPr>
          <p:cNvPr id="10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7" end="0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82155"/>
            <a:ext cx="609600" cy="5126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01081" y="5996664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61822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Hi. How are you?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chemeClr val="tx1"/>
                </a:solidFill>
              </a:rPr>
              <a:t>______, 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smtClean="0">
                <a:solidFill>
                  <a:schemeClr val="tx1"/>
                </a:solidFill>
              </a:rPr>
              <a:t>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192999" y="1143000"/>
            <a:ext cx="3412208" cy="718827"/>
          </a:xfrm>
          <a:prstGeom prst="wedgeRoundRectCallout">
            <a:avLst>
              <a:gd name="adj1" fmla="val -14942"/>
              <a:gd name="adj2" fmla="val 152728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Good bye / bye.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8" name="Google Shape;712;p38"/>
          <p:cNvSpPr txBox="1">
            <a:spLocks/>
          </p:cNvSpPr>
          <p:nvPr/>
        </p:nvSpPr>
        <p:spPr>
          <a:xfrm>
            <a:off x="762000" y="4572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75" y="3360906"/>
            <a:ext cx="1631533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60" y="2844311"/>
            <a:ext cx="1864918" cy="3378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4" y="2590800"/>
            <a:ext cx="1795780" cy="34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0451"/>
            <a:ext cx="1428327" cy="3410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460922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29250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65100"/>
            <a:ext cx="1795780" cy="379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65100"/>
            <a:ext cx="1428327" cy="3721947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1295400" y="1220128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Hi. How are you?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705600" y="1524000"/>
            <a:ext cx="4999450" cy="858725"/>
          </a:xfrm>
          <a:prstGeom prst="wedgeRoundRectCallout">
            <a:avLst>
              <a:gd name="adj1" fmla="val -15196"/>
              <a:gd name="adj2" fmla="val 829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031" y="1649491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91200" y="6031385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48000"/>
            <a:ext cx="1631533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87321"/>
            <a:ext cx="1934719" cy="3505200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086600" y="1828800"/>
            <a:ext cx="4191000" cy="808421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_____________.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805559" y="1600200"/>
            <a:ext cx="4061841" cy="750323"/>
          </a:xfrm>
          <a:prstGeom prst="wedgeRoundRectCallout">
            <a:avLst>
              <a:gd name="adj1" fmla="val -4074"/>
              <a:gd name="adj2" fmla="val 12972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 /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6033" y="1941276"/>
            <a:ext cx="4121567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C00000"/>
                </a:solidFill>
              </a:rPr>
              <a:t>Goodbye / Bye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20359" y="6026418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10" y="2057400"/>
            <a:ext cx="2619924" cy="2398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2" y="2057400"/>
            <a:ext cx="2619924" cy="2398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2619924" cy="2398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82" y="2057400"/>
            <a:ext cx="2619924" cy="2398355"/>
          </a:xfrm>
          <a:prstGeom prst="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431178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222980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60081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92407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431178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8201402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11046301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66760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730440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nit 1. lesson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72" y="5881330"/>
            <a:ext cx="799031" cy="671912"/>
          </a:xfrm>
          <a:prstGeom prst="rect">
            <a:avLst/>
          </a:prstGeom>
        </p:spPr>
      </p:pic>
      <p:pic>
        <p:nvPicPr>
          <p:cNvPr id="24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26011.752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98" y="5169617"/>
            <a:ext cx="710503" cy="635206"/>
          </a:xfrm>
          <a:prstGeom prst="rect">
            <a:avLst/>
          </a:prstGeom>
        </p:spPr>
      </p:pic>
      <p:pic>
        <p:nvPicPr>
          <p:cNvPr id="28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90" end="18106.752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38" y="5169617"/>
            <a:ext cx="758707" cy="686641"/>
          </a:xfrm>
          <a:prstGeom prst="rect">
            <a:avLst/>
          </a:prstGeom>
        </p:spPr>
      </p:pic>
      <p:pic>
        <p:nvPicPr>
          <p:cNvPr id="29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945" end="7996.752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4" y="5221052"/>
            <a:ext cx="693871" cy="635206"/>
          </a:xfrm>
          <a:prstGeom prst="rect">
            <a:avLst/>
          </a:prstGeom>
        </p:spPr>
      </p:pic>
      <p:pic>
        <p:nvPicPr>
          <p:cNvPr id="30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529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28" y="5246124"/>
            <a:ext cx="640927" cy="635206"/>
          </a:xfrm>
          <a:prstGeom prst="rect">
            <a:avLst/>
          </a:prstGeom>
        </p:spPr>
      </p:pic>
      <p:sp>
        <p:nvSpPr>
          <p:cNvPr id="31" name="Decagon 30"/>
          <p:cNvSpPr/>
          <p:nvPr/>
        </p:nvSpPr>
        <p:spPr>
          <a:xfrm>
            <a:off x="4412001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53192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134600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3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9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9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4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87368" y="384181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6457356" y="2688729"/>
            <a:ext cx="4800600" cy="7098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Hello, Mai. I’m Ben.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6457356" y="3806142"/>
            <a:ext cx="2819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ctr"/>
            <a:r>
              <a:rPr lang="en-US" sz="3600" b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Bye, 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1" y="1638966"/>
            <a:ext cx="304799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Hi. I’m Mai.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84312" y="2724181"/>
            <a:ext cx="366388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Goodbye, Mai.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84311" y="3783910"/>
            <a:ext cx="457828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How are you, Mai?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6470603" y="1695619"/>
            <a:ext cx="3962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Fine, thank 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Bùi Liễu 0968142780"/>
          <p:cNvCxnSpPr>
            <a:endCxn id="8" idx="1"/>
          </p:cNvCxnSpPr>
          <p:nvPr/>
        </p:nvCxnSpPr>
        <p:spPr>
          <a:xfrm>
            <a:off x="4191000" y="2057400"/>
            <a:ext cx="2266356" cy="98625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ùi Liễu 0968142780"/>
          <p:cNvSpPr/>
          <p:nvPr/>
        </p:nvSpPr>
        <p:spPr>
          <a:xfrm>
            <a:off x="38837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55601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72365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Bùi Liễu 0968142780"/>
          <p:cNvCxnSpPr>
            <a:endCxn id="2" idx="1"/>
          </p:cNvCxnSpPr>
          <p:nvPr/>
        </p:nvCxnSpPr>
        <p:spPr>
          <a:xfrm>
            <a:off x="4662854" y="3080618"/>
            <a:ext cx="1794502" cy="104869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Bùi Liễu 0968142780"/>
          <p:cNvCxnSpPr>
            <a:endCxn id="6" idx="1"/>
          </p:cNvCxnSpPr>
          <p:nvPr/>
        </p:nvCxnSpPr>
        <p:spPr>
          <a:xfrm flipV="1">
            <a:off x="5629908" y="2018785"/>
            <a:ext cx="840695" cy="2197649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ùi Liễu"/>
          <p:cNvSpPr/>
          <p:nvPr/>
        </p:nvSpPr>
        <p:spPr>
          <a:xfrm>
            <a:off x="1260554" y="5048344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94534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8686800" cy="4749959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52900" y="950055"/>
            <a:ext cx="4343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and goodbye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196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Wrap up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868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3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r="670" b="3333"/>
          <a:stretch/>
        </p:blipFill>
        <p:spPr>
          <a:xfrm>
            <a:off x="457200" y="1447800"/>
            <a:ext cx="11201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72" y="1188924"/>
            <a:ext cx="9677400" cy="5359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923582"/>
            <a:ext cx="2430318" cy="372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910002"/>
            <a:ext cx="2283691" cy="3637973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1305962" y="1830516"/>
            <a:ext cx="4921690" cy="826339"/>
          </a:xfrm>
          <a:prstGeom prst="wedgeRoundRectCallout">
            <a:avLst>
              <a:gd name="adj1" fmla="val 570"/>
              <a:gd name="adj2" fmla="val 10505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4" name="Bùi Liễu 0968142780"/>
          <p:cNvSpPr/>
          <p:nvPr/>
        </p:nvSpPr>
        <p:spPr>
          <a:xfrm>
            <a:off x="1137907" y="1782847"/>
            <a:ext cx="5257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How are you?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985410" y="1465500"/>
            <a:ext cx="3606390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5" name="Bùi Liễu 0968142780"/>
          <p:cNvSpPr/>
          <p:nvPr/>
        </p:nvSpPr>
        <p:spPr>
          <a:xfrm>
            <a:off x="6769305" y="1480248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Fine, thank you.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88.18139999999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32" y="534068"/>
            <a:ext cx="700284" cy="588875"/>
          </a:xfrm>
          <a:prstGeom prst="rect">
            <a:avLst/>
          </a:prstGeom>
        </p:spPr>
      </p:pic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, Mai. How ar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e, thank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1" y="1295400"/>
            <a:ext cx="9262957" cy="5300877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6858000" y="1340507"/>
            <a:ext cx="2980540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Bùi Liễu 0968142780"/>
          <p:cNvSpPr/>
          <p:nvPr/>
        </p:nvSpPr>
        <p:spPr>
          <a:xfrm>
            <a:off x="7204367" y="1359208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Bye, Ben.</a:t>
            </a:r>
            <a:endParaRPr lang="vi-V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463390" y="1479232"/>
            <a:ext cx="3238658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 0968142780"/>
          <p:cNvSpPr/>
          <p:nvPr/>
        </p:nvSpPr>
        <p:spPr>
          <a:xfrm>
            <a:off x="2413031" y="1487269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Goodbye, Mai.</a:t>
            </a:r>
            <a:endParaRPr lang="vi-V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4" y="3350303"/>
            <a:ext cx="3844636" cy="3844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09" y="2987338"/>
            <a:ext cx="1880824" cy="3430058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9" end="0.181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09" y="515782"/>
            <a:ext cx="700284" cy="588875"/>
          </a:xfrm>
          <a:prstGeom prst="rect">
            <a:avLst/>
          </a:prstGeom>
        </p:spPr>
      </p:pic>
      <p:sp>
        <p:nvSpPr>
          <p:cNvPr id="15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bye, 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ye,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4800600" cy="4826466"/>
          </a:xfrm>
          <a:prstGeom prst="rect">
            <a:avLst/>
          </a:prstGeom>
        </p:spPr>
      </p:pic>
      <p:pic>
        <p:nvPicPr>
          <p:cNvPr id="3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3348" y="1714501"/>
            <a:ext cx="2270052" cy="4028412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4800600" y="876300"/>
            <a:ext cx="2362200" cy="838200"/>
          </a:xfrm>
          <a:prstGeom prst="wedgeRoundRectCallout">
            <a:avLst>
              <a:gd name="adj1" fmla="val -53173"/>
              <a:gd name="adj2" fmla="val 8045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8856776" y="2438400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9057953" y="3595420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0968142780"/>
          <p:cNvSpPr/>
          <p:nvPr/>
        </p:nvSpPr>
        <p:spPr>
          <a:xfrm>
            <a:off x="9039046" y="3117414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smtClean="0"/>
              <a:t>juː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121866"/>
            <a:ext cx="473031" cy="3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807</Words>
  <Application>Microsoft Office PowerPoint</Application>
  <PresentationFormat>Widescreen</PresentationFormat>
  <Paragraphs>350</Paragraphs>
  <Slides>45</Slides>
  <Notes>21</Notes>
  <HiddenSlides>0</HiddenSlides>
  <MMClips>42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Berlin Sans FB Demi</vt:lpstr>
      <vt:lpstr>Calibri</vt:lpstr>
      <vt:lpstr>Comic Sans MS</vt:lpstr>
      <vt:lpstr>Fredoka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245</cp:revision>
  <dcterms:created xsi:type="dcterms:W3CDTF">2006-08-16T00:00:00Z</dcterms:created>
  <dcterms:modified xsi:type="dcterms:W3CDTF">2023-09-13T01:56:45Z</dcterms:modified>
</cp:coreProperties>
</file>