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68" r:id="rId3"/>
    <p:sldId id="275" r:id="rId4"/>
    <p:sldId id="264" r:id="rId5"/>
    <p:sldId id="276" r:id="rId6"/>
    <p:sldId id="287" r:id="rId7"/>
    <p:sldId id="288" r:id="rId8"/>
    <p:sldId id="277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30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Chung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87A861-FEB6-4E7A-A1E8-ECDE6937AF6A}"/>
              </a:ext>
            </a:extLst>
          </p:cNvPr>
          <p:cNvSpPr txBox="1"/>
          <p:nvPr/>
        </p:nvSpPr>
        <p:spPr>
          <a:xfrm>
            <a:off x="635726" y="42001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2D2C22-7CB8-4ED9-B322-D296968E9B28}"/>
              </a:ext>
            </a:extLst>
          </p:cNvPr>
          <p:cNvSpPr txBox="1"/>
          <p:nvPr/>
        </p:nvSpPr>
        <p:spPr>
          <a:xfrm>
            <a:off x="635726" y="5097169"/>
            <a:ext cx="4140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035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1:khám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0A323-C550-45B1-B7E1-8566D576D172}"/>
              </a:ext>
            </a:extLst>
          </p:cNvPr>
          <p:cNvSpPr txBox="1"/>
          <p:nvPr/>
        </p:nvSpPr>
        <p:spPr>
          <a:xfrm>
            <a:off x="668383" y="5456481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7BDC6-9696-4541-B87D-6C4E848A2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399"/>
            <a:ext cx="8077200" cy="41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5E1EF363-C3DB-4B20-AB3A-AABE6CEE9B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6131" y="381000"/>
            <a:ext cx="7871737" cy="990600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B2A02F-4B56-4B23-A3E1-46D8A3EA7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2" y="1600200"/>
            <a:ext cx="8485635" cy="2743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514B26-FF57-407A-92E1-4C8D69E76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161365"/>
            <a:ext cx="5919218" cy="267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086B4D8-E0CC-49E4-828C-A38FA68D5D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8153400" cy="1570186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CA6ADC-4DD0-469C-8A83-BE68A9B4D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84" y="346924"/>
            <a:ext cx="8565622" cy="963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E98F90-C8E5-410F-96AB-823F4F409730}"/>
              </a:ext>
            </a:extLst>
          </p:cNvPr>
          <p:cNvSpPr txBox="1"/>
          <p:nvPr/>
        </p:nvSpPr>
        <p:spPr>
          <a:xfrm>
            <a:off x="990600" y="39624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550</TotalTime>
  <Words>119</Words>
  <Application>Microsoft Office PowerPoint</Application>
  <PresentationFormat>On-screen Show (4:3)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62</cp:revision>
  <dcterms:created xsi:type="dcterms:W3CDTF">2020-08-08T13:30:12Z</dcterms:created>
  <dcterms:modified xsi:type="dcterms:W3CDTF">2020-08-23T10:47:11Z</dcterms:modified>
</cp:coreProperties>
</file>