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22"/>
  </p:notesMasterIdLst>
  <p:sldIdLst>
    <p:sldId id="268" r:id="rId3"/>
    <p:sldId id="275" r:id="rId4"/>
    <p:sldId id="264" r:id="rId5"/>
    <p:sldId id="276" r:id="rId6"/>
    <p:sldId id="273" r:id="rId7"/>
    <p:sldId id="277" r:id="rId8"/>
    <p:sldId id="278" r:id="rId9"/>
    <p:sldId id="286" r:id="rId10"/>
    <p:sldId id="258" r:id="rId11"/>
    <p:sldId id="279" r:id="rId12"/>
    <p:sldId id="280" r:id="rId13"/>
    <p:sldId id="281" r:id="rId14"/>
    <p:sldId id="265" r:id="rId15"/>
    <p:sldId id="282" r:id="rId16"/>
    <p:sldId id="283" r:id="rId17"/>
    <p:sldId id="267" r:id="rId18"/>
    <p:sldId id="284" r:id="rId19"/>
    <p:sldId id="262" r:id="rId20"/>
    <p:sldId id="27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2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9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1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17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12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8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0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5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6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94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4"/>
            <a:ext cx="9144000" cy="68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25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838200"/>
            <a:ext cx="7924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Tx/>
              <a:buChar char="-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71500" indent="-571500">
              <a:buFontTx/>
              <a:buChar char="-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3874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143000"/>
            <a:ext cx="7924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Ai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lẫn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018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371600"/>
            <a:ext cx="8229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</a:p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ý</a:t>
            </a:r>
          </a:p>
          <a:p>
            <a:pPr marL="571500" indent="-571500">
              <a:buFontTx/>
              <a:buChar char="-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marL="571500" indent="-571500">
              <a:buFontTx/>
              <a:buChar char="-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517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4412" y="381000"/>
            <a:ext cx="8750988" cy="5715000"/>
            <a:chOff x="164412" y="1371600"/>
            <a:chExt cx="8141388" cy="378229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293"/>
            <a:stretch/>
          </p:blipFill>
          <p:spPr>
            <a:xfrm>
              <a:off x="164412" y="1371600"/>
              <a:ext cx="4178988" cy="3782291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192"/>
            <a:stretch/>
          </p:blipFill>
          <p:spPr>
            <a:xfrm>
              <a:off x="4343400" y="1371600"/>
              <a:ext cx="3962400" cy="3782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990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600200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20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7620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98141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1" t="74237" r="61961" b="7422"/>
          <a:stretch/>
        </p:blipFill>
        <p:spPr>
          <a:xfrm>
            <a:off x="228600" y="838200"/>
            <a:ext cx="8534400" cy="5714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84" t="74736" r="33767" b="6738"/>
          <a:stretch/>
        </p:blipFill>
        <p:spPr>
          <a:xfrm>
            <a:off x="838200" y="1309254"/>
            <a:ext cx="7543800" cy="47867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79" t="74747" r="8990" b="7475"/>
          <a:stretch/>
        </p:blipFill>
        <p:spPr>
          <a:xfrm>
            <a:off x="176743" y="685800"/>
            <a:ext cx="8638114" cy="571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88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11430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4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" t="63233" r="731" b="202"/>
          <a:stretch/>
        </p:blipFill>
        <p:spPr>
          <a:xfrm>
            <a:off x="533400" y="533400"/>
            <a:ext cx="80010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06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B4B3ACB-1D9D-44AA-862B-CCE3387D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32408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>
                <a:solidFill>
                  <a:prstClr val="white"/>
                </a:solidFill>
                <a:latin typeface="Calibri" panose="020F0502020204030204"/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EFA451-5B64-4320-9F82-746C385377E7}"/>
              </a:ext>
            </a:extLst>
          </p:cNvPr>
          <p:cNvGrpSpPr/>
          <p:nvPr/>
        </p:nvGrpSpPr>
        <p:grpSpPr>
          <a:xfrm>
            <a:off x="1213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AE64CBD-04D6-49DA-94BD-D0DE54E7F1C5}"/>
                </a:ext>
              </a:extLst>
            </p:cNvPr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algn="ctr" defTabSz="457200"/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TRÂN TRỌNG CẢM ƠN QUÝ THẦY CÔ!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Kính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chúc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sức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khỏe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!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58D821-0E97-4697-A629-D861E86E9D8A}"/>
                </a:ext>
              </a:extLst>
            </p:cNvPr>
            <p:cNvSpPr/>
            <p:nvPr/>
          </p:nvSpPr>
          <p:spPr>
            <a:xfrm>
              <a:off x="1513734" y="2921297"/>
              <a:ext cx="6116546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457200"/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Cảm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ơn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!</a:t>
              </a:r>
            </a:p>
            <a:p>
              <a:pPr algn="ctr" defTabSz="457200"/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Chúc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học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giỏi</a:t>
              </a:r>
              <a:endParaRPr lang="en-US" sz="54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066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</a:rPr>
              <a:t>Tự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nhiên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và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xã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hội</a:t>
            </a:r>
            <a:endParaRPr lang="en-US" sz="5400" dirty="0">
              <a:solidFill>
                <a:srgbClr val="0000FF"/>
              </a:solidFill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6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1: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Kể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về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gia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đình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81643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295400"/>
            <a:ext cx="777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Ca-Nha-Thuong-Nhau-Xuan-Mai">
            <a:hlinkClick r:id="" action="ppaction://media"/>
            <a:extLst>
              <a:ext uri="{FF2B5EF4-FFF2-40B4-BE49-F238E27FC236}">
                <a16:creationId xmlns:a16="http://schemas.microsoft.com/office/drawing/2014/main" id="{413BBF7A-73CD-4F35-B6A3-5647C220E3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7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433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762000"/>
            <a:ext cx="8763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ai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7213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27636" y="457200"/>
            <a:ext cx="8088728" cy="5638800"/>
            <a:chOff x="685800" y="1143000"/>
            <a:chExt cx="6777042" cy="43434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464" b="13535"/>
            <a:stretch/>
          </p:blipFill>
          <p:spPr>
            <a:xfrm>
              <a:off x="685800" y="1143000"/>
              <a:ext cx="4864788" cy="43434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549" r="54557" b="14725"/>
            <a:stretch/>
          </p:blipFill>
          <p:spPr>
            <a:xfrm>
              <a:off x="5334000" y="1152776"/>
              <a:ext cx="2128842" cy="426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075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984638"/>
            <a:ext cx="8229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quây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5576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762000"/>
            <a:ext cx="838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AutoNum type="arabicPeriod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742950" indent="-742950">
              <a:buAutoNum type="arabicPeriod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6896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50" t="20606" r="9589" b="59009"/>
          <a:stretch/>
        </p:blipFill>
        <p:spPr>
          <a:xfrm>
            <a:off x="76200" y="8860"/>
            <a:ext cx="4080040" cy="32145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8DF9E9-9DDF-403B-80DE-AAA8407F46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09" t="41804" r="8130" b="37811"/>
          <a:stretch/>
        </p:blipFill>
        <p:spPr>
          <a:xfrm>
            <a:off x="4648200" y="102782"/>
            <a:ext cx="4080040" cy="32145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EEF2E2-8D85-477D-B707-EFDADFCB64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22" t="62560" r="9017" b="15437"/>
          <a:stretch/>
        </p:blipFill>
        <p:spPr>
          <a:xfrm>
            <a:off x="2663115" y="3379382"/>
            <a:ext cx="4080040" cy="346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13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0606" r="7566" b="58384"/>
          <a:stretch/>
        </p:blipFill>
        <p:spPr>
          <a:xfrm>
            <a:off x="838200" y="381000"/>
            <a:ext cx="7696200" cy="6172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69" t="41064" r="7405" b="37072"/>
          <a:stretch/>
        </p:blipFill>
        <p:spPr>
          <a:xfrm>
            <a:off x="838200" y="422729"/>
            <a:ext cx="7696200" cy="6324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2020" r="5858" b="15556"/>
          <a:stretch/>
        </p:blipFill>
        <p:spPr>
          <a:xfrm>
            <a:off x="762000" y="395346"/>
            <a:ext cx="78486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80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418</TotalTime>
  <Words>291</Words>
  <Application>Microsoft Office PowerPoint</Application>
  <PresentationFormat>On-screen Show (4:3)</PresentationFormat>
  <Paragraphs>27</Paragraphs>
  <Slides>19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Arial Black</vt:lpstr>
      <vt:lpstr>Calibri</vt:lpstr>
      <vt:lpstr>Calibri Light</vt:lpstr>
      <vt:lpstr>Georgia</vt:lpstr>
      <vt:lpstr>Times New Roman</vt:lpstr>
      <vt:lpstr>Trebuchet MS</vt:lpstr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Admin</cp:lastModifiedBy>
  <cp:revision>47</cp:revision>
  <dcterms:created xsi:type="dcterms:W3CDTF">2020-08-08T13:30:12Z</dcterms:created>
  <dcterms:modified xsi:type="dcterms:W3CDTF">2020-08-22T14:19:42Z</dcterms:modified>
</cp:coreProperties>
</file>