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9"/>
  </p:notesMasterIdLst>
  <p:sldIdLst>
    <p:sldId id="271" r:id="rId6"/>
    <p:sldId id="288" r:id="rId7"/>
    <p:sldId id="310" r:id="rId8"/>
    <p:sldId id="313" r:id="rId9"/>
    <p:sldId id="300" r:id="rId10"/>
    <p:sldId id="320" r:id="rId11"/>
    <p:sldId id="321" r:id="rId12"/>
    <p:sldId id="314" r:id="rId13"/>
    <p:sldId id="315" r:id="rId14"/>
    <p:sldId id="316" r:id="rId15"/>
    <p:sldId id="317" r:id="rId16"/>
    <p:sldId id="318" r:id="rId17"/>
    <p:sldId id="319" r:id="rId1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58DDB260-AEE1-4CD9-9A9B-3E5750AEBFD3}">
          <p14:sldIdLst>
            <p14:sldId id="271"/>
            <p14:sldId id="288"/>
          </p14:sldIdLst>
        </p14:section>
        <p14:section name="Tiết 1" id="{5306D87E-7522-4F86-AA24-B22D8455523B}">
          <p14:sldIdLst>
            <p14:sldId id="310"/>
            <p14:sldId id="313"/>
            <p14:sldId id="300"/>
            <p14:sldId id="320"/>
            <p14:sldId id="321"/>
            <p14:sldId id="314"/>
            <p14:sldId id="315"/>
            <p14:sldId id="316"/>
            <p14:sldId id="317"/>
            <p14:sldId id="318"/>
            <p14:sldId id="319"/>
          </p14:sldIdLst>
        </p14:section>
        <p14:section name="Tiết 2" id="{D26EF98B-2085-49F3-B273-FBF6FCCC601C}">
          <p14:sldIdLst/>
        </p14:section>
        <p14:section name="Tiết 3" id="{4D846693-4418-42A5-976A-89DDAFEED3E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C45"/>
    <a:srgbClr val="6EB147"/>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263BF-1178-4B28-874A-543E483E1B30}" v="445" dt="2020-08-18T02:37:00.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756"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pPr/>
              <a:t>2020/8/25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pPr/>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12</a:t>
            </a:fld>
            <a:endParaRPr lang="zh-CN" altLang="en-US"/>
          </a:p>
        </p:txBody>
      </p:sp>
    </p:spTree>
    <p:extLst>
      <p:ext uri="{BB962C8B-B14F-4D97-AF65-F5344CB8AC3E}">
        <p14:creationId xmlns:p14="http://schemas.microsoft.com/office/powerpoint/2010/main" val="1122076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8006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3</a:t>
            </a:fld>
            <a:endParaRPr lang="zh-CN" altLang="en-US"/>
          </a:p>
        </p:txBody>
      </p:sp>
    </p:spTree>
    <p:extLst>
      <p:ext uri="{BB962C8B-B14F-4D97-AF65-F5344CB8AC3E}">
        <p14:creationId xmlns:p14="http://schemas.microsoft.com/office/powerpoint/2010/main" val="275789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4</a:t>
            </a:fld>
            <a:endParaRPr lang="zh-CN" altLang="en-US"/>
          </a:p>
        </p:txBody>
      </p:sp>
    </p:spTree>
    <p:extLst>
      <p:ext uri="{BB962C8B-B14F-4D97-AF65-F5344CB8AC3E}">
        <p14:creationId xmlns:p14="http://schemas.microsoft.com/office/powerpoint/2010/main" val="204275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5</a:t>
            </a:fld>
            <a:endParaRPr lang="zh-CN" altLang="en-US"/>
          </a:p>
        </p:txBody>
      </p:sp>
    </p:spTree>
    <p:extLst>
      <p:ext uri="{BB962C8B-B14F-4D97-AF65-F5344CB8AC3E}">
        <p14:creationId xmlns:p14="http://schemas.microsoft.com/office/powerpoint/2010/main" val="200993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6</a:t>
            </a:fld>
            <a:endParaRPr lang="zh-CN" altLang="en-US"/>
          </a:p>
        </p:txBody>
      </p:sp>
    </p:spTree>
    <p:extLst>
      <p:ext uri="{BB962C8B-B14F-4D97-AF65-F5344CB8AC3E}">
        <p14:creationId xmlns:p14="http://schemas.microsoft.com/office/powerpoint/2010/main" val="238761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9160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9</a:t>
            </a:fld>
            <a:endParaRPr lang="zh-CN" altLang="en-US"/>
          </a:p>
        </p:txBody>
      </p:sp>
    </p:spTree>
    <p:extLst>
      <p:ext uri="{BB962C8B-B14F-4D97-AF65-F5344CB8AC3E}">
        <p14:creationId xmlns:p14="http://schemas.microsoft.com/office/powerpoint/2010/main" val="309271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10</a:t>
            </a:fld>
            <a:endParaRPr lang="zh-CN" altLang="en-US"/>
          </a:p>
        </p:txBody>
      </p:sp>
    </p:spTree>
    <p:extLst>
      <p:ext uri="{BB962C8B-B14F-4D97-AF65-F5344CB8AC3E}">
        <p14:creationId xmlns:p14="http://schemas.microsoft.com/office/powerpoint/2010/main" val="149847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11</a:t>
            </a:fld>
            <a:endParaRPr lang="zh-CN" altLang="en-US"/>
          </a:p>
        </p:txBody>
      </p:sp>
    </p:spTree>
    <p:extLst>
      <p:ext uri="{BB962C8B-B14F-4D97-AF65-F5344CB8AC3E}">
        <p14:creationId xmlns:p14="http://schemas.microsoft.com/office/powerpoint/2010/main" val="248150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1F833EC4-E2F9-4549-A464-40B7E5EEA6FD}"/>
              </a:ext>
            </a:extLst>
          </p:cNvPr>
          <p:cNvGrpSpPr/>
          <p:nvPr userDrawn="1"/>
        </p:nvGrpSpPr>
        <p:grpSpPr>
          <a:xfrm>
            <a:off x="0" y="0"/>
            <a:ext cx="9234014" cy="5145088"/>
            <a:chOff x="0" y="0"/>
            <a:chExt cx="12309881" cy="6858000"/>
          </a:xfrm>
        </p:grpSpPr>
        <p:pic>
          <p:nvPicPr>
            <p:cNvPr id="35" name="图片 34">
              <a:extLst>
                <a:ext uri="{FF2B5EF4-FFF2-40B4-BE49-F238E27FC236}">
                  <a16:creationId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pic>
          <p:nvPicPr>
            <p:cNvPr id="37" name="图片 36">
              <a:extLst>
                <a:ext uri="{FF2B5EF4-FFF2-40B4-BE49-F238E27FC236}">
                  <a16:creationId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sp>
            <p:nvSpPr>
              <p:cNvPr id="43" name="矩形: 圆角 10">
                <a:extLst>
                  <a:ext uri="{FF2B5EF4-FFF2-40B4-BE49-F238E27FC236}">
                    <a16:creationId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grpSp>
        <p:pic>
          <p:nvPicPr>
            <p:cNvPr id="39" name="图片 38">
              <a:extLst>
                <a:ext uri="{FF2B5EF4-FFF2-40B4-BE49-F238E27FC236}">
                  <a16:creationId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025E35D-7E37-4B1A-8B7A-B9C5DD57CEE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4282123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5E35D-7E37-4B1A-8B7A-B9C5DD57CEE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2565978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5E35D-7E37-4B1A-8B7A-B9C5DD57CEE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181795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5E35D-7E37-4B1A-8B7A-B9C5DD57CEE1}"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194919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5E35D-7E37-4B1A-8B7A-B9C5DD57CEE1}"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216795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5E35D-7E37-4B1A-8B7A-B9C5DD57CEE1}"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3641175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5E35D-7E37-4B1A-8B7A-B9C5DD57CEE1}"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226487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25E35D-7E37-4B1A-8B7A-B9C5DD57CEE1}"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3125956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25E35D-7E37-4B1A-8B7A-B9C5DD57CEE1}"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559752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5E35D-7E37-4B1A-8B7A-B9C5DD57CEE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599323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5E35D-7E37-4B1A-8B7A-B9C5DD57CEE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238033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pPr/>
              <a:t>2020/8/25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pPr/>
              <a:t>‹#›</a:t>
            </a:fld>
            <a:endParaRPr lang="zh-CN" altLang="en-US"/>
          </a:p>
        </p:txBody>
      </p:sp>
      <p:sp>
        <p:nvSpPr>
          <p:cNvPr id="11" name="矩形 10"/>
          <p:cNvSpPr/>
          <p:nvPr userDrawn="1"/>
        </p:nvSpPr>
        <p:spPr>
          <a:xfrm>
            <a:off x="6917342" y="4252168"/>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pPr/>
              <a:t>2020/8/25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pPr/>
              <a:t>2020/8/25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pPr/>
              <a:t>2020/8/25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025E35D-7E37-4B1A-8B7A-B9C5DD57CEE1}" type="datetimeFigureOut">
              <a:rPr lang="en-US" smtClean="0"/>
              <a:t>8/25/2020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CD6CE56-0EF4-4763-8D9B-A53FFBB2E04F}" type="slidenum">
              <a:rPr lang="en-US" smtClean="0"/>
              <a:t>‹#›</a:t>
            </a:fld>
            <a:endParaRPr lang="en-US"/>
          </a:p>
        </p:txBody>
      </p:sp>
    </p:spTree>
    <p:extLst>
      <p:ext uri="{BB962C8B-B14F-4D97-AF65-F5344CB8AC3E}">
        <p14:creationId xmlns:p14="http://schemas.microsoft.com/office/powerpoint/2010/main" val="36997518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15.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9.jpeg"/><Relationship Id="rId5" Type="http://schemas.openxmlformats.org/officeDocument/2006/relationships/tags" Target="../tags/tag5.xml"/><Relationship Id="rId10" Type="http://schemas.openxmlformats.org/officeDocument/2006/relationships/image" Target="../media/image8.jpeg"/><Relationship Id="rId4" Type="http://schemas.openxmlformats.org/officeDocument/2006/relationships/tags" Target="../tags/tag4.xml"/><Relationship Id="rId9"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2.xml"/><Relationship Id="rId7" Type="http://schemas.openxmlformats.org/officeDocument/2006/relationships/image" Target="../media/image11.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0.jpeg"/><Relationship Id="rId5" Type="http://schemas.openxmlformats.org/officeDocument/2006/relationships/image" Target="../media/image8.jpeg"/><Relationship Id="rId4" Type="http://schemas.openxmlformats.org/officeDocument/2006/relationships/notesSlide" Target="../notesSlides/notesSlide5.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video" Target="file:///C:\Users\admin\Desktop\SO&#193;T%20H&#272;TN\H&#272;TN%20-%20KN%20-%20B&#224;i%203%20-%20C&#7843;m%20x&#250;c%20c&#7911;a%20em\c&#7843;m%20x&#250;c%20c&#7911;a%20b&#224;i%20h&#225;t%20-%20c&#7843;m%20gi&#225;c%20b&#224;i%20h&#225;t%20-%20v&#7847;n%20&#273;i&#7879;u%20tr&#7867;%20-%20Songs%20For%20Kids%20-%20Kids%20Learn%20-%20Emotions%20Songs.mp4"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47EA-37D5-4118-A640-831FA285C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36" y="0"/>
            <a:ext cx="8657617" cy="5358725"/>
          </a:xfrm>
          <a:prstGeom prst="rect">
            <a:avLst/>
          </a:prstGeom>
        </p:spPr>
      </p:pic>
    </p:spTree>
    <p:extLst>
      <p:ext uri="{BB962C8B-B14F-4D97-AF65-F5344CB8AC3E}">
        <p14:creationId xmlns:p14="http://schemas.microsoft.com/office/powerpoint/2010/main" val="28720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26" t="58508" r="81513" b="35311"/>
          <a:stretch/>
        </p:blipFill>
        <p:spPr>
          <a:xfrm>
            <a:off x="533624" y="497148"/>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069606" y="650220"/>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Tập</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hiện</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cảm</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xúc</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686699" y="223529"/>
            <a:ext cx="1786066" cy="461665"/>
          </a:xfrm>
          <a:prstGeom prst="rect">
            <a:avLst/>
          </a:prstGeom>
          <a:noFill/>
        </p:spPr>
        <p:txBody>
          <a:bodyPr wrap="none" rtlCol="0">
            <a:spAutoFit/>
          </a:bodyPr>
          <a:lstStyle/>
          <a:p>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2</a:t>
            </a:r>
            <a:endParaRPr lang="zh-CN" altLang="en-US"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6" name="Picture 5">
            <a:extLst>
              <a:ext uri="{FF2B5EF4-FFF2-40B4-BE49-F238E27FC236}">
                <a16:creationId xmlns:a16="http://schemas.microsoft.com/office/drawing/2014/main" id="{0137AF6F-6875-4824-9196-3863830929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25" y="1301058"/>
            <a:ext cx="7829550" cy="3105150"/>
          </a:xfrm>
          <a:prstGeom prst="rect">
            <a:avLst/>
          </a:prstGeom>
        </p:spPr>
      </p:pic>
    </p:spTree>
    <p:extLst>
      <p:ext uri="{BB962C8B-B14F-4D97-AF65-F5344CB8AC3E}">
        <p14:creationId xmlns:p14="http://schemas.microsoft.com/office/powerpoint/2010/main" val="218111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VẬN DỤNG</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98417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75" t="6822" r="81449" b="85973"/>
          <a:stretch/>
        </p:blipFill>
        <p:spPr>
          <a:xfrm>
            <a:off x="439720" y="454360"/>
            <a:ext cx="1168743" cy="1143585"/>
          </a:xfrm>
          <a:prstGeom prst="rect">
            <a:avLst/>
          </a:prstGeom>
          <a:ln>
            <a:noFill/>
          </a:ln>
          <a:effectLst>
            <a:softEdge rad="112500"/>
          </a:effectLst>
        </p:spPr>
      </p:pic>
      <p:sp>
        <p:nvSpPr>
          <p:cNvPr id="22" name="文本框 3">
            <a:extLst>
              <a:ext uri="{FF2B5EF4-FFF2-40B4-BE49-F238E27FC236}">
                <a16:creationId xmlns:a16="http://schemas.microsoft.com/office/drawing/2014/main" id="{8C08EF97-40EE-4A1F-ADE7-08E23EFD0A1F}"/>
              </a:ext>
            </a:extLst>
          </p:cNvPr>
          <p:cNvSpPr txBox="1"/>
          <p:nvPr/>
        </p:nvSpPr>
        <p:spPr>
          <a:xfrm>
            <a:off x="3686699" y="223529"/>
            <a:ext cx="1786066" cy="461665"/>
          </a:xfrm>
          <a:prstGeom prst="rect">
            <a:avLst/>
          </a:prstGeom>
          <a:noFill/>
        </p:spPr>
        <p:txBody>
          <a:bodyPr wrap="none" rtlCol="0">
            <a:spAutoFit/>
          </a:bodyPr>
          <a:lstStyle/>
          <a:p>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 name="Picture 2">
            <a:extLst>
              <a:ext uri="{FF2B5EF4-FFF2-40B4-BE49-F238E27FC236}">
                <a16:creationId xmlns:a16="http://schemas.microsoft.com/office/drawing/2014/main" id="{AB7F73DF-D199-479A-A6AF-A75404A7D0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7096" y="701131"/>
            <a:ext cx="6529998" cy="3741238"/>
          </a:xfrm>
          <a:prstGeom prst="rect">
            <a:avLst/>
          </a:prstGeom>
        </p:spPr>
      </p:pic>
    </p:spTree>
    <p:extLst>
      <p:ext uri="{BB962C8B-B14F-4D97-AF65-F5344CB8AC3E}">
        <p14:creationId xmlns:p14="http://schemas.microsoft.com/office/powerpoint/2010/main" val="3749060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25" name="文本框 6"/>
          <p:cNvSpPr txBox="1">
            <a:spLocks noChangeArrowheads="1"/>
          </p:cNvSpPr>
          <p:nvPr>
            <p:custDataLst>
              <p:tags r:id="rId1"/>
            </p:custDataLst>
          </p:nvPr>
        </p:nvSpPr>
        <p:spPr bwMode="auto">
          <a:xfrm>
            <a:off x="161107" y="1563945"/>
            <a:ext cx="887848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Mỗi người có nhiều trạng thái cảm xúckhác nhau. Em cần nhận biết được cảm xúc của mình và thể hiện cảm xúc phù hợp trong từng tình huống của cuộc s</a:t>
            </a:r>
            <a:r>
              <a:rPr lang="en-US"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ố</a:t>
            </a:r>
            <a:r>
              <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ng.</a:t>
            </a:r>
          </a:p>
        </p:txBody>
      </p:sp>
      <p:sp>
        <p:nvSpPr>
          <p:cNvPr id="7" name="文本框 6">
            <a:extLst>
              <a:ext uri="{FF2B5EF4-FFF2-40B4-BE49-F238E27FC236}">
                <a16:creationId xmlns:a16="http://schemas.microsoft.com/office/drawing/2014/main" id="{9384FD50-2BA6-45DE-B4C5-FCA56569D0F8}"/>
              </a:ext>
            </a:extLst>
          </p:cNvPr>
          <p:cNvSpPr txBox="1">
            <a:spLocks noChangeArrowheads="1"/>
          </p:cNvSpPr>
          <p:nvPr>
            <p:custDataLst>
              <p:tags r:id="rId2"/>
            </p:custDataLst>
          </p:nvPr>
        </p:nvSpPr>
        <p:spPr bwMode="auto">
          <a:xfrm>
            <a:off x="99150" y="218463"/>
            <a:ext cx="2870878" cy="940653"/>
          </a:xfrm>
          <a:prstGeom prst="doubleWave">
            <a:avLst/>
          </a:prstGeom>
          <a:ln/>
          <a:effectLst>
            <a:glow rad="101600">
              <a:schemeClr val="accent2">
                <a:satMod val="175000"/>
                <a:alpha val="40000"/>
              </a:schemeClr>
            </a:glow>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vi-VN" altLang="zh-CN"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TỔNG KẾT</a:t>
            </a:r>
          </a:p>
        </p:txBody>
      </p:sp>
    </p:spTree>
    <p:extLst>
      <p:ext uri="{BB962C8B-B14F-4D97-AF65-F5344CB8AC3E}">
        <p14:creationId xmlns:p14="http://schemas.microsoft.com/office/powerpoint/2010/main" val="369433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7607" t="33863" r="20308"/>
          <a:stretch/>
        </p:blipFill>
        <p:spPr>
          <a:xfrm>
            <a:off x="653144" y="2821426"/>
            <a:ext cx="4180113" cy="2157960"/>
          </a:xfrm>
          <a:prstGeom prst="rect">
            <a:avLst/>
          </a:prstGeom>
        </p:spPr>
      </p:pic>
      <p:sp>
        <p:nvSpPr>
          <p:cNvPr id="4" name="文本框 3"/>
          <p:cNvSpPr txBox="1"/>
          <p:nvPr/>
        </p:nvSpPr>
        <p:spPr>
          <a:xfrm>
            <a:off x="2295660" y="1088291"/>
            <a:ext cx="5631285" cy="830997"/>
          </a:xfrm>
          <a:prstGeom prst="rect">
            <a:avLst/>
          </a:prstGeom>
          <a:noFill/>
        </p:spPr>
        <p:txBody>
          <a:bodyPr wrap="none" rtlCol="0">
            <a:spAutoFit/>
          </a:bodyPr>
          <a:lstStyle/>
          <a:p>
            <a:r>
              <a:rPr lang="en-US" altLang="zh-CN" sz="48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CẢM XÚC CỦA EM</a:t>
            </a:r>
            <a:endParaRPr lang="zh-CN" altLang="en-US" sz="48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8" name="组合 7"/>
          <p:cNvGrpSpPr/>
          <p:nvPr/>
        </p:nvGrpSpPr>
        <p:grpSpPr>
          <a:xfrm>
            <a:off x="3987082" y="286188"/>
            <a:ext cx="2268484" cy="878885"/>
            <a:chOff x="2696168" y="1751140"/>
            <a:chExt cx="3976270" cy="369332"/>
          </a:xfrm>
        </p:grpSpPr>
        <p:sp>
          <p:nvSpPr>
            <p:cNvPr id="7" name="圆角矩形 6"/>
            <p:cNvSpPr/>
            <p:nvPr/>
          </p:nvSpPr>
          <p:spPr>
            <a:xfrm>
              <a:off x="2696168" y="1758649"/>
              <a:ext cx="3178630" cy="345516"/>
            </a:xfrm>
            <a:prstGeom prst="roundRect">
              <a:avLst/>
            </a:prstGeom>
            <a:solidFill>
              <a:srgbClr val="6EB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p:cNvSpPr txBox="1"/>
            <p:nvPr/>
          </p:nvSpPr>
          <p:spPr>
            <a:xfrm>
              <a:off x="2852349" y="1751140"/>
              <a:ext cx="3820089" cy="369332"/>
            </a:xfrm>
            <a:prstGeom prst="rect">
              <a:avLst/>
            </a:prstGeom>
            <a:noFill/>
          </p:spPr>
          <p:txBody>
            <a:bodyPr wrap="none" rtlCol="0">
              <a:spAutoFit/>
            </a:bodyPr>
            <a:lstStyle/>
            <a:p>
              <a:r>
                <a:rPr lang="en-US" altLang="zh-CN" sz="48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BÀI 3</a:t>
              </a:r>
              <a:endParaRPr lang="zh-CN" altLang="en-US" sz="48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750"/>
                                        <p:tgtEl>
                                          <p:spTgt spid="8"/>
                                        </p:tgtEl>
                                      </p:cBhvr>
                                    </p:animEffect>
                                  </p:childTnLst>
                                </p:cTn>
                              </p:par>
                            </p:childTnLst>
                          </p:cTn>
                        </p:par>
                        <p:par>
                          <p:cTn id="17" fill="hold">
                            <p:stCondLst>
                              <p:cond delay="2750"/>
                            </p:stCondLst>
                            <p:childTnLst>
                              <p:par>
                                <p:cTn id="18" presetID="12" presetClass="entr" presetSubtype="4" fill="hold" grpId="0" nodeType="afterEffect">
                                  <p:stCondLst>
                                    <p:cond delay="0"/>
                                  </p:stCondLst>
                                  <p:iterate type="lt">
                                    <p:tmPct val="13000"/>
                                  </p:iterate>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35700" y="942204"/>
            <a:ext cx="3682043" cy="3653136"/>
            <a:chOff x="2635700" y="942204"/>
            <a:chExt cx="3682043" cy="3653136"/>
          </a:xfrm>
        </p:grpSpPr>
        <p:grpSp>
          <p:nvGrpSpPr>
            <p:cNvPr id="3" name="组合 4"/>
            <p:cNvGrpSpPr/>
            <p:nvPr/>
          </p:nvGrpSpPr>
          <p:grpSpPr>
            <a:xfrm>
              <a:off x="4275359" y="942204"/>
              <a:ext cx="2042384" cy="2739429"/>
              <a:chOff x="4325816" y="1628800"/>
              <a:chExt cx="2497009"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327895" y="1752910"/>
                <a:ext cx="506830" cy="51098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785115"/>
              <a:chOff x="2321176" y="1630868"/>
              <a:chExt cx="2254962" cy="3405068"/>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703908" y="4527029"/>
                <a:ext cx="506829" cy="510986"/>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248246" y="1531038"/>
              <a:ext cx="2490794" cy="2483930"/>
              <a:chOff x="3070072" y="2348705"/>
              <a:chExt cx="3045233" cy="3036841"/>
            </a:xfrm>
          </p:grpSpPr>
          <p:grpSp>
            <p:nvGrpSpPr>
              <p:cNvPr id="18" name="Group 10"/>
              <p:cNvGrpSpPr>
                <a:grpSpLocks/>
              </p:cNvGrpSpPr>
              <p:nvPr/>
            </p:nvGrpSpPr>
            <p:grpSpPr bwMode="auto">
              <a:xfrm rot="650306">
                <a:off x="3070072" y="2348705"/>
                <a:ext cx="3045233" cy="3036841"/>
                <a:chOff x="0" y="0"/>
                <a:chExt cx="1136" cy="1134"/>
              </a:xfrm>
            </p:grpSpPr>
            <p:sp>
              <p:nvSpPr>
                <p:cNvPr id="20" name="Oval 11"/>
                <p:cNvSpPr>
                  <a:spLocks noChangeArrowheads="1"/>
                </p:cNvSpPr>
                <p:nvPr/>
              </p:nvSpPr>
              <p:spPr bwMode="auto">
                <a:xfrm>
                  <a:off x="0" y="0"/>
                  <a:ext cx="1136"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64" y="62"/>
                  <a:ext cx="1008"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97950" y="3303405"/>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KHỞI ĐỘNG</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pic>
        <p:nvPicPr>
          <p:cNvPr id="16" name="ChaoNguoiBanMoiDen-V.A-3868599">
            <a:hlinkClick r:id="" action="ppaction://media"/>
            <a:extLst>
              <a:ext uri="{FF2B5EF4-FFF2-40B4-BE49-F238E27FC236}">
                <a16:creationId xmlns:a16="http://schemas.microsoft.com/office/drawing/2014/main" id="{30B615F4-7A71-4DE2-97D2-676AB3FF234A}"/>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246771" y="-608724"/>
            <a:ext cx="609600" cy="609600"/>
          </a:xfrm>
          <a:prstGeom prst="rect">
            <a:avLst/>
          </a:prstGeom>
        </p:spPr>
      </p:pic>
    </p:spTree>
    <p:extLst>
      <p:ext uri="{BB962C8B-B14F-4D97-AF65-F5344CB8AC3E}">
        <p14:creationId xmlns:p14="http://schemas.microsoft.com/office/powerpoint/2010/main" val="3973996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57882"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KHÁM PHÁ – KẾT NỐI</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990783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101" t="13195" r="81938" b="80624"/>
          <a:stretch/>
        </p:blipFill>
        <p:spPr>
          <a:xfrm>
            <a:off x="584116" y="537675"/>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026159" y="651007"/>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Nhận</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cảm</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xúc</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580542" y="256147"/>
            <a:ext cx="1729961" cy="461665"/>
          </a:xfrm>
          <a:prstGeom prst="rect">
            <a:avLst/>
          </a:prstGeom>
          <a:noFill/>
        </p:spPr>
        <p:txBody>
          <a:bodyPr wrap="none" rtlCol="0">
            <a:spAutoFit/>
          </a:bodyPr>
          <a:lstStyle/>
          <a:p>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 name="Picture 2">
            <a:extLst>
              <a:ext uri="{FF2B5EF4-FFF2-40B4-BE49-F238E27FC236}">
                <a16:creationId xmlns:a16="http://schemas.microsoft.com/office/drawing/2014/main" id="{7FC13D62-20F7-4AC7-9638-DF59102228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2365" y="1618844"/>
            <a:ext cx="7679585" cy="2571184"/>
          </a:xfrm>
          <a:prstGeom prst="rect">
            <a:avLst/>
          </a:prstGeom>
        </p:spPr>
      </p:pic>
      <p:sp>
        <p:nvSpPr>
          <p:cNvPr id="10" name="文本框 6">
            <a:extLst>
              <a:ext uri="{FF2B5EF4-FFF2-40B4-BE49-F238E27FC236}">
                <a16:creationId xmlns:a16="http://schemas.microsoft.com/office/drawing/2014/main" id="{A51E762C-6628-493A-8F36-ADCDA9164896}"/>
              </a:ext>
            </a:extLst>
          </p:cNvPr>
          <p:cNvSpPr txBox="1">
            <a:spLocks noChangeArrowheads="1"/>
          </p:cNvSpPr>
          <p:nvPr>
            <p:custDataLst>
              <p:tags r:id="rId2"/>
            </p:custDataLst>
          </p:nvPr>
        </p:nvSpPr>
        <p:spPr bwMode="auto">
          <a:xfrm>
            <a:off x="1129697" y="3859007"/>
            <a:ext cx="1375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Vui</a:t>
            </a:r>
            <a:r>
              <a:rPr lang="en-US" altLang="zh-CN"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mừng</a:t>
            </a:r>
            <a:endParaRPr lang="zh-CN" altLang="en-US"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1" name="文本框 6">
            <a:extLst>
              <a:ext uri="{FF2B5EF4-FFF2-40B4-BE49-F238E27FC236}">
                <a16:creationId xmlns:a16="http://schemas.microsoft.com/office/drawing/2014/main" id="{73102602-CFE7-41C6-9037-0383702AC84A}"/>
              </a:ext>
            </a:extLst>
          </p:cNvPr>
          <p:cNvSpPr txBox="1">
            <a:spLocks noChangeArrowheads="1"/>
          </p:cNvSpPr>
          <p:nvPr>
            <p:custDataLst>
              <p:tags r:id="rId3"/>
            </p:custDataLst>
          </p:nvPr>
        </p:nvSpPr>
        <p:spPr bwMode="auto">
          <a:xfrm>
            <a:off x="2607169" y="3875121"/>
            <a:ext cx="1375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Buồn</a:t>
            </a:r>
            <a:r>
              <a:rPr lang="en-US" altLang="zh-CN"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bã</a:t>
            </a:r>
            <a:endParaRPr lang="zh-CN" altLang="en-US"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2" name="文本框 6">
            <a:extLst>
              <a:ext uri="{FF2B5EF4-FFF2-40B4-BE49-F238E27FC236}">
                <a16:creationId xmlns:a16="http://schemas.microsoft.com/office/drawing/2014/main" id="{7AE68D53-1144-47B6-9A2C-9A9311284664}"/>
              </a:ext>
            </a:extLst>
          </p:cNvPr>
          <p:cNvSpPr txBox="1">
            <a:spLocks noChangeArrowheads="1"/>
          </p:cNvSpPr>
          <p:nvPr>
            <p:custDataLst>
              <p:tags r:id="rId4"/>
            </p:custDataLst>
          </p:nvPr>
        </p:nvSpPr>
        <p:spPr bwMode="auto">
          <a:xfrm>
            <a:off x="4027561" y="3859007"/>
            <a:ext cx="1375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Tức</a:t>
            </a:r>
            <a:r>
              <a:rPr lang="en-US" altLang="zh-CN"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giận</a:t>
            </a:r>
            <a:endParaRPr lang="zh-CN" altLang="en-US"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3" name="文本框 6">
            <a:extLst>
              <a:ext uri="{FF2B5EF4-FFF2-40B4-BE49-F238E27FC236}">
                <a16:creationId xmlns:a16="http://schemas.microsoft.com/office/drawing/2014/main" id="{B9E6FAFA-B1FD-45AA-8E0E-61F93C45FB60}"/>
              </a:ext>
            </a:extLst>
          </p:cNvPr>
          <p:cNvSpPr txBox="1">
            <a:spLocks noChangeArrowheads="1"/>
          </p:cNvSpPr>
          <p:nvPr>
            <p:custDataLst>
              <p:tags r:id="rId5"/>
            </p:custDataLst>
          </p:nvPr>
        </p:nvSpPr>
        <p:spPr bwMode="auto">
          <a:xfrm>
            <a:off x="5402598" y="3875121"/>
            <a:ext cx="1375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Sợ</a:t>
            </a:r>
            <a:r>
              <a:rPr lang="en-US" altLang="zh-CN"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hãi</a:t>
            </a:r>
            <a:endParaRPr lang="zh-CN" altLang="en-US"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4" name="文本框 6">
            <a:extLst>
              <a:ext uri="{FF2B5EF4-FFF2-40B4-BE49-F238E27FC236}">
                <a16:creationId xmlns:a16="http://schemas.microsoft.com/office/drawing/2014/main" id="{F1356B4B-C9D4-4945-98AB-A2838F35418E}"/>
              </a:ext>
            </a:extLst>
          </p:cNvPr>
          <p:cNvSpPr txBox="1">
            <a:spLocks noChangeArrowheads="1"/>
          </p:cNvSpPr>
          <p:nvPr>
            <p:custDataLst>
              <p:tags r:id="rId6"/>
            </p:custDataLst>
          </p:nvPr>
        </p:nvSpPr>
        <p:spPr bwMode="auto">
          <a:xfrm>
            <a:off x="6840187" y="3859007"/>
            <a:ext cx="1581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Ngạc</a:t>
            </a:r>
            <a:r>
              <a:rPr lang="en-US" altLang="zh-CN"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nhiên</a:t>
            </a:r>
            <a:endParaRPr lang="zh-CN" altLang="en-US"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7" name="文本框 6">
            <a:extLst>
              <a:ext uri="{FF2B5EF4-FFF2-40B4-BE49-F238E27FC236}">
                <a16:creationId xmlns:a16="http://schemas.microsoft.com/office/drawing/2014/main" id="{D92BB25B-313E-4CFB-86F3-66B7E8A66E65}"/>
              </a:ext>
            </a:extLst>
          </p:cNvPr>
          <p:cNvSpPr txBox="1">
            <a:spLocks noChangeArrowheads="1"/>
          </p:cNvSpPr>
          <p:nvPr>
            <p:custDataLst>
              <p:tags r:id="rId7"/>
            </p:custDataLst>
          </p:nvPr>
        </p:nvSpPr>
        <p:spPr bwMode="auto">
          <a:xfrm>
            <a:off x="658081" y="1402258"/>
            <a:ext cx="79571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Từng</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khuôn</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mặt</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dưới</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đây</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biểu</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hiện</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cảm</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xúc</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gì</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a:t>
            </a:r>
            <a:endParaRPr lang="zh-CN" altLang="en-US" sz="28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553707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lide(fromBottom)">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0" grpId="0"/>
      <p:bldP spid="11" grpId="0"/>
      <p:bldP spid="12" grpId="0"/>
      <p:bldP spid="13"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101" t="13195" r="81938" b="80624"/>
          <a:stretch/>
        </p:blipFill>
        <p:spPr>
          <a:xfrm>
            <a:off x="584116" y="537675"/>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026159" y="651007"/>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Nhận</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cảm</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xúc</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580542" y="256147"/>
            <a:ext cx="1729961" cy="461665"/>
          </a:xfrm>
          <a:prstGeom prst="rect">
            <a:avLst/>
          </a:prstGeom>
          <a:noFill/>
        </p:spPr>
        <p:txBody>
          <a:bodyPr wrap="none" rtlCol="0">
            <a:spAutoFit/>
          </a:bodyPr>
          <a:lstStyle/>
          <a:p>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8" name="Picture 7">
            <a:extLst>
              <a:ext uri="{FF2B5EF4-FFF2-40B4-BE49-F238E27FC236}">
                <a16:creationId xmlns:a16="http://schemas.microsoft.com/office/drawing/2014/main" id="{30EE8604-F6E2-48E2-957E-249DEC2530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306" y="1875862"/>
            <a:ext cx="2223145" cy="2619792"/>
          </a:xfrm>
          <a:prstGeom prst="rect">
            <a:avLst/>
          </a:prstGeom>
        </p:spPr>
      </p:pic>
      <p:pic>
        <p:nvPicPr>
          <p:cNvPr id="15" name="Picture 14">
            <a:extLst>
              <a:ext uri="{FF2B5EF4-FFF2-40B4-BE49-F238E27FC236}">
                <a16:creationId xmlns:a16="http://schemas.microsoft.com/office/drawing/2014/main" id="{86332A9C-04D5-4C32-BC21-F73D0B17F2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8451" y="1875862"/>
            <a:ext cx="2483840" cy="2680087"/>
          </a:xfrm>
          <a:prstGeom prst="rect">
            <a:avLst/>
          </a:prstGeom>
        </p:spPr>
      </p:pic>
      <p:pic>
        <p:nvPicPr>
          <p:cNvPr id="17" name="Picture 16">
            <a:extLst>
              <a:ext uri="{FF2B5EF4-FFF2-40B4-BE49-F238E27FC236}">
                <a16:creationId xmlns:a16="http://schemas.microsoft.com/office/drawing/2014/main" id="{6F7D2DEF-9197-4F29-8BEB-87BE632A28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1596" y="1875861"/>
            <a:ext cx="2108868" cy="2729705"/>
          </a:xfrm>
          <a:prstGeom prst="rect">
            <a:avLst/>
          </a:prstGeom>
        </p:spPr>
      </p:pic>
      <p:pic>
        <p:nvPicPr>
          <p:cNvPr id="19" name="Picture 18">
            <a:extLst>
              <a:ext uri="{FF2B5EF4-FFF2-40B4-BE49-F238E27FC236}">
                <a16:creationId xmlns:a16="http://schemas.microsoft.com/office/drawing/2014/main" id="{782B30FD-66D6-4CEB-99E7-2BC6B04FF4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0464" y="1875245"/>
            <a:ext cx="1878230" cy="2761049"/>
          </a:xfrm>
          <a:prstGeom prst="rect">
            <a:avLst/>
          </a:prstGeom>
        </p:spPr>
      </p:pic>
      <p:sp>
        <p:nvSpPr>
          <p:cNvPr id="7" name="文本框 6">
            <a:extLst>
              <a:ext uri="{FF2B5EF4-FFF2-40B4-BE49-F238E27FC236}">
                <a16:creationId xmlns:a16="http://schemas.microsoft.com/office/drawing/2014/main" id="{D92BB25B-313E-4CFB-86F3-66B7E8A66E65}"/>
              </a:ext>
            </a:extLst>
          </p:cNvPr>
          <p:cNvSpPr txBox="1">
            <a:spLocks noChangeArrowheads="1"/>
          </p:cNvSpPr>
          <p:nvPr>
            <p:custDataLst>
              <p:tags r:id="rId2"/>
            </p:custDataLst>
          </p:nvPr>
        </p:nvSpPr>
        <p:spPr bwMode="auto">
          <a:xfrm>
            <a:off x="889522" y="1153318"/>
            <a:ext cx="71119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Em</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cảm</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thấy</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như</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thế</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nào</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nếu</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ở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trong</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những</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tình</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huống</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sau</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a:t>
            </a:r>
            <a:endParaRPr lang="zh-CN" altLang="en-US" sz="28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3858230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ảm xúc của bài hát - cảm giác bài hát - vần điệu trẻ - Songs For Kids - Kids Learn - Emotions Songs.mp4">
            <a:hlinkClick r:id="" action="ppaction://media"/>
          </p:cNvPr>
          <p:cNvPicPr>
            <a:picLocks noRot="1" noChangeAspect="1"/>
          </p:cNvPicPr>
          <p:nvPr>
            <a:videoFile r:link="rId1"/>
          </p:nvPr>
        </p:nvPicPr>
        <p:blipFill>
          <a:blip r:embed="rId3" cstate="print"/>
          <a:stretch>
            <a:fillRect/>
          </a:stretch>
        </p:blipFill>
        <p:spPr>
          <a:xfrm>
            <a:off x="1894901" y="726423"/>
            <a:ext cx="5420300" cy="40652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25" name="文本框 6"/>
          <p:cNvSpPr txBox="1">
            <a:spLocks noChangeArrowheads="1"/>
          </p:cNvSpPr>
          <p:nvPr>
            <p:custDataLst>
              <p:tags r:id="rId1"/>
            </p:custDataLst>
          </p:nvPr>
        </p:nvSpPr>
        <p:spPr bwMode="auto">
          <a:xfrm>
            <a:off x="0" y="1509921"/>
            <a:ext cx="887848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V</a:t>
            </a:r>
            <a:r>
              <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ui, buồn, tức giận, sợ hãi, … là những cảm xúc cơ bản của mỗi người khi trải qua các tình huống khác nhau trong cuộc sống</a:t>
            </a:r>
            <a:r>
              <a:rPr lang="en-US"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886845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THỰC HÀNH</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4073527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0.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3.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3.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4.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5.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6.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7.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8.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9.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10" ma:contentTypeDescription="Create a new document." ma:contentTypeScope="" ma:versionID="79b29c12e9c3387cc716ac59d15a190e">
  <xsd:schema xmlns:xsd="http://www.w3.org/2001/XMLSchema" xmlns:xs="http://www.w3.org/2001/XMLSchema" xmlns:p="http://schemas.microsoft.com/office/2006/metadata/properties" xmlns:ns3="2954521b-b4ab-4ce3-8aa8-8bfa99a4c36e" targetNamespace="http://schemas.microsoft.com/office/2006/metadata/properties" ma:root="true" ma:fieldsID="9229b072d9ce3250b9c7567893fbcc3b"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A853B2-F46F-43AC-8AF8-FF4B8C0E2F04}">
  <ds:schemaRefs>
    <ds:schemaRef ds:uri="http://schemas.microsoft.com/sharepoint/v3/contenttype/forms"/>
  </ds:schemaRefs>
</ds:datastoreItem>
</file>

<file path=customXml/itemProps2.xml><?xml version="1.0" encoding="utf-8"?>
<ds:datastoreItem xmlns:ds="http://schemas.openxmlformats.org/officeDocument/2006/customXml" ds:itemID="{200C27DA-E208-437B-BF76-CF6E81518E3A}">
  <ds:schemaRefs>
    <ds:schemaRef ds:uri="http://purl.org/dc/elements/1.1/"/>
    <ds:schemaRef ds:uri="http://schemas.microsoft.com/office/infopath/2007/PartnerControls"/>
    <ds:schemaRef ds:uri="2954521b-b4ab-4ce3-8aa8-8bfa99a4c36e"/>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C1EB7E11-431D-4372-9F0C-B327A8EED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258</TotalTime>
  <Words>162</Words>
  <Application>Microsoft Office PowerPoint</Application>
  <PresentationFormat>On-screen Show (16:9)</PresentationFormat>
  <Paragraphs>34</Paragraphs>
  <Slides>13</Slides>
  <Notes>11</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等线</vt:lpstr>
      <vt:lpstr>Arial</vt:lpstr>
      <vt:lpstr>Arial-Rounded</vt:lpstr>
      <vt:lpstr>Calibri</vt:lpstr>
      <vt:lpstr>Calibri Light</vt:lpstr>
      <vt:lpstr>Times New Roman</vt:lpstr>
      <vt:lpstr>第一PPT，www.1ppt.com​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Trang Ngân</dc:creator>
  <cp:lastModifiedBy>Admin</cp:lastModifiedBy>
  <cp:revision>38</cp:revision>
  <dcterms:created xsi:type="dcterms:W3CDTF">2017-03-04T06:55:50Z</dcterms:created>
  <dcterms:modified xsi:type="dcterms:W3CDTF">2020-08-25T10:00:18Z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