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1"/>
  </p:notesMasterIdLst>
  <p:sldIdLst>
    <p:sldId id="271" r:id="rId6"/>
    <p:sldId id="288" r:id="rId7"/>
    <p:sldId id="310" r:id="rId8"/>
    <p:sldId id="325" r:id="rId9"/>
    <p:sldId id="313" r:id="rId10"/>
    <p:sldId id="300" r:id="rId11"/>
    <p:sldId id="323" r:id="rId12"/>
    <p:sldId id="314" r:id="rId13"/>
    <p:sldId id="322" r:id="rId14"/>
    <p:sldId id="315" r:id="rId15"/>
    <p:sldId id="316" r:id="rId16"/>
    <p:sldId id="317" r:id="rId17"/>
    <p:sldId id="318" r:id="rId18"/>
    <p:sldId id="319" r:id="rId19"/>
    <p:sldId id="324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71"/>
            <p14:sldId id="288"/>
          </p14:sldIdLst>
        </p14:section>
        <p14:section name="Tiết 1" id="{5306D87E-7522-4F86-AA24-B22D8455523B}">
          <p14:sldIdLst>
            <p14:sldId id="310"/>
            <p14:sldId id="325"/>
            <p14:sldId id="313"/>
            <p14:sldId id="300"/>
            <p14:sldId id="323"/>
            <p14:sldId id="314"/>
            <p14:sldId id="322"/>
            <p14:sldId id="315"/>
            <p14:sldId id="316"/>
            <p14:sldId id="317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70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4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8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4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8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57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8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8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28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3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5.jpe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KH&#193;NH%20NG&#7884;C\M&#7847;m%20Ch&#7891;i%20L&#225;%20T&#7853;p%2057%20-%20M&#250;a%20Vui%20-%20Nh&#7841;c%20Thi&#7871;u%20Nhi%20Cho%20B&#233;%20-%20Vietnamese%20Songs%20For%20Kids%2000_00_12.60-00_01_06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267" y="177161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776" y="1170799"/>
            <a:ext cx="772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4114"/>
            <a:ext cx="3109473" cy="830997"/>
            <a:chOff x="2855223" y="1663328"/>
            <a:chExt cx="49819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83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57 - Múa Vui - Nhạc Thiếu Nhi Cho Bé - Vietnamese Songs For Kids 00_00_12.60-00_01_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48971" y="544283"/>
            <a:ext cx="5740400" cy="430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1308141" y="1068858"/>
            <a:ext cx="6823488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371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0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3371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5316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447795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7778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766957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542946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954521b-b4ab-4ce3-8aa8-8bfa99a4c36e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186</Words>
  <Application>Microsoft Office PowerPoint</Application>
  <PresentationFormat>On-screen Show (16:9)</PresentationFormat>
  <Paragraphs>38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Admin</cp:lastModifiedBy>
  <cp:revision>47</cp:revision>
  <dcterms:created xsi:type="dcterms:W3CDTF">2017-03-04T06:55:50Z</dcterms:created>
  <dcterms:modified xsi:type="dcterms:W3CDTF">2020-08-25T10:02:25Z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