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2"/>
  </p:notesMasterIdLst>
  <p:sldIdLst>
    <p:sldId id="271" r:id="rId6"/>
    <p:sldId id="288" r:id="rId7"/>
    <p:sldId id="290" r:id="rId8"/>
    <p:sldId id="310" r:id="rId9"/>
    <p:sldId id="320" r:id="rId10"/>
    <p:sldId id="313" r:id="rId11"/>
    <p:sldId id="300" r:id="rId12"/>
    <p:sldId id="327" r:id="rId13"/>
    <p:sldId id="316" r:id="rId14"/>
    <p:sldId id="326" r:id="rId15"/>
    <p:sldId id="328" r:id="rId16"/>
    <p:sldId id="315" r:id="rId17"/>
    <p:sldId id="322" r:id="rId18"/>
    <p:sldId id="317" r:id="rId19"/>
    <p:sldId id="318" r:id="rId20"/>
    <p:sldId id="319" r:id="rId2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71"/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20"/>
            <p14:sldId id="313"/>
            <p14:sldId id="300"/>
            <p14:sldId id="327"/>
            <p14:sldId id="316"/>
          </p14:sldIdLst>
        </p14:section>
        <p14:section name="Tiết 2" id="{B1F49917-D01F-4E66-8069-42CD64914287}">
          <p14:sldIdLst>
            <p14:sldId id="326"/>
            <p14:sldId id="328"/>
            <p14:sldId id="315"/>
            <p14:sldId id="322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08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035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7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2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24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9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70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93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4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1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3.xml"/><Relationship Id="rId7" Type="http://schemas.openxmlformats.org/officeDocument/2006/relationships/image" Target="../media/image13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4.bin"/><Relationship Id="rId4" Type="http://schemas.openxmlformats.org/officeDocument/2006/relationships/tags" Target="../tags/tag14.xml"/><Relationship Id="rId9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6.xml"/><Relationship Id="rId7" Type="http://schemas.openxmlformats.org/officeDocument/2006/relationships/image" Target="../media/image14.emf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8341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4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88185" y="4699151"/>
                <a:ext cx="318109" cy="34771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20590" y="4358640"/>
            <a:ext cx="403479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5820" y="4320540"/>
            <a:ext cx="293751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47886" y="508922"/>
            <a:ext cx="6109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24376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233192"/>
              </p:ext>
            </p:extLst>
          </p:nvPr>
        </p:nvGraphicFramePr>
        <p:xfrm>
          <a:off x="1229292" y="1026356"/>
          <a:ext cx="2725763" cy="3115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8" imgW="3015360" imgH="3096360" progId="">
                  <p:embed/>
                </p:oleObj>
              </mc:Choice>
              <mc:Fallback>
                <p:oleObj r:id="rId8" imgW="3015360" imgH="309636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292" y="1026356"/>
                        <a:ext cx="2725763" cy="31151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62296"/>
              </p:ext>
            </p:extLst>
          </p:nvPr>
        </p:nvGraphicFramePr>
        <p:xfrm>
          <a:off x="4813353" y="1060646"/>
          <a:ext cx="3812571" cy="327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10" imgW="3208320" imgH="3408480" progId="">
                  <p:embed/>
                </p:oleObj>
              </mc:Choice>
              <mc:Fallback>
                <p:oleObj r:id="rId10" imgW="3208320" imgH="340848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53" y="1060646"/>
                        <a:ext cx="3812571" cy="32720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714495" y="4340681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héo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5585" y="4354830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khắc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965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/>
      <p:bldP spid="22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759850"/>
            <a:chOff x="2635700" y="942204"/>
            <a:chExt cx="3682042" cy="3759850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67379" y="2768601"/>
              <a:ext cx="3300996" cy="1933453"/>
              <a:chOff x="2604426" y="3861743"/>
              <a:chExt cx="4035782" cy="2363830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04426" y="3861743"/>
                <a:ext cx="3862236" cy="2363830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33358" y="4602923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076945" y="1485331"/>
              <a:ext cx="2821877" cy="2483930"/>
              <a:chOff x="2860640" y="2292824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860640" y="2292824"/>
                <a:ext cx="3450013" cy="3036841"/>
                <a:chOff x="-82" y="-2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82" y="-2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0640" y="685194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8688" y="353440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310254"/>
              </p:ext>
            </p:extLst>
          </p:nvPr>
        </p:nvGraphicFramePr>
        <p:xfrm>
          <a:off x="2455331" y="1066910"/>
          <a:ext cx="4000887" cy="25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r:id="rId6" imgW="3860280" imgH="3630600" progId="">
                  <p:embed/>
                </p:oleObj>
              </mc:Choice>
              <mc:Fallback>
                <p:oleObj r:id="rId6" imgW="3860280" imgH="36306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331" y="1066910"/>
                        <a:ext cx="4000887" cy="25605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392066"/>
            <a:ext cx="8878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Ba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959" y="286047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8960" y="354939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5516" y="423831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kiệt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nguồn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200" b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3931" y="1002090"/>
            <a:ext cx="6736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QUAN THIÊN NHIÊN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91850" y="157414"/>
            <a:ext cx="1760300" cy="777411"/>
            <a:chOff x="-410581" y="1660350"/>
            <a:chExt cx="374468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410581" y="1660350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65031" y="1711898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5838480" imgH="2982240" progId="">
                  <p:embed/>
                </p:oleObj>
              </mc:Choice>
              <mc:Fallback>
                <p:oleObj r:id="rId5" imgW="5838480" imgH="298224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08" y="1056794"/>
                        <a:ext cx="5504568" cy="349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id="{6118E814-F38A-4483-AD8A-74021B44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97925" y="4721936"/>
                <a:ext cx="284003" cy="31767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8" imgW="5699160" imgH="3146400" progId="">
                  <p:embed/>
                </p:oleObj>
              </mc:Choice>
              <mc:Fallback>
                <p:oleObj r:id="rId8" imgW="5699160" imgH="3146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965" y="1238041"/>
                        <a:ext cx="4754547" cy="25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581" y="123578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1.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0234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660" y="2495649"/>
            <a:ext cx="742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2. Chia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244</Words>
  <Application>Microsoft Office PowerPoint</Application>
  <PresentationFormat>On-screen Show (16:9)</PresentationFormat>
  <Paragraphs>48</Paragraphs>
  <Slides>16</Slides>
  <Notes>14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Calibri Light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60</cp:revision>
  <dcterms:created xsi:type="dcterms:W3CDTF">2017-03-04T06:55:50Z</dcterms:created>
  <dcterms:modified xsi:type="dcterms:W3CDTF">2020-08-25T10:13:04Z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