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VÀ LÀM BÀI ĐẦY ĐỦ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142875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Đến Lớp Học Rất V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189" y="6254297"/>
            <a:ext cx="487363" cy="487363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1379765" y="2473779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Phi </a:t>
            </a:r>
            <a:r>
              <a:rPr lang="en-US" sz="1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81234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486" y="1106426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 t="37330" r="11513" b="11718"/>
          <a:stretch/>
        </p:blipFill>
        <p:spPr>
          <a:xfrm>
            <a:off x="2714148" y="1475758"/>
            <a:ext cx="6536178" cy="49513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1137" y="6427112"/>
            <a:ext cx="1094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VÀ LÀM BÀI ĐẦY ĐỦ</a:t>
            </a: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409" y="95458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799" y="1354698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055" y="6273893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17249" r="49073" b="62145"/>
          <a:stretch/>
        </p:blipFill>
        <p:spPr>
          <a:xfrm>
            <a:off x="230908" y="1724030"/>
            <a:ext cx="6286491" cy="4371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53" t="17249" r="14139" b="62145"/>
          <a:stretch/>
        </p:blipFill>
        <p:spPr>
          <a:xfrm>
            <a:off x="6646789" y="1724029"/>
            <a:ext cx="5342011" cy="43824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VÀ LÀM BÀI ĐẦY ĐỦ</a:t>
            </a: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1000487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632" y="1426637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055" y="6216745"/>
            <a:ext cx="10940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1" t="51241" r="27429" b="27345"/>
          <a:stretch/>
        </p:blipFill>
        <p:spPr>
          <a:xfrm>
            <a:off x="4599668" y="893864"/>
            <a:ext cx="7592332" cy="50702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VÀ LÀM BÀI ĐẦY ĐỦ</a:t>
            </a: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1195" y="1151165"/>
            <a:ext cx="9050111" cy="2488021"/>
            <a:chOff x="3041195" y="1151165"/>
            <a:chExt cx="9050111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3263671" y="1622571"/>
              <a:ext cx="8605157" cy="132343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đủ</a:t>
              </a:r>
              <a:endPara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4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/>
                <a:t> 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78929" r="69244" b="4642"/>
          <a:stretch/>
        </p:blipFill>
        <p:spPr>
          <a:xfrm>
            <a:off x="208189" y="1302875"/>
            <a:ext cx="2694215" cy="4286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VÀ LÀM BÀI ĐẦY ĐỦ</a:t>
            </a: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94</TotalTime>
  <Words>184</Words>
  <Application>Microsoft Office PowerPoint</Application>
  <PresentationFormat>Widescreen</PresentationFormat>
  <Paragraphs>21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NGOC LAN</cp:lastModifiedBy>
  <cp:revision>18</cp:revision>
  <dcterms:created xsi:type="dcterms:W3CDTF">2020-08-21T06:37:37Z</dcterms:created>
  <dcterms:modified xsi:type="dcterms:W3CDTF">2020-08-23T00:17:36Z</dcterms:modified>
</cp:coreProperties>
</file>