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4"/>
  </p:notesMasterIdLst>
  <p:sldIdLst>
    <p:sldId id="268" r:id="rId3"/>
    <p:sldId id="330" r:id="rId4"/>
    <p:sldId id="316" r:id="rId5"/>
    <p:sldId id="290" r:id="rId6"/>
    <p:sldId id="309" r:id="rId7"/>
    <p:sldId id="332" r:id="rId8"/>
    <p:sldId id="333" r:id="rId9"/>
    <p:sldId id="334" r:id="rId10"/>
    <p:sldId id="335" r:id="rId11"/>
    <p:sldId id="336" r:id="rId12"/>
    <p:sldId id="32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3997E-A6AB-476D-AB25-2D011A85E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254" y="228600"/>
            <a:ext cx="4685971" cy="3701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D1FDD2-2E86-438C-A25C-88E39DB2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254" y="3929838"/>
            <a:ext cx="4040746" cy="224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4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96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E93B9-4F03-47E2-B865-6C43673DE520}"/>
              </a:ext>
            </a:extLst>
          </p:cNvPr>
          <p:cNvSpPr txBox="1"/>
          <p:nvPr/>
        </p:nvSpPr>
        <p:spPr>
          <a:xfrm>
            <a:off x="3200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DB583-6409-4CEE-AC59-6B64334D1C45}"/>
              </a:ext>
            </a:extLst>
          </p:cNvPr>
          <p:cNvSpPr txBox="1"/>
          <p:nvPr/>
        </p:nvSpPr>
        <p:spPr>
          <a:xfrm>
            <a:off x="738389" y="685279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8D5A5-ACAF-41F3-A894-90809622BD3F}"/>
              </a:ext>
            </a:extLst>
          </p:cNvPr>
          <p:cNvSpPr txBox="1"/>
          <p:nvPr/>
        </p:nvSpPr>
        <p:spPr>
          <a:xfrm>
            <a:off x="1676400" y="5177194"/>
            <a:ext cx="5157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783ABD-A4EC-4FAB-B9DA-0C72F1EC7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019" y="1265307"/>
            <a:ext cx="4695181" cy="32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EF90BC-7DDB-40B5-9D90-1DA5604A7AB9}"/>
              </a:ext>
            </a:extLst>
          </p:cNvPr>
          <p:cNvSpPr txBox="1"/>
          <p:nvPr/>
        </p:nvSpPr>
        <p:spPr>
          <a:xfrm>
            <a:off x="1219200" y="5131713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D1FB9-CA12-4DD8-A180-4CF5137E5C43}"/>
              </a:ext>
            </a:extLst>
          </p:cNvPr>
          <p:cNvSpPr txBox="1"/>
          <p:nvPr/>
        </p:nvSpPr>
        <p:spPr>
          <a:xfrm>
            <a:off x="1809248" y="381000"/>
            <a:ext cx="428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CB0B9-7CAF-459F-8722-FFC71BF6F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0628"/>
            <a:ext cx="6478361" cy="42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996E73-8CD5-41B4-81B7-D2C5CA57C84C}"/>
              </a:ext>
            </a:extLst>
          </p:cNvPr>
          <p:cNvSpPr txBox="1"/>
          <p:nvPr/>
        </p:nvSpPr>
        <p:spPr>
          <a:xfrm>
            <a:off x="1447800" y="15240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151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BECBAF-559D-48D0-B0A3-5BB554C96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13820"/>
            <a:ext cx="6643352" cy="4731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4137BD-31C5-4A66-B6BE-2ED1E2F0DF04}"/>
              </a:ext>
            </a:extLst>
          </p:cNvPr>
          <p:cNvSpPr txBox="1"/>
          <p:nvPr/>
        </p:nvSpPr>
        <p:spPr>
          <a:xfrm>
            <a:off x="1371600" y="612359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E0E32-DA93-45BE-A060-2EA5BA31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4" y="1752600"/>
            <a:ext cx="8016951" cy="297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AB048D-1DAD-4114-9A15-BF56545FD5C3}"/>
              </a:ext>
            </a:extLst>
          </p:cNvPr>
          <p:cNvSpPr txBox="1"/>
          <p:nvPr/>
        </p:nvSpPr>
        <p:spPr>
          <a:xfrm>
            <a:off x="1219200" y="104988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10094-55CC-4BB1-A5DD-5E9678195308}"/>
              </a:ext>
            </a:extLst>
          </p:cNvPr>
          <p:cNvSpPr txBox="1"/>
          <p:nvPr/>
        </p:nvSpPr>
        <p:spPr>
          <a:xfrm>
            <a:off x="2133600" y="34503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258FB4-415C-4A8C-AA73-A7594D64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52885"/>
            <a:ext cx="6553200" cy="2624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CF2747-1220-44A8-9BB8-062436700EE0}"/>
              </a:ext>
            </a:extLst>
          </p:cNvPr>
          <p:cNvSpPr txBox="1"/>
          <p:nvPr/>
        </p:nvSpPr>
        <p:spPr>
          <a:xfrm>
            <a:off x="876300" y="152632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71113-3228-4E53-92E5-CB21C55767C3}"/>
              </a:ext>
            </a:extLst>
          </p:cNvPr>
          <p:cNvSpPr txBox="1"/>
          <p:nvPr/>
        </p:nvSpPr>
        <p:spPr>
          <a:xfrm>
            <a:off x="1524000" y="8382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1604</TotalTime>
  <Words>136</Words>
  <Application>Microsoft Office PowerPoint</Application>
  <PresentationFormat>On-screen Show (4:3)</PresentationFormat>
  <Paragraphs>21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130</cp:revision>
  <dcterms:created xsi:type="dcterms:W3CDTF">2020-08-08T13:30:12Z</dcterms:created>
  <dcterms:modified xsi:type="dcterms:W3CDTF">2020-08-28T03:45:07Z</dcterms:modified>
</cp:coreProperties>
</file>