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audio4.wav" ContentType="audio/wav"/>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5.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3"/>
  </p:notesMasterIdLst>
  <p:sldIdLst>
    <p:sldId id="464" r:id="rId2"/>
    <p:sldId id="316" r:id="rId3"/>
    <p:sldId id="473" r:id="rId4"/>
    <p:sldId id="883" r:id="rId5"/>
    <p:sldId id="474" r:id="rId6"/>
    <p:sldId id="884" r:id="rId7"/>
    <p:sldId id="619" r:id="rId8"/>
    <p:sldId id="620" r:id="rId9"/>
    <p:sldId id="885" r:id="rId10"/>
    <p:sldId id="886" r:id="rId11"/>
    <p:sldId id="887" r:id="rId12"/>
    <p:sldId id="508" r:id="rId13"/>
    <p:sldId id="888" r:id="rId14"/>
    <p:sldId id="588" r:id="rId15"/>
    <p:sldId id="877" r:id="rId16"/>
    <p:sldId id="878" r:id="rId17"/>
    <p:sldId id="280" r:id="rId18"/>
    <p:sldId id="872" r:id="rId19"/>
    <p:sldId id="632" r:id="rId20"/>
    <p:sldId id="633" r:id="rId21"/>
    <p:sldId id="634" r:id="rId22"/>
    <p:sldId id="635" r:id="rId23"/>
    <p:sldId id="636" r:id="rId24"/>
    <p:sldId id="637" r:id="rId25"/>
    <p:sldId id="638" r:id="rId26"/>
    <p:sldId id="639" r:id="rId27"/>
    <p:sldId id="654" r:id="rId28"/>
    <p:sldId id="881" r:id="rId29"/>
    <p:sldId id="882" r:id="rId30"/>
    <p:sldId id="610" r:id="rId31"/>
    <p:sldId id="611" r:id="rId32"/>
  </p:sldIdLst>
  <p:sldSz cx="9144000" cy="5143500" type="screen16x9"/>
  <p:notesSz cx="9144000" cy="6858000"/>
  <p:embeddedFontLst>
    <p:embeddedFont>
      <p:font typeface="ADLaM Display" panose="02010000000000000000" pitchFamily="2" charset="0"/>
      <p:regular r:id="rId34"/>
    </p:embeddedFont>
    <p:embeddedFont>
      <p:font typeface="Berlin Sans FB" panose="020E0602020502020306" pitchFamily="34" charset="0"/>
      <p:regular r:id="rId35"/>
      <p:bold r:id="rId36"/>
    </p:embeddedFont>
    <p:embeddedFont>
      <p:font typeface="Berlin Sans FB Demi" panose="020E0802020502020306" pitchFamily="34" charset="0"/>
      <p:bold r:id="rId37"/>
    </p:embeddedFont>
    <p:embeddedFont>
      <p:font typeface="Century Gothic" panose="020B0502020202020204" pitchFamily="34" charset="0"/>
      <p:regular r:id="rId38"/>
      <p:bold r:id="rId39"/>
      <p:italic r:id="rId40"/>
      <p:boldItalic r:id="rId41"/>
    </p:embeddedFont>
    <p:embeddedFont>
      <p:font typeface="Cooper Black" panose="0208090404030B020404" pitchFamily="18"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7903B"/>
    <a:srgbClr val="F6BB00"/>
    <a:srgbClr val="FFF2DA"/>
    <a:srgbClr val="000000"/>
    <a:srgbClr val="EA0000"/>
    <a:srgbClr val="FF575B"/>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20" autoAdjust="0"/>
    <p:restoredTop sz="86323" autoAdjust="0"/>
  </p:normalViewPr>
  <p:slideViewPr>
    <p:cSldViewPr>
      <p:cViewPr varScale="1">
        <p:scale>
          <a:sx n="95" d="100"/>
          <a:sy n="95" d="100"/>
        </p:scale>
        <p:origin x="1147" y="67"/>
      </p:cViewPr>
      <p:guideLst>
        <p:guide orient="horz" pos="162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6675A0AE-9291-42F0-A9A9-9F07CD36B171}" type="datetimeFigureOut">
              <a:rPr lang="en-US" smtClean="0"/>
              <a:t>12/23/2024</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2CAF11A4-EF5C-4015-97F8-664D16566A00}" type="slidenum">
              <a:rPr lang="en-US" smtClean="0"/>
              <a:t>‹#›</a:t>
            </a:fld>
            <a:endParaRPr lang="en-US"/>
          </a:p>
        </p:txBody>
      </p:sp>
    </p:spTree>
    <p:extLst>
      <p:ext uri="{BB962C8B-B14F-4D97-AF65-F5344CB8AC3E}">
        <p14:creationId xmlns:p14="http://schemas.microsoft.com/office/powerpoint/2010/main" val="35425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AF11A4-EF5C-4015-97F8-664D16566A00}" type="slidenum">
              <a:rPr lang="en-US" smtClean="0"/>
              <a:t>12</a:t>
            </a:fld>
            <a:endParaRPr lang="en-US" dirty="0"/>
          </a:p>
        </p:txBody>
      </p:sp>
    </p:spTree>
    <p:extLst>
      <p:ext uri="{BB962C8B-B14F-4D97-AF65-F5344CB8AC3E}">
        <p14:creationId xmlns:p14="http://schemas.microsoft.com/office/powerpoint/2010/main" val="128805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F11A4-EF5C-4015-97F8-664D16566A00}" type="slidenum">
              <a:rPr lang="en-US" smtClean="0"/>
              <a:t>16</a:t>
            </a:fld>
            <a:endParaRPr lang="en-US"/>
          </a:p>
        </p:txBody>
      </p:sp>
    </p:spTree>
    <p:extLst>
      <p:ext uri="{BB962C8B-B14F-4D97-AF65-F5344CB8AC3E}">
        <p14:creationId xmlns:p14="http://schemas.microsoft.com/office/powerpoint/2010/main" val="1431170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F11A4-EF5C-4015-97F8-664D16566A00}" type="slidenum">
              <a:rPr lang="en-US" smtClean="0"/>
              <a:t>19</a:t>
            </a:fld>
            <a:endParaRPr lang="en-US"/>
          </a:p>
        </p:txBody>
      </p:sp>
    </p:spTree>
    <p:extLst>
      <p:ext uri="{BB962C8B-B14F-4D97-AF65-F5344CB8AC3E}">
        <p14:creationId xmlns:p14="http://schemas.microsoft.com/office/powerpoint/2010/main" val="2382988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86DD8-E649-A59E-2DD3-9AAE961383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0F2956-97D7-35D0-06E8-A0E2071925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090D24-476B-48F0-6445-F193802B9A6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F40FC57-F4BB-EE03-A017-D08BAFDA95E4}"/>
              </a:ext>
            </a:extLst>
          </p:cNvPr>
          <p:cNvSpPr>
            <a:spLocks noGrp="1"/>
          </p:cNvSpPr>
          <p:nvPr>
            <p:ph type="sldNum" sz="quarter" idx="5"/>
          </p:nvPr>
        </p:nvSpPr>
        <p:spPr/>
        <p:txBody>
          <a:bodyPr/>
          <a:lstStyle/>
          <a:p>
            <a:fld id="{2CAF11A4-EF5C-4015-97F8-664D16566A00}" type="slidenum">
              <a:rPr lang="en-US" smtClean="0"/>
              <a:t>28</a:t>
            </a:fld>
            <a:endParaRPr lang="en-US"/>
          </a:p>
        </p:txBody>
      </p:sp>
    </p:spTree>
    <p:extLst>
      <p:ext uri="{BB962C8B-B14F-4D97-AF65-F5344CB8AC3E}">
        <p14:creationId xmlns:p14="http://schemas.microsoft.com/office/powerpoint/2010/main" val="2807774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F11A4-EF5C-4015-97F8-664D16566A00}" type="slidenum">
              <a:rPr lang="en-US" smtClean="0"/>
              <a:t>29</a:t>
            </a:fld>
            <a:endParaRPr lang="en-US"/>
          </a:p>
        </p:txBody>
      </p:sp>
    </p:spTree>
    <p:extLst>
      <p:ext uri="{BB962C8B-B14F-4D97-AF65-F5344CB8AC3E}">
        <p14:creationId xmlns:p14="http://schemas.microsoft.com/office/powerpoint/2010/main" val="39757420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B6C97B-40F6-D576-CEE7-7172D5D28A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002554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3303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B46678A-2101-4075-7939-31AE166658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audio" Target="../media/audio2.wav"/></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3.wav"/><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4.wav"/><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4.wav"/><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wav"/><Relationship Id="rId1" Type="http://schemas.openxmlformats.org/officeDocument/2006/relationships/audio" Target="NULL" TargetMode="External"/><Relationship Id="rId6" Type="http://schemas.openxmlformats.org/officeDocument/2006/relationships/image" Target="../media/image28.jpg"/><Relationship Id="rId5" Type="http://schemas.openxmlformats.org/officeDocument/2006/relationships/audio" Target="../media/audio3.wav"/><Relationship Id="rId4" Type="http://schemas.openxmlformats.org/officeDocument/2006/relationships/audio" Target="../media/audio4.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wav"/><Relationship Id="rId1" Type="http://schemas.openxmlformats.org/officeDocument/2006/relationships/audio" Target="NULL" TargetMode="External"/><Relationship Id="rId6" Type="http://schemas.openxmlformats.org/officeDocument/2006/relationships/image" Target="../media/image28.jpg"/><Relationship Id="rId5" Type="http://schemas.openxmlformats.org/officeDocument/2006/relationships/audio" Target="../media/audio3.wav"/><Relationship Id="rId4" Type="http://schemas.openxmlformats.org/officeDocument/2006/relationships/audio" Target="../media/audio4.wav"/></Relationships>
</file>

<file path=ppt/slides/_rels/slide1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33.png"/><Relationship Id="rId3" Type="http://schemas.microsoft.com/office/2007/relationships/media" Target="../media/media5.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3.xml"/><Relationship Id="rId11" Type="http://schemas.openxmlformats.org/officeDocument/2006/relationships/image" Target="../media/image32.tiff"/><Relationship Id="rId5" Type="http://schemas.openxmlformats.org/officeDocument/2006/relationships/slideLayout" Target="../slideLayouts/slideLayout1.xml"/><Relationship Id="rId10" Type="http://schemas.openxmlformats.org/officeDocument/2006/relationships/image" Target="../media/image31.png"/><Relationship Id="rId4" Type="http://schemas.openxmlformats.org/officeDocument/2006/relationships/audio" Target="../media/media5.wav"/><Relationship Id="rId9" Type="http://schemas.openxmlformats.org/officeDocument/2006/relationships/image" Target="../media/image30.png"/><Relationship Id="rId1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2.tiff"/><Relationship Id="rId3" Type="http://schemas.openxmlformats.org/officeDocument/2006/relationships/slideLayout" Target="../slideLayouts/slideLayout1.xml"/><Relationship Id="rId7" Type="http://schemas.openxmlformats.org/officeDocument/2006/relationships/image" Target="../media/image34.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35.png"/><Relationship Id="rId5" Type="http://schemas.openxmlformats.org/officeDocument/2006/relationships/audio" Target="../media/audio3.wav"/><Relationship Id="rId10" Type="http://schemas.openxmlformats.org/officeDocument/2006/relationships/image" Target="../media/image37.png"/><Relationship Id="rId4" Type="http://schemas.openxmlformats.org/officeDocument/2006/relationships/audio" Target="../media/audio5.wav"/><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xml"/><Relationship Id="rId7" Type="http://schemas.openxmlformats.org/officeDocument/2006/relationships/image" Target="../media/image39.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38.png"/><Relationship Id="rId5" Type="http://schemas.openxmlformats.org/officeDocument/2006/relationships/audio" Target="../media/audio3.wav"/><Relationship Id="rId10" Type="http://schemas.openxmlformats.org/officeDocument/2006/relationships/image" Target="../media/image37.png"/><Relationship Id="rId4" Type="http://schemas.openxmlformats.org/officeDocument/2006/relationships/audio" Target="../media/audio5.wav"/><Relationship Id="rId9" Type="http://schemas.openxmlformats.org/officeDocument/2006/relationships/image" Target="../media/image32.tiff"/></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1.xml"/><Relationship Id="rId7" Type="http://schemas.openxmlformats.org/officeDocument/2006/relationships/image" Target="../media/image42.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41.png"/><Relationship Id="rId5" Type="http://schemas.openxmlformats.org/officeDocument/2006/relationships/audio" Target="../media/audio3.wav"/><Relationship Id="rId10" Type="http://schemas.openxmlformats.org/officeDocument/2006/relationships/image" Target="../media/image37.png"/><Relationship Id="rId4" Type="http://schemas.openxmlformats.org/officeDocument/2006/relationships/audio" Target="../media/audio5.wav"/><Relationship Id="rId9" Type="http://schemas.openxmlformats.org/officeDocument/2006/relationships/image" Target="../media/image32.tiff"/></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xml"/><Relationship Id="rId7" Type="http://schemas.openxmlformats.org/officeDocument/2006/relationships/image" Target="../media/image45.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44.png"/><Relationship Id="rId5" Type="http://schemas.openxmlformats.org/officeDocument/2006/relationships/audio" Target="../media/audio3.wav"/><Relationship Id="rId10" Type="http://schemas.openxmlformats.org/officeDocument/2006/relationships/image" Target="../media/image47.png"/><Relationship Id="rId4" Type="http://schemas.openxmlformats.org/officeDocument/2006/relationships/audio" Target="../media/audio5.wav"/><Relationship Id="rId9" Type="http://schemas.openxmlformats.org/officeDocument/2006/relationships/image" Target="../media/image32.tiff"/></Relationships>
</file>

<file path=ppt/slides/_rels/slide24.xml.rels><?xml version="1.0" encoding="UTF-8" standalone="yes"?>
<Relationships xmlns="http://schemas.openxmlformats.org/package/2006/relationships"><Relationship Id="rId8" Type="http://schemas.openxmlformats.org/officeDocument/2006/relationships/image" Target="../media/image32.tiff"/><Relationship Id="rId3" Type="http://schemas.openxmlformats.org/officeDocument/2006/relationships/slideLayout" Target="../slideLayouts/slideLayout1.xml"/><Relationship Id="rId7" Type="http://schemas.openxmlformats.org/officeDocument/2006/relationships/image" Target="../media/image49.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48.png"/><Relationship Id="rId5" Type="http://schemas.openxmlformats.org/officeDocument/2006/relationships/audio" Target="../media/audio3.wav"/><Relationship Id="rId10" Type="http://schemas.openxmlformats.org/officeDocument/2006/relationships/image" Target="../media/image37.png"/><Relationship Id="rId4" Type="http://schemas.openxmlformats.org/officeDocument/2006/relationships/audio" Target="../media/audio5.wav"/><Relationship Id="rId9"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1.xml"/><Relationship Id="rId7" Type="http://schemas.openxmlformats.org/officeDocument/2006/relationships/image" Target="../media/image52.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51.png"/><Relationship Id="rId5" Type="http://schemas.openxmlformats.org/officeDocument/2006/relationships/audio" Target="../media/audio3.wav"/><Relationship Id="rId10" Type="http://schemas.openxmlformats.org/officeDocument/2006/relationships/image" Target="../media/image47.png"/><Relationship Id="rId4" Type="http://schemas.openxmlformats.org/officeDocument/2006/relationships/audio" Target="../media/audio5.wav"/><Relationship Id="rId9" Type="http://schemas.openxmlformats.org/officeDocument/2006/relationships/image" Target="../media/image32.tiff"/></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1.xml"/><Relationship Id="rId7" Type="http://schemas.openxmlformats.org/officeDocument/2006/relationships/image" Target="../media/image55.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54.png"/><Relationship Id="rId5" Type="http://schemas.openxmlformats.org/officeDocument/2006/relationships/audio" Target="../media/audio3.wav"/><Relationship Id="rId10" Type="http://schemas.openxmlformats.org/officeDocument/2006/relationships/image" Target="../media/image37.png"/><Relationship Id="rId4" Type="http://schemas.openxmlformats.org/officeDocument/2006/relationships/audio" Target="../media/audio5.wav"/><Relationship Id="rId9"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audio1.wav"/><Relationship Id="rId7"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2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audio1.wav"/><Relationship Id="rId7"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mp3"/><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audio" Target="../media/audio2.wav"/><Relationship Id="rId5" Type="http://schemas.openxmlformats.org/officeDocument/2006/relationships/slideLayout" Target="../slideLayouts/slideLayout2.xml"/><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7.png"/><Relationship Id="rId5" Type="http://schemas.openxmlformats.org/officeDocument/2006/relationships/image" Target="../media/image67.png"/><Relationship Id="rId4" Type="http://schemas.openxmlformats.org/officeDocument/2006/relationships/audio" Target="../media/audio6.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ùi Liễu 0968142780">
            <a:extLst>
              <a:ext uri="{FF2B5EF4-FFF2-40B4-BE49-F238E27FC236}">
                <a16:creationId xmlns:a16="http://schemas.microsoft.com/office/drawing/2014/main" id="{71EF0A2E-8CEF-AAF0-6B47-E2B885245738}"/>
              </a:ext>
            </a:extLst>
          </p:cNvPr>
          <p:cNvSpPr txBox="1"/>
          <p:nvPr/>
        </p:nvSpPr>
        <p:spPr>
          <a:xfrm>
            <a:off x="685800" y="1962150"/>
            <a:ext cx="7696200" cy="992579"/>
          </a:xfrm>
          <a:prstGeom prst="rect">
            <a:avLst/>
          </a:prstGeom>
          <a:noFill/>
        </p:spPr>
        <p:txBody>
          <a:bodyPr wrap="square" lIns="68580" tIns="34290" rIns="68580" bIns="34290" rtlCol="0">
            <a:prstTxWarp prst="textArchUp">
              <a:avLst/>
            </a:prstTxWarp>
            <a:spAutoFit/>
          </a:bodyPr>
          <a:lstStyle/>
          <a:p>
            <a:pPr algn="ctr"/>
            <a:r>
              <a:rPr lang="en-US" sz="7200" b="1" dirty="0">
                <a:ln w="12700">
                  <a:solidFill>
                    <a:schemeClr val="accent6">
                      <a:lumMod val="60000"/>
                      <a:lumOff val="40000"/>
                    </a:schemeClr>
                  </a:solidFill>
                  <a:prstDash val="solid"/>
                </a:ln>
                <a:solidFill>
                  <a:srgbClr val="FF6600"/>
                </a:solidFill>
                <a:effectLst>
                  <a:outerShdw dist="38100" dir="2640000" algn="bl" rotWithShape="0">
                    <a:schemeClr val="accent1"/>
                  </a:outerShdw>
                </a:effectLst>
                <a:latin typeface="Cooper Black" panose="0208090404030B020404" pitchFamily="18" charset="0"/>
              </a:rPr>
              <a:t>Welcome to our class!</a:t>
            </a:r>
          </a:p>
        </p:txBody>
      </p:sp>
      <p:pic>
        <p:nvPicPr>
          <p:cNvPr id="4" name="Picture 3">
            <a:extLst>
              <a:ext uri="{FF2B5EF4-FFF2-40B4-BE49-F238E27FC236}">
                <a16:creationId xmlns:a16="http://schemas.microsoft.com/office/drawing/2014/main" id="{EF673046-A5F8-F3D8-DDF0-3C3C952A32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0" y="2954729"/>
            <a:ext cx="1838325" cy="1490534"/>
          </a:xfrm>
          <a:prstGeom prst="rect">
            <a:avLst/>
          </a:prstGeom>
        </p:spPr>
      </p:pic>
    </p:spTree>
    <p:extLst>
      <p:ext uri="{BB962C8B-B14F-4D97-AF65-F5344CB8AC3E}">
        <p14:creationId xmlns:p14="http://schemas.microsoft.com/office/powerpoint/2010/main" val="372360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afterEffect">
                                  <p:stCondLst>
                                    <p:cond delay="0"/>
                                  </p:stCondLst>
                                  <p:iterate type="lt">
                                    <p:tmPct val="10000"/>
                                  </p:iterate>
                                  <p:childTnLst>
                                    <p:animMotion origin="layout" path="M -3.33333E-6 2.22222E-6 L -3.33333E-6 -0.07222 " pathEditMode="relative" rAng="0" ptsTypes="AA">
                                      <p:cBhvr>
                                        <p:cTn id="6" dur="250" accel="50000" decel="50000" autoRev="1" fill="hold">
                                          <p:stCondLst>
                                            <p:cond delay="0"/>
                                          </p:stCondLst>
                                        </p:cTn>
                                        <p:tgtEl>
                                          <p:spTgt spid="6"/>
                                        </p:tgtEl>
                                        <p:attrNameLst>
                                          <p:attrName>ppt_x</p:attrName>
                                          <p:attrName>ppt_y</p:attrName>
                                        </p:attrNameLst>
                                      </p:cBhvr>
                                      <p:rCtr x="0" y="-3611"/>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ùi Liễu">
            <a:extLst>
              <a:ext uri="{FF2B5EF4-FFF2-40B4-BE49-F238E27FC236}">
                <a16:creationId xmlns:a16="http://schemas.microsoft.com/office/drawing/2014/main" id="{AB8871CD-761F-88EF-3C7A-51578A7055DD}"/>
              </a:ext>
            </a:extLst>
          </p:cNvPr>
          <p:cNvSpPr/>
          <p:nvPr/>
        </p:nvSpPr>
        <p:spPr>
          <a:xfrm>
            <a:off x="0" y="0"/>
            <a:ext cx="9144000" cy="5143500"/>
          </a:xfrm>
          <a:prstGeom prst="rect">
            <a:avLst/>
          </a:prstGeom>
          <a:solidFill>
            <a:schemeClr val="bg1"/>
          </a:solidFill>
          <a:ln w="76200">
            <a:solidFill>
              <a:srgbClr val="00D2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8">
            <a:extLst>
              <a:ext uri="{FF2B5EF4-FFF2-40B4-BE49-F238E27FC236}">
                <a16:creationId xmlns:a16="http://schemas.microsoft.com/office/drawing/2014/main" id="{F0B73D66-0240-3322-71E5-F60BD9BD0A2F}"/>
              </a:ext>
            </a:extLst>
          </p:cNvPr>
          <p:cNvSpPr>
            <a:spLocks/>
          </p:cNvSpPr>
          <p:nvPr/>
        </p:nvSpPr>
        <p:spPr>
          <a:xfrm>
            <a:off x="5877162" y="4452721"/>
            <a:ext cx="1485900" cy="548640"/>
          </a:xfrm>
          <a:prstGeom prst="hexagon">
            <a:avLst/>
          </a:prstGeom>
          <a:solidFill>
            <a:srgbClr val="5F9E09"/>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rial" panose="020B0604020202020204" pitchFamily="34" charset="0"/>
                <a:cs typeface="Arial" panose="020B0604020202020204" pitchFamily="34" charset="0"/>
              </a:rPr>
              <a:t>Check</a:t>
            </a:r>
          </a:p>
        </p:txBody>
      </p:sp>
      <p:sp>
        <p:nvSpPr>
          <p:cNvPr id="58" name="7">
            <a:extLst>
              <a:ext uri="{FF2B5EF4-FFF2-40B4-BE49-F238E27FC236}">
                <a16:creationId xmlns:a16="http://schemas.microsoft.com/office/drawing/2014/main" id="{1DA5B2A0-174D-1225-1CF8-02DE945D7307}"/>
              </a:ext>
            </a:extLst>
          </p:cNvPr>
          <p:cNvSpPr>
            <a:spLocks/>
          </p:cNvSpPr>
          <p:nvPr/>
        </p:nvSpPr>
        <p:spPr>
          <a:xfrm>
            <a:off x="1547279" y="975543"/>
            <a:ext cx="5615521" cy="1089712"/>
          </a:xfrm>
          <a:prstGeom prst="wedgeRoundRectCallout">
            <a:avLst>
              <a:gd name="adj1" fmla="val 60193"/>
              <a:gd name="adj2" fmla="val 34387"/>
              <a:gd name="adj3" fmla="val 16667"/>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bg1">
                    <a:lumMod val="10000"/>
                  </a:schemeClr>
                </a:solidFill>
                <a:latin typeface="Arial" panose="020B0604020202020204" pitchFamily="34" charset="0"/>
                <a:cs typeface="Arial" panose="020B0604020202020204" pitchFamily="34" charset="0"/>
              </a:rPr>
              <a:t>A: __________________________</a:t>
            </a:r>
          </a:p>
          <a:p>
            <a:pPr algn="ctr"/>
            <a:r>
              <a:rPr lang="en-US" sz="2600" dirty="0">
                <a:solidFill>
                  <a:schemeClr val="bg1">
                    <a:lumMod val="10000"/>
                  </a:schemeClr>
                </a:solidFill>
                <a:latin typeface="Arial" panose="020B0604020202020204" pitchFamily="34" charset="0"/>
                <a:cs typeface="Arial" panose="020B0604020202020204" pitchFamily="34" charset="0"/>
              </a:rPr>
              <a:t>B: __________________________</a:t>
            </a:r>
          </a:p>
        </p:txBody>
      </p:sp>
      <p:sp>
        <p:nvSpPr>
          <p:cNvPr id="61" name="4">
            <a:extLst>
              <a:ext uri="{FF2B5EF4-FFF2-40B4-BE49-F238E27FC236}">
                <a16:creationId xmlns:a16="http://schemas.microsoft.com/office/drawing/2014/main" id="{A73A81F7-A046-D6FE-8AFE-5CE657FD3404}"/>
              </a:ext>
            </a:extLst>
          </p:cNvPr>
          <p:cNvSpPr>
            <a:spLocks/>
          </p:cNvSpPr>
          <p:nvPr/>
        </p:nvSpPr>
        <p:spPr>
          <a:xfrm>
            <a:off x="2059406" y="1102277"/>
            <a:ext cx="4874794" cy="899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a:solidFill>
                  <a:srgbClr val="FF0000"/>
                </a:solidFill>
                <a:latin typeface="Arial" panose="020B0604020202020204" pitchFamily="34" charset="0"/>
                <a:cs typeface="Arial" panose="020B0604020202020204" pitchFamily="34" charset="0"/>
              </a:rPr>
              <a:t>How does she stay healthy?</a:t>
            </a:r>
          </a:p>
          <a:p>
            <a:r>
              <a:rPr lang="en-US" sz="2600" dirty="0">
                <a:solidFill>
                  <a:srgbClr val="FF0000"/>
                </a:solidFill>
                <a:latin typeface="Arial" panose="020B0604020202020204" pitchFamily="34" charset="0"/>
                <a:cs typeface="Arial" panose="020B0604020202020204" pitchFamily="34" charset="0"/>
              </a:rPr>
              <a:t>She does morning exercise.</a:t>
            </a:r>
          </a:p>
        </p:txBody>
      </p:sp>
      <p:pic>
        <p:nvPicPr>
          <p:cNvPr id="64" name="1">
            <a:extLst>
              <a:ext uri="{FF2B5EF4-FFF2-40B4-BE49-F238E27FC236}">
                <a16:creationId xmlns:a16="http://schemas.microsoft.com/office/drawing/2014/main" id="{902A4596-DC5A-793E-AFA1-F258AD100221}"/>
              </a:ext>
            </a:extLst>
          </p:cNvPr>
          <p:cNvPicPr>
            <a:picLocks noChangeAspect="1"/>
          </p:cNvPicPr>
          <p:nvPr/>
        </p:nvPicPr>
        <p:blipFill rotWithShape="1">
          <a:blip r:embed="rId5">
            <a:extLst>
              <a:ext uri="{28A0092B-C50C-407E-A947-70E740481C1C}">
                <a14:useLocalDpi xmlns:a14="http://schemas.microsoft.com/office/drawing/2010/main" val="0"/>
              </a:ext>
            </a:extLst>
          </a:blip>
          <a:srcRect l="58758" b="44707"/>
          <a:stretch/>
        </p:blipFill>
        <p:spPr>
          <a:xfrm>
            <a:off x="7299022" y="1136263"/>
            <a:ext cx="1166067" cy="1731185"/>
          </a:xfrm>
          <a:prstGeom prst="rect">
            <a:avLst/>
          </a:prstGeom>
        </p:spPr>
      </p:pic>
      <p:sp>
        <p:nvSpPr>
          <p:cNvPr id="6" name="TextBox 5">
            <a:extLst>
              <a:ext uri="{FF2B5EF4-FFF2-40B4-BE49-F238E27FC236}">
                <a16:creationId xmlns:a16="http://schemas.microsoft.com/office/drawing/2014/main" id="{C61B17B5-2AC8-D7F3-0696-596F112C2849}"/>
              </a:ext>
            </a:extLst>
          </p:cNvPr>
          <p:cNvSpPr txBox="1"/>
          <p:nvPr/>
        </p:nvSpPr>
        <p:spPr>
          <a:xfrm>
            <a:off x="7054804" y="416459"/>
            <a:ext cx="828427" cy="707886"/>
          </a:xfrm>
          <a:prstGeom prst="rect">
            <a:avLst/>
          </a:prstGeom>
          <a:noFill/>
        </p:spPr>
        <p:txBody>
          <a:bodyPr wrap="square" rtlCol="0">
            <a:spAutoFit/>
          </a:bodyPr>
          <a:lstStyle/>
          <a:p>
            <a:r>
              <a:rPr lang="en-US" sz="4000" b="1" dirty="0">
                <a:solidFill>
                  <a:srgbClr val="FF0000"/>
                </a:solidFill>
                <a:latin typeface="ADLaM Display" panose="02010000000000000000" pitchFamily="2" charset="0"/>
                <a:ea typeface="ADLaM Display" panose="02010000000000000000" pitchFamily="2" charset="0"/>
                <a:cs typeface="ADLaM Display" panose="02010000000000000000" pitchFamily="2" charset="0"/>
              </a:rPr>
              <a:t>+2</a:t>
            </a:r>
          </a:p>
        </p:txBody>
      </p:sp>
      <p:sp>
        <p:nvSpPr>
          <p:cNvPr id="8" name="Rounded Rectangle 27">
            <a:extLst>
              <a:ext uri="{FF2B5EF4-FFF2-40B4-BE49-F238E27FC236}">
                <a16:creationId xmlns:a16="http://schemas.microsoft.com/office/drawing/2014/main" id="{7FAE1F36-8E3A-BE25-3247-D6FF00627603}"/>
              </a:ext>
            </a:extLst>
          </p:cNvPr>
          <p:cNvSpPr/>
          <p:nvPr/>
        </p:nvSpPr>
        <p:spPr>
          <a:xfrm>
            <a:off x="304800" y="217119"/>
            <a:ext cx="1113702" cy="398680"/>
          </a:xfrm>
          <a:prstGeom prst="roundRect">
            <a:avLst>
              <a:gd name="adj" fmla="val 50000"/>
            </a:avLst>
          </a:prstGeom>
          <a:solidFill>
            <a:srgbClr val="FFD96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8/8</a:t>
            </a:r>
          </a:p>
        </p:txBody>
      </p:sp>
      <p:pic>
        <p:nvPicPr>
          <p:cNvPr id="15" name="Picture 14">
            <a:hlinkClick r:id="" action="ppaction://hlinkshowjump?jump=nextslide"/>
            <a:extLst>
              <a:ext uri="{FF2B5EF4-FFF2-40B4-BE49-F238E27FC236}">
                <a16:creationId xmlns:a16="http://schemas.microsoft.com/office/drawing/2014/main" id="{F0A0CE3F-BDC5-1104-4C69-2332EFC1C4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86553" y="4413070"/>
            <a:ext cx="566977" cy="627942"/>
          </a:xfrm>
          <a:prstGeom prst="rect">
            <a:avLst/>
          </a:prstGeom>
        </p:spPr>
      </p:pic>
      <p:pic>
        <p:nvPicPr>
          <p:cNvPr id="2" name="10 seconds countdown (Đồng hồ đếm ngược 10 giây)">
            <a:hlinkClick r:id="" action="ppaction://media"/>
            <a:extLst>
              <a:ext uri="{FF2B5EF4-FFF2-40B4-BE49-F238E27FC236}">
                <a16:creationId xmlns:a16="http://schemas.microsoft.com/office/drawing/2014/main" id="{B71E3D89-0AFA-2CD6-C8AB-E65D76B57C5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9233" y="939327"/>
            <a:ext cx="1248813" cy="670002"/>
          </a:xfrm>
          <a:prstGeom prst="rect">
            <a:avLst/>
          </a:prstGeom>
        </p:spPr>
      </p:pic>
      <p:pic>
        <p:nvPicPr>
          <p:cNvPr id="3" name="0968142780">
            <a:extLst>
              <a:ext uri="{FF2B5EF4-FFF2-40B4-BE49-F238E27FC236}">
                <a16:creationId xmlns:a16="http://schemas.microsoft.com/office/drawing/2014/main" id="{50C4806B-2813-2542-E9E2-3A464408AA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77481" y="2322440"/>
            <a:ext cx="2983716" cy="1988142"/>
          </a:xfrm>
          <a:prstGeom prst="roundRect">
            <a:avLst/>
          </a:prstGeom>
          <a:ln w="12700">
            <a:noFill/>
            <a:prstDash val="sysDash"/>
          </a:ln>
        </p:spPr>
      </p:pic>
    </p:spTree>
    <p:extLst>
      <p:ext uri="{BB962C8B-B14F-4D97-AF65-F5344CB8AC3E}">
        <p14:creationId xmlns:p14="http://schemas.microsoft.com/office/powerpoint/2010/main" val="2347772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4" name="cashreg.wav"/>
                                        </p:tgtEl>
                                      </p:cMediaNode>
                                    </p:audio>
                                  </p:sub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xit" presetSubtype="0" fill="hold" grpId="0" nodeType="withEffect">
                                  <p:stCondLst>
                                    <p:cond delay="0"/>
                                  </p:stCondLst>
                                  <p:childTnLst>
                                    <p:animEffect transition="out" filter="fade">
                                      <p:cBhvr>
                                        <p:cTn id="17" dur="500"/>
                                        <p:tgtEl>
                                          <p:spTgt spid="57"/>
                                        </p:tgtEl>
                                      </p:cBhvr>
                                    </p:animEffect>
                                    <p:set>
                                      <p:cBhvr>
                                        <p:cTn id="18"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video>
              <p:cMediaNode vol="25610">
                <p:cTn id="19" fill="hold" display="0">
                  <p:stCondLst>
                    <p:cond delay="indefinite"/>
                  </p:stCondLst>
                </p:cTn>
                <p:tgtEl>
                  <p:spTgt spid="2"/>
                </p:tgtEl>
              </p:cMediaNode>
            </p:video>
          </p:childTnLst>
        </p:cTn>
      </p:par>
    </p:tnLst>
    <p:bldLst>
      <p:bldP spid="57" grpId="0" animBg="1"/>
      <p:bldP spid="61"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ùi Liễu 0968142780"/>
          <p:cNvPicPr>
            <a:picLocks noChangeAspect="1"/>
          </p:cNvPicPr>
          <p:nvPr/>
        </p:nvPicPr>
        <p:blipFill rotWithShape="1">
          <a:blip r:embed="rId3">
            <a:clrChange>
              <a:clrFrom>
                <a:srgbClr val="EFFAFE"/>
              </a:clrFrom>
              <a:clrTo>
                <a:srgbClr val="EFFAFE">
                  <a:alpha val="0"/>
                </a:srgbClr>
              </a:clrTo>
            </a:clrChange>
            <a:extLst>
              <a:ext uri="{28A0092B-C50C-407E-A947-70E740481C1C}">
                <a14:useLocalDpi xmlns:a14="http://schemas.microsoft.com/office/drawing/2010/main" val="0"/>
              </a:ext>
            </a:extLst>
          </a:blip>
          <a:srcRect t="26667" b="20000"/>
          <a:stretch/>
        </p:blipFill>
        <p:spPr>
          <a:xfrm>
            <a:off x="2209800" y="895350"/>
            <a:ext cx="5125641" cy="2733675"/>
          </a:xfrm>
          <a:prstGeom prst="rect">
            <a:avLst/>
          </a:prstGeom>
        </p:spPr>
      </p:pic>
      <p:sp>
        <p:nvSpPr>
          <p:cNvPr id="4" name="Bùi Liễu 0968142780">
            <a:extLst>
              <a:ext uri="{FF2B5EF4-FFF2-40B4-BE49-F238E27FC236}">
                <a16:creationId xmlns:a16="http://schemas.microsoft.com/office/drawing/2014/main" id="{06F9ACF3-CAD4-4524-B309-82465B0C35AE}"/>
              </a:ext>
            </a:extLst>
          </p:cNvPr>
          <p:cNvSpPr txBox="1"/>
          <p:nvPr/>
        </p:nvSpPr>
        <p:spPr>
          <a:xfrm>
            <a:off x="2458045" y="2256584"/>
            <a:ext cx="4629150" cy="1177245"/>
          </a:xfrm>
          <a:prstGeom prst="rect">
            <a:avLst/>
          </a:prstGeom>
          <a:noFill/>
        </p:spPr>
        <p:txBody>
          <a:bodyPr wrap="square" lIns="68580" tIns="34290" rIns="68580" bIns="34290" rtlCol="0">
            <a:spAutoFit/>
          </a:bodyPr>
          <a:lstStyle/>
          <a:p>
            <a:pPr algn="ctr"/>
            <a:r>
              <a:rPr lang="en-US" sz="7200" b="1" dirty="0">
                <a:ln w="12700">
                  <a:solidFill>
                    <a:srgbClr val="00B0F0"/>
                  </a:solidFill>
                  <a:prstDash val="solid"/>
                </a:ln>
                <a:solidFill>
                  <a:srgbClr val="FF8029"/>
                </a:solidFill>
                <a:latin typeface="Cooper Black" panose="0208090404030B020404" pitchFamily="18" charset="0"/>
              </a:rPr>
              <a:t>Great!</a:t>
            </a:r>
          </a:p>
        </p:txBody>
      </p:sp>
    </p:spTree>
    <p:extLst>
      <p:ext uri="{BB962C8B-B14F-4D97-AF65-F5344CB8AC3E}">
        <p14:creationId xmlns:p14="http://schemas.microsoft.com/office/powerpoint/2010/main" val="3214399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435">
                                          <p:stCondLst>
                                            <p:cond delay="0"/>
                                          </p:stCondLst>
                                        </p:cTn>
                                        <p:tgtEl>
                                          <p:spTgt spid="4"/>
                                        </p:tgtEl>
                                      </p:cBhvr>
                                    </p:animEffect>
                                    <p:anim calcmode="lin" valueType="num">
                                      <p:cBhvr>
                                        <p:cTn id="8" dur="1367"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13" dur="20">
                                          <p:stCondLst>
                                            <p:cond delay="487"/>
                                          </p:stCondLst>
                                        </p:cTn>
                                        <p:tgtEl>
                                          <p:spTgt spid="4"/>
                                        </p:tgtEl>
                                      </p:cBhvr>
                                      <p:to x="100000" y="60000"/>
                                    </p:animScale>
                                    <p:animScale>
                                      <p:cBhvr>
                                        <p:cTn id="14" dur="124" decel="50000">
                                          <p:stCondLst>
                                            <p:cond delay="507"/>
                                          </p:stCondLst>
                                        </p:cTn>
                                        <p:tgtEl>
                                          <p:spTgt spid="4"/>
                                        </p:tgtEl>
                                      </p:cBhvr>
                                      <p:to x="100000" y="100000"/>
                                    </p:animScale>
                                    <p:animScale>
                                      <p:cBhvr>
                                        <p:cTn id="15" dur="20">
                                          <p:stCondLst>
                                            <p:cond delay="984"/>
                                          </p:stCondLst>
                                        </p:cTn>
                                        <p:tgtEl>
                                          <p:spTgt spid="4"/>
                                        </p:tgtEl>
                                      </p:cBhvr>
                                      <p:to x="100000" y="80000"/>
                                    </p:animScale>
                                    <p:animScale>
                                      <p:cBhvr>
                                        <p:cTn id="16" dur="124" decel="50000">
                                          <p:stCondLst>
                                            <p:cond delay="1004"/>
                                          </p:stCondLst>
                                        </p:cTn>
                                        <p:tgtEl>
                                          <p:spTgt spid="4"/>
                                        </p:tgtEl>
                                      </p:cBhvr>
                                      <p:to x="100000" y="100000"/>
                                    </p:animScale>
                                    <p:animScale>
                                      <p:cBhvr>
                                        <p:cTn id="17" dur="20">
                                          <p:stCondLst>
                                            <p:cond delay="1231"/>
                                          </p:stCondLst>
                                        </p:cTn>
                                        <p:tgtEl>
                                          <p:spTgt spid="4"/>
                                        </p:tgtEl>
                                      </p:cBhvr>
                                      <p:to x="100000" y="90000"/>
                                    </p:animScale>
                                    <p:animScale>
                                      <p:cBhvr>
                                        <p:cTn id="18" dur="124" decel="50000">
                                          <p:stCondLst>
                                            <p:cond delay="1251"/>
                                          </p:stCondLst>
                                        </p:cTn>
                                        <p:tgtEl>
                                          <p:spTgt spid="4"/>
                                        </p:tgtEl>
                                      </p:cBhvr>
                                      <p:to x="100000" y="100000"/>
                                    </p:animScale>
                                    <p:animScale>
                                      <p:cBhvr>
                                        <p:cTn id="19" dur="20">
                                          <p:stCondLst>
                                            <p:cond delay="1356"/>
                                          </p:stCondLst>
                                        </p:cTn>
                                        <p:tgtEl>
                                          <p:spTgt spid="4"/>
                                        </p:tgtEl>
                                      </p:cBhvr>
                                      <p:to x="100000" y="95000"/>
                                    </p:animScale>
                                    <p:animScale>
                                      <p:cBhvr>
                                        <p:cTn id="20" dur="124" decel="50000">
                                          <p:stCondLst>
                                            <p:cond delay="1376"/>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ùi Liễu 0968142780"/>
          <p:cNvSpPr txBox="1"/>
          <p:nvPr/>
        </p:nvSpPr>
        <p:spPr>
          <a:xfrm>
            <a:off x="374072" y="790597"/>
            <a:ext cx="1581839" cy="623248"/>
          </a:xfrm>
          <a:prstGeom prst="rect">
            <a:avLst/>
          </a:prstGeom>
          <a:noFill/>
        </p:spPr>
        <p:txBody>
          <a:bodyPr wrap="square" lIns="68580" tIns="34290" rIns="68580" bIns="34290" rtlCol="0">
            <a:spAutoFit/>
          </a:bodyPr>
          <a:lstStyle/>
          <a:p>
            <a:pPr algn="ctr"/>
            <a:r>
              <a:rPr lang="en-US" sz="3600" dirty="0">
                <a:latin typeface="Berlin Sans FB" panose="020E0602020502020306" pitchFamily="34" charset="0"/>
              </a:rPr>
              <a:t>Unit 14</a:t>
            </a:r>
          </a:p>
        </p:txBody>
      </p:sp>
      <p:sp>
        <p:nvSpPr>
          <p:cNvPr id="3" name="Bùi Liễu 0968142780"/>
          <p:cNvSpPr txBox="1"/>
          <p:nvPr/>
        </p:nvSpPr>
        <p:spPr>
          <a:xfrm>
            <a:off x="936330" y="361950"/>
            <a:ext cx="7271340" cy="561692"/>
          </a:xfrm>
          <a:prstGeom prst="rect">
            <a:avLst/>
          </a:prstGeom>
          <a:noFill/>
        </p:spPr>
        <p:txBody>
          <a:bodyPr wrap="square" lIns="68580" tIns="34290" rIns="68580" bIns="34290" rtlCol="0">
            <a:spAutoFit/>
          </a:bodyPr>
          <a:lstStyle/>
          <a:p>
            <a:pPr algn="ctr"/>
            <a:r>
              <a:rPr lang="en-US" sz="3200" dirty="0">
                <a:latin typeface="Berlin Sans FB" panose="020E0602020502020306" pitchFamily="34" charset="0"/>
              </a:rPr>
              <a:t>Monday,</a:t>
            </a:r>
            <a:r>
              <a:rPr lang="vi-VN" sz="3200" dirty="0">
                <a:latin typeface="Berlin Sans FB" panose="020E0602020502020306" pitchFamily="34" charset="0"/>
              </a:rPr>
              <a:t> </a:t>
            </a:r>
            <a:r>
              <a:rPr lang="en-US" sz="3200" dirty="0">
                <a:latin typeface="Berlin Sans FB" panose="020E0602020502020306" pitchFamily="34" charset="0"/>
              </a:rPr>
              <a:t>December 6</a:t>
            </a:r>
            <a:r>
              <a:rPr lang="en-US" sz="3200" baseline="30000" dirty="0">
                <a:latin typeface="Berlin Sans FB" panose="020E0602020502020306" pitchFamily="34" charset="0"/>
              </a:rPr>
              <a:t>th</a:t>
            </a:r>
            <a:r>
              <a:rPr lang="en-US" sz="3200" dirty="0">
                <a:latin typeface="Berlin Sans FB" panose="020E0602020502020306" pitchFamily="34" charset="0"/>
              </a:rPr>
              <a:t> 2024</a:t>
            </a:r>
          </a:p>
        </p:txBody>
      </p:sp>
      <p:sp>
        <p:nvSpPr>
          <p:cNvPr id="7" name="Bùi Liễu 0968142780"/>
          <p:cNvSpPr txBox="1"/>
          <p:nvPr/>
        </p:nvSpPr>
        <p:spPr>
          <a:xfrm>
            <a:off x="2694785" y="1878157"/>
            <a:ext cx="3869092" cy="684803"/>
          </a:xfrm>
          <a:prstGeom prst="rect">
            <a:avLst/>
          </a:prstGeom>
          <a:noFill/>
        </p:spPr>
        <p:txBody>
          <a:bodyPr wrap="square" lIns="68580" tIns="34290" rIns="68580" bIns="34290" rtlCol="0">
            <a:spAutoFit/>
          </a:bodyPr>
          <a:lstStyle/>
          <a:p>
            <a:pPr algn="ctr"/>
            <a:r>
              <a:rPr lang="en-US" sz="4000" dirty="0">
                <a:latin typeface="Berlin Sans FB" panose="020E0602020502020306" pitchFamily="34" charset="0"/>
              </a:rPr>
              <a:t>Lesson 3 (4+5+6)</a:t>
            </a:r>
          </a:p>
        </p:txBody>
      </p:sp>
      <p:sp>
        <p:nvSpPr>
          <p:cNvPr id="6" name="Bùi Liễu 0968142780"/>
          <p:cNvSpPr/>
          <p:nvPr/>
        </p:nvSpPr>
        <p:spPr>
          <a:xfrm>
            <a:off x="1274459" y="1495806"/>
            <a:ext cx="6797522" cy="1449506"/>
          </a:xfrm>
          <a:prstGeom prst="rect">
            <a:avLst/>
          </a:prstGeom>
          <a:noFill/>
        </p:spPr>
        <p:txBody>
          <a:bodyPr wrap="none" lIns="91440" tIns="45720" rIns="91440" bIns="45720">
            <a:prstTxWarp prst="textArchUp">
              <a:avLst>
                <a:gd name="adj" fmla="val 11147361"/>
              </a:avLst>
            </a:prstTxWarp>
            <a:spAutoFit/>
          </a:bodyPr>
          <a:lstStyle/>
          <a:p>
            <a:pPr algn="ctr"/>
            <a:r>
              <a:rPr lang="en-US" sz="80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latin typeface="Cooper Black" panose="0208090404030B020404" pitchFamily="18" charset="0"/>
              </a:rPr>
              <a:t>Staying healthy</a:t>
            </a:r>
          </a:p>
        </p:txBody>
      </p:sp>
      <p:pic>
        <p:nvPicPr>
          <p:cNvPr id="9" name="Bùi Liễu 0968142780">
            <a:extLst>
              <a:ext uri="{FF2B5EF4-FFF2-40B4-BE49-F238E27FC236}">
                <a16:creationId xmlns:a16="http://schemas.microsoft.com/office/drawing/2014/main" id="{204D9DA3-4D67-7C22-C780-17B1D0EF90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6846" y="51832"/>
            <a:ext cx="759002" cy="490936"/>
          </a:xfrm>
          <a:prstGeom prst="rect">
            <a:avLst/>
          </a:prstGeom>
        </p:spPr>
      </p:pic>
      <p:pic>
        <p:nvPicPr>
          <p:cNvPr id="4" name="Bùi Liễu 0968142780">
            <a:extLst>
              <a:ext uri="{FF2B5EF4-FFF2-40B4-BE49-F238E27FC236}">
                <a16:creationId xmlns:a16="http://schemas.microsoft.com/office/drawing/2014/main" id="{A497CE8B-EEB0-38F8-1666-9CEA823D661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43"/>
          <a:stretch/>
        </p:blipFill>
        <p:spPr>
          <a:xfrm>
            <a:off x="1294512" y="3892387"/>
            <a:ext cx="1205734" cy="806859"/>
          </a:xfrm>
          <a:prstGeom prst="rect">
            <a:avLst/>
          </a:prstGeom>
          <a:ln w="12700">
            <a:noFill/>
            <a:prstDash val="sysDash"/>
          </a:ln>
        </p:spPr>
      </p:pic>
      <p:pic>
        <p:nvPicPr>
          <p:cNvPr id="5" name="Bùi Liễu 0968142780">
            <a:extLst>
              <a:ext uri="{FF2B5EF4-FFF2-40B4-BE49-F238E27FC236}">
                <a16:creationId xmlns:a16="http://schemas.microsoft.com/office/drawing/2014/main" id="{294D49ED-82F4-D9F6-4D94-3878236F0C9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13" b="-662"/>
          <a:stretch/>
        </p:blipFill>
        <p:spPr>
          <a:xfrm>
            <a:off x="3047002" y="4116009"/>
            <a:ext cx="1205734" cy="802814"/>
          </a:xfrm>
          <a:prstGeom prst="rect">
            <a:avLst/>
          </a:prstGeom>
          <a:ln w="12700">
            <a:noFill/>
            <a:prstDash val="sysDash"/>
          </a:ln>
        </p:spPr>
      </p:pic>
      <p:pic>
        <p:nvPicPr>
          <p:cNvPr id="8" name="Bùi Liễu 0968142780">
            <a:extLst>
              <a:ext uri="{FF2B5EF4-FFF2-40B4-BE49-F238E27FC236}">
                <a16:creationId xmlns:a16="http://schemas.microsoft.com/office/drawing/2014/main" id="{D4F27CDE-F4EC-F017-5F70-23C6A2F9934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15" b="-250"/>
          <a:stretch/>
        </p:blipFill>
        <p:spPr>
          <a:xfrm>
            <a:off x="4826732" y="4104551"/>
            <a:ext cx="1205734" cy="825729"/>
          </a:xfrm>
          <a:prstGeom prst="rect">
            <a:avLst/>
          </a:prstGeom>
          <a:ln w="12700">
            <a:noFill/>
            <a:prstDash val="sysDash"/>
          </a:ln>
        </p:spPr>
      </p:pic>
      <p:pic>
        <p:nvPicPr>
          <p:cNvPr id="10" name="Bùi Liễu 0968142780">
            <a:extLst>
              <a:ext uri="{FF2B5EF4-FFF2-40B4-BE49-F238E27FC236}">
                <a16:creationId xmlns:a16="http://schemas.microsoft.com/office/drawing/2014/main" id="{2BAC5E34-8F75-87B2-7FAE-F949418398D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942"/>
          <a:stretch/>
        </p:blipFill>
        <p:spPr>
          <a:xfrm>
            <a:off x="6579222" y="3892387"/>
            <a:ext cx="1258751" cy="802813"/>
          </a:xfrm>
          <a:prstGeom prst="rect">
            <a:avLst/>
          </a:prstGeom>
          <a:ln w="12700">
            <a:noFill/>
            <a:prstDash val="sysDash"/>
          </a:ln>
        </p:spPr>
      </p:pic>
      <p:grpSp>
        <p:nvGrpSpPr>
          <p:cNvPr id="11" name="Bùi Liễu 0968142780">
            <a:extLst>
              <a:ext uri="{FF2B5EF4-FFF2-40B4-BE49-F238E27FC236}">
                <a16:creationId xmlns:a16="http://schemas.microsoft.com/office/drawing/2014/main" id="{3EA6EB85-B075-1303-FE89-58FD02A8F83F}"/>
              </a:ext>
            </a:extLst>
          </p:cNvPr>
          <p:cNvGrpSpPr/>
          <p:nvPr/>
        </p:nvGrpSpPr>
        <p:grpSpPr>
          <a:xfrm>
            <a:off x="2556758" y="2636451"/>
            <a:ext cx="4368689" cy="1255936"/>
            <a:chOff x="1877113" y="2933615"/>
            <a:chExt cx="4809132" cy="1528418"/>
          </a:xfrm>
        </p:grpSpPr>
        <p:pic>
          <p:nvPicPr>
            <p:cNvPr id="12" name="Bùi Liễu Powerpoint">
              <a:extLst>
                <a:ext uri="{FF2B5EF4-FFF2-40B4-BE49-F238E27FC236}">
                  <a16:creationId xmlns:a16="http://schemas.microsoft.com/office/drawing/2014/main" id="{D7927FB8-5537-B643-8944-0469988BB0F1}"/>
                </a:ext>
              </a:extLst>
            </p:cNvPr>
            <p:cNvPicPr>
              <a:picLocks noChangeAspect="1"/>
            </p:cNvPicPr>
            <p:nvPr/>
          </p:nvPicPr>
          <p:blipFill>
            <a:blip r:embed="rId9" cstate="print">
              <a:extLst>
                <a:ext uri="{28A0092B-C50C-407E-A947-70E740481C1C}">
                  <a14:useLocalDpi xmlns:a14="http://schemas.microsoft.com/office/drawing/2010/main" val="0"/>
                </a:ext>
              </a:extLst>
            </a:blip>
            <a:srcRect l="25" r="25"/>
            <a:stretch/>
          </p:blipFill>
          <p:spPr>
            <a:xfrm>
              <a:off x="1877113" y="3700379"/>
              <a:ext cx="1142481" cy="761654"/>
            </a:xfrm>
            <a:prstGeom prst="roundRect">
              <a:avLst/>
            </a:prstGeom>
            <a:ln w="12700">
              <a:noFill/>
              <a:prstDash val="sysDash"/>
            </a:ln>
          </p:spPr>
        </p:pic>
        <p:pic>
          <p:nvPicPr>
            <p:cNvPr id="13" name="Bùi Liễu Powerpoint">
              <a:extLst>
                <a:ext uri="{FF2B5EF4-FFF2-40B4-BE49-F238E27FC236}">
                  <a16:creationId xmlns:a16="http://schemas.microsoft.com/office/drawing/2014/main" id="{EF15E5F2-F397-89DB-4A48-698909A3966F}"/>
                </a:ext>
              </a:extLst>
            </p:cNvPr>
            <p:cNvPicPr>
              <a:picLocks noChangeAspect="1"/>
            </p:cNvPicPr>
            <p:nvPr/>
          </p:nvPicPr>
          <p:blipFill>
            <a:blip r:embed="rId10" cstate="print">
              <a:extLst>
                <a:ext uri="{28A0092B-C50C-407E-A947-70E740481C1C}">
                  <a14:useLocalDpi xmlns:a14="http://schemas.microsoft.com/office/drawing/2010/main" val="0"/>
                </a:ext>
              </a:extLst>
            </a:blip>
            <a:srcRect t="269" b="269"/>
            <a:stretch/>
          </p:blipFill>
          <p:spPr>
            <a:xfrm>
              <a:off x="3019594" y="2933615"/>
              <a:ext cx="1142481" cy="757181"/>
            </a:xfrm>
            <a:prstGeom prst="roundRect">
              <a:avLst/>
            </a:prstGeom>
            <a:ln w="12700">
              <a:noFill/>
              <a:prstDash val="sysDash"/>
            </a:ln>
          </p:spPr>
        </p:pic>
        <p:pic>
          <p:nvPicPr>
            <p:cNvPr id="14" name="Bùi Liễu Powerpoint">
              <a:extLst>
                <a:ext uri="{FF2B5EF4-FFF2-40B4-BE49-F238E27FC236}">
                  <a16:creationId xmlns:a16="http://schemas.microsoft.com/office/drawing/2014/main" id="{31F63CDD-6CE7-B64D-F359-498AD437C030}"/>
                </a:ext>
              </a:extLst>
            </p:cNvPr>
            <p:cNvPicPr>
              <a:picLocks noChangeAspect="1"/>
            </p:cNvPicPr>
            <p:nvPr/>
          </p:nvPicPr>
          <p:blipFill>
            <a:blip r:embed="rId11" cstate="print">
              <a:extLst>
                <a:ext uri="{28A0092B-C50C-407E-A947-70E740481C1C}">
                  <a14:useLocalDpi xmlns:a14="http://schemas.microsoft.com/office/drawing/2010/main" val="0"/>
                </a:ext>
              </a:extLst>
            </a:blip>
            <a:srcRect l="251" r="251"/>
            <a:stretch/>
          </p:blipFill>
          <p:spPr>
            <a:xfrm>
              <a:off x="4401283" y="2938829"/>
              <a:ext cx="1142482" cy="761655"/>
            </a:xfrm>
            <a:prstGeom prst="roundRect">
              <a:avLst/>
            </a:prstGeom>
            <a:ln w="12700">
              <a:noFill/>
              <a:prstDash val="sysDash"/>
            </a:ln>
          </p:spPr>
        </p:pic>
        <p:pic>
          <p:nvPicPr>
            <p:cNvPr id="15" name="Bùi Liễu Powerpoint">
              <a:extLst>
                <a:ext uri="{FF2B5EF4-FFF2-40B4-BE49-F238E27FC236}">
                  <a16:creationId xmlns:a16="http://schemas.microsoft.com/office/drawing/2014/main" id="{97059137-5F7D-9248-DEAF-EC56239087BC}"/>
                </a:ext>
              </a:extLst>
            </p:cNvPr>
            <p:cNvPicPr>
              <a:picLocks noChangeAspect="1"/>
            </p:cNvPicPr>
            <p:nvPr/>
          </p:nvPicPr>
          <p:blipFill>
            <a:blip r:embed="rId12" cstate="print">
              <a:extLst>
                <a:ext uri="{28A0092B-C50C-407E-A947-70E740481C1C}">
                  <a14:useLocalDpi xmlns:a14="http://schemas.microsoft.com/office/drawing/2010/main" val="0"/>
                </a:ext>
              </a:extLst>
            </a:blip>
            <a:srcRect l="116" r="116"/>
            <a:stretch/>
          </p:blipFill>
          <p:spPr>
            <a:xfrm>
              <a:off x="5543764" y="3690796"/>
              <a:ext cx="1142481" cy="766127"/>
            </a:xfrm>
            <a:prstGeom prst="roundRect">
              <a:avLst/>
            </a:prstGeom>
            <a:ln w="12700">
              <a:noFill/>
              <a:prstDash val="sysDash"/>
            </a:ln>
          </p:spPr>
        </p:pic>
      </p:grpSp>
    </p:spTree>
    <p:extLst>
      <p:ext uri="{BB962C8B-B14F-4D97-AF65-F5344CB8AC3E}">
        <p14:creationId xmlns:p14="http://schemas.microsoft.com/office/powerpoint/2010/main" val="1902844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ùi Liễu 0968142780">
            <a:extLst>
              <a:ext uri="{FF2B5EF4-FFF2-40B4-BE49-F238E27FC236}">
                <a16:creationId xmlns:a16="http://schemas.microsoft.com/office/drawing/2014/main" id="{7E6F50EF-1C6E-86EE-F2B7-030DAD0992F2}"/>
              </a:ext>
            </a:extLst>
          </p:cNvPr>
          <p:cNvSpPr txBox="1"/>
          <p:nvPr/>
        </p:nvSpPr>
        <p:spPr>
          <a:xfrm>
            <a:off x="2438400" y="267498"/>
            <a:ext cx="4629150" cy="807913"/>
          </a:xfrm>
          <a:prstGeom prst="rect">
            <a:avLst/>
          </a:prstGeom>
          <a:noFill/>
        </p:spPr>
        <p:txBody>
          <a:bodyPr wrap="square" lIns="68580" tIns="34290" rIns="68580" bIns="34290" rtlCol="0">
            <a:spAutoFit/>
          </a:bodyPr>
          <a:lstStyle/>
          <a:p>
            <a:pPr algn="ctr"/>
            <a:r>
              <a:rPr lang="en-US" sz="4800" b="1" dirty="0">
                <a:ln w="12700">
                  <a:noFill/>
                  <a:prstDash val="solid"/>
                </a:ln>
                <a:solidFill>
                  <a:srgbClr val="FF6600"/>
                </a:solidFill>
                <a:effectLst>
                  <a:outerShdw blurRad="38100" dist="38100" dir="2700000" algn="tl">
                    <a:srgbClr val="000000">
                      <a:alpha val="43137"/>
                    </a:srgbClr>
                  </a:outerShdw>
                </a:effectLst>
                <a:latin typeface="Cooper Black" panose="0208090404030B020404" pitchFamily="18" charset="0"/>
              </a:rPr>
              <a:t>Contents</a:t>
            </a:r>
          </a:p>
        </p:txBody>
      </p:sp>
      <p:sp>
        <p:nvSpPr>
          <p:cNvPr id="2" name="Bùi Liễu">
            <a:extLst>
              <a:ext uri="{FF2B5EF4-FFF2-40B4-BE49-F238E27FC236}">
                <a16:creationId xmlns:a16="http://schemas.microsoft.com/office/drawing/2014/main" id="{EC67308D-21A4-4A89-EEA0-462EB9D8E830}"/>
              </a:ext>
            </a:extLst>
          </p:cNvPr>
          <p:cNvSpPr txBox="1">
            <a:spLocks/>
          </p:cNvSpPr>
          <p:nvPr/>
        </p:nvSpPr>
        <p:spPr>
          <a:xfrm>
            <a:off x="3581400" y="1733550"/>
            <a:ext cx="3800155" cy="577800"/>
          </a:xfrm>
          <a:prstGeom prst="rect">
            <a:avLst/>
          </a:prstGeom>
          <a:ln>
            <a:noFill/>
          </a:ln>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3200" dirty="0">
                <a:latin typeface="Berlin Sans FB" pitchFamily="34" charset="0"/>
                <a:cs typeface="Arial" panose="020B0604020202020204" pitchFamily="34" charset="0"/>
              </a:rPr>
              <a:t>Read and circle.</a:t>
            </a:r>
          </a:p>
        </p:txBody>
      </p:sp>
      <p:pic>
        <p:nvPicPr>
          <p:cNvPr id="3" name="Facebook: Bùi Liễu">
            <a:extLst>
              <a:ext uri="{FF2B5EF4-FFF2-40B4-BE49-F238E27FC236}">
                <a16:creationId xmlns:a16="http://schemas.microsoft.com/office/drawing/2014/main" id="{FCFCC426-A77A-7D8C-DF1D-2BDB99947E9D}"/>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778963" y="1774984"/>
            <a:ext cx="792484" cy="577034"/>
          </a:xfrm>
          <a:prstGeom prst="rect">
            <a:avLst/>
          </a:prstGeom>
        </p:spPr>
      </p:pic>
      <p:sp>
        <p:nvSpPr>
          <p:cNvPr id="4" name="Bùi Liễu">
            <a:extLst>
              <a:ext uri="{FF2B5EF4-FFF2-40B4-BE49-F238E27FC236}">
                <a16:creationId xmlns:a16="http://schemas.microsoft.com/office/drawing/2014/main" id="{D6D601E0-1974-9614-92FA-AC71E048E237}"/>
              </a:ext>
            </a:extLst>
          </p:cNvPr>
          <p:cNvSpPr txBox="1">
            <a:spLocks/>
          </p:cNvSpPr>
          <p:nvPr/>
        </p:nvSpPr>
        <p:spPr>
          <a:xfrm>
            <a:off x="3794727" y="2419350"/>
            <a:ext cx="2352355" cy="577800"/>
          </a:xfrm>
          <a:prstGeom prst="rect">
            <a:avLst/>
          </a:prstGeom>
          <a:ln>
            <a:noFill/>
          </a:ln>
        </p:spPr>
        <p:txBody>
          <a:bodyPr spcFirstLastPara="1" vert="horz" wrap="square" lIns="91425" tIns="91425" rIns="91425" bIns="91425"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3200" dirty="0">
                <a:latin typeface="Berlin Sans FB" pitchFamily="34" charset="0"/>
                <a:cs typeface="Arial" panose="020B0604020202020204" pitchFamily="34" charset="0"/>
              </a:rPr>
              <a:t>Let’s write.</a:t>
            </a:r>
          </a:p>
        </p:txBody>
      </p:sp>
      <p:pic>
        <p:nvPicPr>
          <p:cNvPr id="5" name="Facebook: Bùi Liễu">
            <a:extLst>
              <a:ext uri="{FF2B5EF4-FFF2-40B4-BE49-F238E27FC236}">
                <a16:creationId xmlns:a16="http://schemas.microsoft.com/office/drawing/2014/main" id="{B3A40475-639A-1536-8B23-CC666DD3335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065952" y="2513228"/>
            <a:ext cx="728775" cy="531958"/>
          </a:xfrm>
          <a:prstGeom prst="rect">
            <a:avLst/>
          </a:prstGeom>
        </p:spPr>
      </p:pic>
      <p:sp>
        <p:nvSpPr>
          <p:cNvPr id="6" name="Bùi Liễu">
            <a:extLst>
              <a:ext uri="{FF2B5EF4-FFF2-40B4-BE49-F238E27FC236}">
                <a16:creationId xmlns:a16="http://schemas.microsoft.com/office/drawing/2014/main" id="{2168DDBC-14AC-EC12-3C51-AB9D8AD96445}"/>
              </a:ext>
            </a:extLst>
          </p:cNvPr>
          <p:cNvSpPr txBox="1">
            <a:spLocks/>
          </p:cNvSpPr>
          <p:nvPr/>
        </p:nvSpPr>
        <p:spPr>
          <a:xfrm>
            <a:off x="4105626" y="3223043"/>
            <a:ext cx="1895154" cy="547249"/>
          </a:xfrm>
          <a:prstGeom prst="rect">
            <a:avLst/>
          </a:prstGeom>
          <a:ln>
            <a:noFill/>
          </a:ln>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3200" dirty="0">
                <a:latin typeface="Berlin Sans FB" pitchFamily="34" charset="0"/>
                <a:cs typeface="Arial" panose="020B0604020202020204" pitchFamily="34" charset="0"/>
              </a:rPr>
              <a:t>Project</a:t>
            </a:r>
          </a:p>
        </p:txBody>
      </p:sp>
      <p:pic>
        <p:nvPicPr>
          <p:cNvPr id="7" name="Facebook: Bùi Liễu">
            <a:extLst>
              <a:ext uri="{FF2B5EF4-FFF2-40B4-BE49-F238E27FC236}">
                <a16:creationId xmlns:a16="http://schemas.microsoft.com/office/drawing/2014/main" id="{F42175CF-3A8B-F1AC-EB5F-C9ABD5AB5011}"/>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339711" y="3287733"/>
            <a:ext cx="756085" cy="503217"/>
          </a:xfrm>
          <a:prstGeom prst="rect">
            <a:avLst/>
          </a:prstGeom>
        </p:spPr>
      </p:pic>
    </p:spTree>
    <p:extLst>
      <p:ext uri="{BB962C8B-B14F-4D97-AF65-F5344CB8AC3E}">
        <p14:creationId xmlns:p14="http://schemas.microsoft.com/office/powerpoint/2010/main" val="3577519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ùi Liễu Powerpoint">
            <a:extLst>
              <a:ext uri="{FF2B5EF4-FFF2-40B4-BE49-F238E27FC236}">
                <a16:creationId xmlns:a16="http://schemas.microsoft.com/office/drawing/2014/main" id="{1FF22C89-7377-88BD-BDAB-C8D5685668EE}"/>
              </a:ext>
            </a:extLst>
          </p:cNvPr>
          <p:cNvSpPr/>
          <p:nvPr/>
        </p:nvSpPr>
        <p:spPr>
          <a:xfrm>
            <a:off x="4495800" y="1694310"/>
            <a:ext cx="3962400" cy="2966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ùi Liễu Powerpoint">
            <a:extLst>
              <a:ext uri="{FF2B5EF4-FFF2-40B4-BE49-F238E27FC236}">
                <a16:creationId xmlns:a16="http://schemas.microsoft.com/office/drawing/2014/main" id="{2A5D55E3-E649-2BBD-C3DB-EB56F9839FCA}"/>
              </a:ext>
            </a:extLst>
          </p:cNvPr>
          <p:cNvSpPr/>
          <p:nvPr/>
        </p:nvSpPr>
        <p:spPr>
          <a:xfrm>
            <a:off x="1218058" y="1694310"/>
            <a:ext cx="3220943" cy="296600"/>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Bùi Liễu Powerpoint">
            <a:extLst>
              <a:ext uri="{FF2B5EF4-FFF2-40B4-BE49-F238E27FC236}">
                <a16:creationId xmlns:a16="http://schemas.microsoft.com/office/drawing/2014/main" id="{28FBC233-9CB4-41A3-8B4A-6DE5F7AB9F78}"/>
              </a:ext>
            </a:extLst>
          </p:cNvPr>
          <p:cNvSpPr/>
          <p:nvPr/>
        </p:nvSpPr>
        <p:spPr>
          <a:xfrm>
            <a:off x="381000" y="2038350"/>
            <a:ext cx="609600" cy="2966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Bùi Liễu">
            <a:extLst>
              <a:ext uri="{FF2B5EF4-FFF2-40B4-BE49-F238E27FC236}">
                <a16:creationId xmlns:a16="http://schemas.microsoft.com/office/drawing/2014/main" id="{6AB1826A-3861-425E-AC80-2951EBC706D9}"/>
              </a:ext>
            </a:extLst>
          </p:cNvPr>
          <p:cNvSpPr txBox="1"/>
          <p:nvPr/>
        </p:nvSpPr>
        <p:spPr>
          <a:xfrm>
            <a:off x="180435" y="590550"/>
            <a:ext cx="8939483" cy="2826306"/>
          </a:xfrm>
          <a:prstGeom prst="roundRect">
            <a:avLst/>
          </a:prstGeom>
          <a:noFill/>
          <a:ln>
            <a:no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b="1" dirty="0">
                <a:latin typeface="Arial" panose="020B0604020202020204" pitchFamily="34" charset="0"/>
                <a:cs typeface="Arial" panose="020B0604020202020204" pitchFamily="34" charset="0"/>
              </a:rPr>
              <a:t>Peter’s healthy lifestyle</a:t>
            </a:r>
          </a:p>
          <a:p>
            <a:r>
              <a:rPr lang="en-US" sz="2000" dirty="0">
                <a:latin typeface="Arial" panose="020B0604020202020204" pitchFamily="34" charset="0"/>
                <a:cs typeface="Arial" panose="020B0604020202020204" pitchFamily="34" charset="0"/>
              </a:rPr>
              <a:t>Peter loves staying healthy. He eats healthy food every day. For breakfast, he usually eats an egg sandwich and some fresh fruit. For lunch and dinner, he likes fish and vegetables. Peter drinks lots of water and fresh juice. He really enjoys apple juice. He gets up early and never goes to bed late. He exercises every morning. He does judo on Tuesdays and Thursdays. He is very strong and active. Peter is a super healthy kid, and he sets a great example for all of us. </a:t>
            </a:r>
          </a:p>
        </p:txBody>
      </p:sp>
      <p:sp>
        <p:nvSpPr>
          <p:cNvPr id="7" name="Bùi Liễu"/>
          <p:cNvSpPr txBox="1">
            <a:spLocks/>
          </p:cNvSpPr>
          <p:nvPr/>
        </p:nvSpPr>
        <p:spPr>
          <a:xfrm>
            <a:off x="762000" y="177149"/>
            <a:ext cx="3962400" cy="466257"/>
          </a:xfrm>
          <a:prstGeom prst="rect">
            <a:avLst/>
          </a:prstGeom>
        </p:spPr>
        <p:txBody>
          <a:bodyPr spcFirstLastPara="1" wrap="square" lIns="68569" tIns="68569" rIns="68569" bIns="68569"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2700" b="1" dirty="0">
                <a:latin typeface="Arial" pitchFamily="34" charset="0"/>
                <a:cs typeface="Arial" pitchFamily="34" charset="0"/>
              </a:rPr>
              <a:t>4. Read and circle</a:t>
            </a:r>
            <a:r>
              <a:rPr lang="vi-VN" sz="2700" b="1" dirty="0">
                <a:latin typeface="Arial" pitchFamily="34" charset="0"/>
                <a:cs typeface="Arial" pitchFamily="34" charset="0"/>
              </a:rPr>
              <a:t>.</a:t>
            </a:r>
            <a:r>
              <a:rPr lang="en-US" sz="2700" b="1" dirty="0">
                <a:latin typeface="Arial" pitchFamily="34" charset="0"/>
                <a:cs typeface="Arial" pitchFamily="34" charset="0"/>
              </a:rPr>
              <a:t> </a:t>
            </a:r>
          </a:p>
        </p:txBody>
      </p:sp>
      <p:sp>
        <p:nvSpPr>
          <p:cNvPr id="39" name="Bùi Liễu">
            <a:extLst>
              <a:ext uri="{FF2B5EF4-FFF2-40B4-BE49-F238E27FC236}">
                <a16:creationId xmlns:a16="http://schemas.microsoft.com/office/drawing/2014/main" id="{760E91B9-C3FA-4E64-BA65-FC6D4F5EA37D}"/>
              </a:ext>
            </a:extLst>
          </p:cNvPr>
          <p:cNvSpPr/>
          <p:nvPr/>
        </p:nvSpPr>
        <p:spPr>
          <a:xfrm>
            <a:off x="925160" y="1474937"/>
            <a:ext cx="318880" cy="296600"/>
          </a:xfrm>
          <a:prstGeom prst="ellipse">
            <a:avLst/>
          </a:prstGeom>
          <a:solidFill>
            <a:schemeClr val="bg1"/>
          </a:solidFill>
          <a:ln>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1</a:t>
            </a:r>
          </a:p>
        </p:txBody>
      </p:sp>
      <p:sp>
        <p:nvSpPr>
          <p:cNvPr id="10" name="Bùi Liễu">
            <a:extLst>
              <a:ext uri="{FF2B5EF4-FFF2-40B4-BE49-F238E27FC236}">
                <a16:creationId xmlns:a16="http://schemas.microsoft.com/office/drawing/2014/main" id="{3022EBA0-CBA1-16C3-85B1-863AC31571A2}"/>
              </a:ext>
            </a:extLst>
          </p:cNvPr>
          <p:cNvSpPr/>
          <p:nvPr/>
        </p:nvSpPr>
        <p:spPr>
          <a:xfrm>
            <a:off x="4319225" y="1474937"/>
            <a:ext cx="318880" cy="296600"/>
          </a:xfrm>
          <a:prstGeom prst="ellipse">
            <a:avLst/>
          </a:prstGeom>
          <a:solidFill>
            <a:schemeClr val="bg1"/>
          </a:solidFill>
          <a:ln>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2</a:t>
            </a:r>
          </a:p>
        </p:txBody>
      </p:sp>
      <p:sp>
        <p:nvSpPr>
          <p:cNvPr id="13" name="Bùi Liễu Powerpoint">
            <a:extLst>
              <a:ext uri="{FF2B5EF4-FFF2-40B4-BE49-F238E27FC236}">
                <a16:creationId xmlns:a16="http://schemas.microsoft.com/office/drawing/2014/main" id="{4469751D-058C-4274-8628-45503033C08C}"/>
              </a:ext>
            </a:extLst>
          </p:cNvPr>
          <p:cNvSpPr txBox="1"/>
          <p:nvPr/>
        </p:nvSpPr>
        <p:spPr>
          <a:xfrm>
            <a:off x="609600" y="3181350"/>
            <a:ext cx="6352236" cy="496996"/>
          </a:xfrm>
          <a:prstGeom prst="rect">
            <a:avLst/>
          </a:prstGeom>
          <a:noFill/>
        </p:spPr>
        <p:txBody>
          <a:bodyPr wrap="square" rtlCol="0">
            <a:spAutoFit/>
          </a:bodyPr>
          <a:lstStyle/>
          <a:p>
            <a:pPr>
              <a:lnSpc>
                <a:spcPct val="150000"/>
              </a:lnSpc>
            </a:pPr>
            <a:r>
              <a:rPr lang="en-US" sz="2000" b="1" dirty="0">
                <a:latin typeface="Arial" panose="020B0604020202020204" pitchFamily="34" charset="0"/>
                <a:cs typeface="Arial" panose="020B0604020202020204" pitchFamily="34" charset="0"/>
              </a:rPr>
              <a:t>1. </a:t>
            </a:r>
            <a:r>
              <a:rPr lang="en-US" sz="2000" dirty="0">
                <a:latin typeface="Arial" panose="020B0604020202020204" pitchFamily="34" charset="0"/>
                <a:cs typeface="Arial" panose="020B0604020202020204" pitchFamily="34" charset="0"/>
              </a:rPr>
              <a:t>Peter eats healthy food like fish and ________.</a:t>
            </a:r>
          </a:p>
        </p:txBody>
      </p:sp>
      <p:sp>
        <p:nvSpPr>
          <p:cNvPr id="14" name="Bùi Liễu Powerpoint">
            <a:extLst>
              <a:ext uri="{FF2B5EF4-FFF2-40B4-BE49-F238E27FC236}">
                <a16:creationId xmlns:a16="http://schemas.microsoft.com/office/drawing/2014/main" id="{817DF619-7D58-46E7-8E44-895C0CABEE92}"/>
              </a:ext>
            </a:extLst>
          </p:cNvPr>
          <p:cNvSpPr txBox="1"/>
          <p:nvPr/>
        </p:nvSpPr>
        <p:spPr>
          <a:xfrm>
            <a:off x="935099" y="3598754"/>
            <a:ext cx="1893431" cy="496996"/>
          </a:xfrm>
          <a:prstGeom prst="rect">
            <a:avLst/>
          </a:prstGeom>
          <a:noFill/>
        </p:spPr>
        <p:txBody>
          <a:bodyPr wrap="square" rtlCol="0">
            <a:spAutoFit/>
          </a:bodyPr>
          <a:lstStyle/>
          <a:p>
            <a:pPr>
              <a:lnSpc>
                <a:spcPct val="150000"/>
              </a:lnSpc>
            </a:pPr>
            <a:r>
              <a:rPr lang="en-US" sz="2000" b="1" dirty="0">
                <a:latin typeface="Arial" panose="020B0604020202020204" pitchFamily="34" charset="0"/>
                <a:cs typeface="Arial" panose="020B0604020202020204" pitchFamily="34" charset="0"/>
              </a:rPr>
              <a:t>a. </a:t>
            </a:r>
            <a:r>
              <a:rPr lang="en-US" sz="2000" dirty="0">
                <a:latin typeface="Arial" panose="020B0604020202020204" pitchFamily="34" charset="0"/>
                <a:cs typeface="Arial" panose="020B0604020202020204" pitchFamily="34" charset="0"/>
              </a:rPr>
              <a:t>vegetables </a:t>
            </a:r>
          </a:p>
        </p:txBody>
      </p:sp>
      <p:sp>
        <p:nvSpPr>
          <p:cNvPr id="15" name="Bùi Liễu Powerpoint">
            <a:extLst>
              <a:ext uri="{FF2B5EF4-FFF2-40B4-BE49-F238E27FC236}">
                <a16:creationId xmlns:a16="http://schemas.microsoft.com/office/drawing/2014/main" id="{820F727A-9F49-426D-A655-628BD5BB8B9A}"/>
              </a:ext>
            </a:extLst>
          </p:cNvPr>
          <p:cNvSpPr txBox="1"/>
          <p:nvPr/>
        </p:nvSpPr>
        <p:spPr>
          <a:xfrm>
            <a:off x="3590530" y="3588816"/>
            <a:ext cx="2357635" cy="496996"/>
          </a:xfrm>
          <a:prstGeom prst="rect">
            <a:avLst/>
          </a:prstGeom>
          <a:noFill/>
        </p:spPr>
        <p:txBody>
          <a:bodyPr wrap="square" rtlCol="0">
            <a:spAutoFit/>
          </a:bodyPr>
          <a:lstStyle/>
          <a:p>
            <a:pPr>
              <a:lnSpc>
                <a:spcPct val="150000"/>
              </a:lnSpc>
            </a:pPr>
            <a:r>
              <a:rPr lang="en-US" sz="2000" b="1" dirty="0">
                <a:latin typeface="Arial" panose="020B0604020202020204" pitchFamily="34" charset="0"/>
                <a:cs typeface="Arial" panose="020B0604020202020204" pitchFamily="34" charset="0"/>
              </a:rPr>
              <a:t>b. </a:t>
            </a:r>
            <a:r>
              <a:rPr lang="en-US" sz="2000" dirty="0">
                <a:latin typeface="Arial" panose="020B0604020202020204" pitchFamily="34" charset="0"/>
                <a:cs typeface="Arial" panose="020B0604020202020204" pitchFamily="34" charset="0"/>
              </a:rPr>
              <a:t>ice cream</a:t>
            </a:r>
          </a:p>
        </p:txBody>
      </p:sp>
      <p:sp>
        <p:nvSpPr>
          <p:cNvPr id="16" name="Bùi Liễu Powerpoint">
            <a:extLst>
              <a:ext uri="{FF2B5EF4-FFF2-40B4-BE49-F238E27FC236}">
                <a16:creationId xmlns:a16="http://schemas.microsoft.com/office/drawing/2014/main" id="{8BA8E122-423E-4187-8465-9C7358D6357F}"/>
              </a:ext>
            </a:extLst>
          </p:cNvPr>
          <p:cNvSpPr/>
          <p:nvPr/>
        </p:nvSpPr>
        <p:spPr>
          <a:xfrm>
            <a:off x="914415" y="3714750"/>
            <a:ext cx="380985" cy="3887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panose="020B0604020202020204" pitchFamily="34" charset="0"/>
              <a:cs typeface="Arial" panose="020B0604020202020204" pitchFamily="34" charset="0"/>
            </a:endParaRPr>
          </a:p>
        </p:txBody>
      </p:sp>
      <p:sp>
        <p:nvSpPr>
          <p:cNvPr id="21" name="Bùi Liễu Powerpoint">
            <a:extLst>
              <a:ext uri="{FF2B5EF4-FFF2-40B4-BE49-F238E27FC236}">
                <a16:creationId xmlns:a16="http://schemas.microsoft.com/office/drawing/2014/main" id="{18FC7B53-3E94-494D-8031-EE07278588A7}"/>
              </a:ext>
            </a:extLst>
          </p:cNvPr>
          <p:cNvSpPr txBox="1"/>
          <p:nvPr/>
        </p:nvSpPr>
        <p:spPr>
          <a:xfrm>
            <a:off x="6405365" y="3595905"/>
            <a:ext cx="2357635" cy="496996"/>
          </a:xfrm>
          <a:prstGeom prst="rect">
            <a:avLst/>
          </a:prstGeom>
          <a:noFill/>
        </p:spPr>
        <p:txBody>
          <a:bodyPr wrap="square" rtlCol="0">
            <a:spAutoFit/>
          </a:bodyPr>
          <a:lstStyle/>
          <a:p>
            <a:pPr>
              <a:lnSpc>
                <a:spcPct val="150000"/>
              </a:lnSpc>
            </a:pPr>
            <a:r>
              <a:rPr lang="en-US" sz="2000" b="1" dirty="0">
                <a:latin typeface="Arial" panose="020B0604020202020204" pitchFamily="34" charset="0"/>
                <a:cs typeface="Arial" panose="020B0604020202020204" pitchFamily="34" charset="0"/>
              </a:rPr>
              <a:t>c. </a:t>
            </a:r>
            <a:r>
              <a:rPr lang="en-US" sz="2000" dirty="0">
                <a:latin typeface="Arial" panose="020B0604020202020204" pitchFamily="34" charset="0"/>
                <a:cs typeface="Arial" panose="020B0604020202020204" pitchFamily="34" charset="0"/>
              </a:rPr>
              <a:t>chips</a:t>
            </a:r>
          </a:p>
        </p:txBody>
      </p:sp>
      <p:sp>
        <p:nvSpPr>
          <p:cNvPr id="22" name="Bùi Liễu Powerpoint">
            <a:extLst>
              <a:ext uri="{FF2B5EF4-FFF2-40B4-BE49-F238E27FC236}">
                <a16:creationId xmlns:a16="http://schemas.microsoft.com/office/drawing/2014/main" id="{9C18249B-C7B1-4FD4-A9C5-8DF8F9D98547}"/>
              </a:ext>
            </a:extLst>
          </p:cNvPr>
          <p:cNvSpPr txBox="1"/>
          <p:nvPr/>
        </p:nvSpPr>
        <p:spPr>
          <a:xfrm>
            <a:off x="609600" y="4026456"/>
            <a:ext cx="6352236" cy="496996"/>
          </a:xfrm>
          <a:prstGeom prst="rect">
            <a:avLst/>
          </a:prstGeom>
          <a:noFill/>
        </p:spPr>
        <p:txBody>
          <a:bodyPr wrap="square" rtlCol="0">
            <a:spAutoFit/>
          </a:bodyPr>
          <a:lstStyle/>
          <a:p>
            <a:pPr>
              <a:lnSpc>
                <a:spcPct val="150000"/>
              </a:lnSpc>
            </a:pPr>
            <a:r>
              <a:rPr lang="en-US" sz="2000" b="1" dirty="0">
                <a:latin typeface="Arial" panose="020B0604020202020204" pitchFamily="34" charset="0"/>
                <a:cs typeface="Arial" panose="020B0604020202020204" pitchFamily="34" charset="0"/>
              </a:rPr>
              <a:t>2. </a:t>
            </a:r>
            <a:r>
              <a:rPr lang="en-US" sz="2000" dirty="0">
                <a:latin typeface="Arial" panose="020B0604020202020204" pitchFamily="34" charset="0"/>
                <a:cs typeface="Arial" panose="020B0604020202020204" pitchFamily="34" charset="0"/>
              </a:rPr>
              <a:t>Peter drinks ______  water and fresh juice.</a:t>
            </a:r>
          </a:p>
        </p:txBody>
      </p:sp>
      <p:sp>
        <p:nvSpPr>
          <p:cNvPr id="23" name="Bùi Liễu Powerpoint">
            <a:extLst>
              <a:ext uri="{FF2B5EF4-FFF2-40B4-BE49-F238E27FC236}">
                <a16:creationId xmlns:a16="http://schemas.microsoft.com/office/drawing/2014/main" id="{4D23D00C-AAAD-480E-815A-761E9291A77B}"/>
              </a:ext>
            </a:extLst>
          </p:cNvPr>
          <p:cNvSpPr txBox="1"/>
          <p:nvPr/>
        </p:nvSpPr>
        <p:spPr>
          <a:xfrm>
            <a:off x="935099" y="4443860"/>
            <a:ext cx="1893431" cy="496996"/>
          </a:xfrm>
          <a:prstGeom prst="rect">
            <a:avLst/>
          </a:prstGeom>
          <a:noFill/>
        </p:spPr>
        <p:txBody>
          <a:bodyPr wrap="square" rtlCol="0">
            <a:spAutoFit/>
          </a:bodyPr>
          <a:lstStyle/>
          <a:p>
            <a:pPr>
              <a:lnSpc>
                <a:spcPct val="150000"/>
              </a:lnSpc>
            </a:pPr>
            <a:r>
              <a:rPr lang="en-US" sz="2000" b="1" dirty="0">
                <a:latin typeface="Arial" panose="020B0604020202020204" pitchFamily="34" charset="0"/>
                <a:cs typeface="Arial" panose="020B0604020202020204" pitchFamily="34" charset="0"/>
              </a:rPr>
              <a:t>a. </a:t>
            </a:r>
            <a:r>
              <a:rPr lang="en-US" sz="2000" dirty="0">
                <a:latin typeface="Arial" panose="020B0604020202020204" pitchFamily="34" charset="0"/>
                <a:cs typeface="Arial" panose="020B0604020202020204" pitchFamily="34" charset="0"/>
              </a:rPr>
              <a:t>some</a:t>
            </a:r>
          </a:p>
        </p:txBody>
      </p:sp>
      <p:sp>
        <p:nvSpPr>
          <p:cNvPr id="24" name="Bùi Liễu Powerpoint">
            <a:extLst>
              <a:ext uri="{FF2B5EF4-FFF2-40B4-BE49-F238E27FC236}">
                <a16:creationId xmlns:a16="http://schemas.microsoft.com/office/drawing/2014/main" id="{524C781B-2EA5-4BD7-B09F-2EFEF58E00C2}"/>
              </a:ext>
            </a:extLst>
          </p:cNvPr>
          <p:cNvSpPr txBox="1"/>
          <p:nvPr/>
        </p:nvSpPr>
        <p:spPr>
          <a:xfrm>
            <a:off x="3590530" y="4433922"/>
            <a:ext cx="2357635" cy="496996"/>
          </a:xfrm>
          <a:prstGeom prst="rect">
            <a:avLst/>
          </a:prstGeom>
          <a:noFill/>
        </p:spPr>
        <p:txBody>
          <a:bodyPr wrap="square" rtlCol="0">
            <a:spAutoFit/>
          </a:bodyPr>
          <a:lstStyle/>
          <a:p>
            <a:pPr>
              <a:lnSpc>
                <a:spcPct val="150000"/>
              </a:lnSpc>
            </a:pPr>
            <a:r>
              <a:rPr lang="en-US" sz="2000" b="1" dirty="0">
                <a:latin typeface="Arial" panose="020B0604020202020204" pitchFamily="34" charset="0"/>
                <a:cs typeface="Arial" panose="020B0604020202020204" pitchFamily="34" charset="0"/>
              </a:rPr>
              <a:t>b. </a:t>
            </a:r>
            <a:r>
              <a:rPr lang="en-US" sz="2000" dirty="0">
                <a:latin typeface="Arial" panose="020B0604020202020204" pitchFamily="34" charset="0"/>
                <a:cs typeface="Arial" panose="020B0604020202020204" pitchFamily="34" charset="0"/>
              </a:rPr>
              <a:t>lots of</a:t>
            </a:r>
          </a:p>
        </p:txBody>
      </p:sp>
      <p:sp>
        <p:nvSpPr>
          <p:cNvPr id="25" name="Bùi Liễu Powerpoint">
            <a:extLst>
              <a:ext uri="{FF2B5EF4-FFF2-40B4-BE49-F238E27FC236}">
                <a16:creationId xmlns:a16="http://schemas.microsoft.com/office/drawing/2014/main" id="{FD601E9D-2E94-4E2C-A05F-50FB97E7C36F}"/>
              </a:ext>
            </a:extLst>
          </p:cNvPr>
          <p:cNvSpPr txBox="1"/>
          <p:nvPr/>
        </p:nvSpPr>
        <p:spPr>
          <a:xfrm>
            <a:off x="6405365" y="4441011"/>
            <a:ext cx="2357635" cy="496996"/>
          </a:xfrm>
          <a:prstGeom prst="rect">
            <a:avLst/>
          </a:prstGeom>
          <a:noFill/>
        </p:spPr>
        <p:txBody>
          <a:bodyPr wrap="square" rtlCol="0">
            <a:spAutoFit/>
          </a:bodyPr>
          <a:lstStyle/>
          <a:p>
            <a:pPr>
              <a:lnSpc>
                <a:spcPct val="150000"/>
              </a:lnSpc>
            </a:pPr>
            <a:r>
              <a:rPr lang="en-US" sz="2000" b="1" dirty="0">
                <a:latin typeface="Arial" panose="020B0604020202020204" pitchFamily="34" charset="0"/>
                <a:cs typeface="Arial" panose="020B0604020202020204" pitchFamily="34" charset="0"/>
              </a:rPr>
              <a:t>c. </a:t>
            </a:r>
            <a:r>
              <a:rPr lang="en-US" sz="2000" dirty="0">
                <a:latin typeface="Arial" panose="020B0604020202020204" pitchFamily="34" charset="0"/>
                <a:cs typeface="Arial" panose="020B0604020202020204" pitchFamily="34" charset="0"/>
              </a:rPr>
              <a:t>little</a:t>
            </a:r>
          </a:p>
        </p:txBody>
      </p:sp>
      <p:sp>
        <p:nvSpPr>
          <p:cNvPr id="29" name="Bùi Liễu Powerpoint">
            <a:extLst>
              <a:ext uri="{FF2B5EF4-FFF2-40B4-BE49-F238E27FC236}">
                <a16:creationId xmlns:a16="http://schemas.microsoft.com/office/drawing/2014/main" id="{9A0B4815-2E68-4BA3-BB6B-3A94B9AE9A66}"/>
              </a:ext>
            </a:extLst>
          </p:cNvPr>
          <p:cNvSpPr/>
          <p:nvPr/>
        </p:nvSpPr>
        <p:spPr>
          <a:xfrm>
            <a:off x="3562844" y="4545197"/>
            <a:ext cx="380985" cy="3887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panose="020B0604020202020204" pitchFamily="34" charset="0"/>
              <a:cs typeface="Arial" panose="020B0604020202020204" pitchFamily="34" charset="0"/>
            </a:endParaRPr>
          </a:p>
        </p:txBody>
      </p:sp>
      <p:pic>
        <p:nvPicPr>
          <p:cNvPr id="2" name="Unit 14 - Staying healthy">
            <a:hlinkClick r:id="" action="ppaction://media"/>
            <a:extLst>
              <a:ext uri="{FF2B5EF4-FFF2-40B4-BE49-F238E27FC236}">
                <a16:creationId xmlns:a16="http://schemas.microsoft.com/office/drawing/2014/main" id="{67AE682A-89C1-4EE0-92AD-949D6238B91A}"/>
              </a:ext>
            </a:extLst>
          </p:cNvPr>
          <p:cNvPicPr>
            <a:picLocks noChangeAspect="1"/>
          </p:cNvPicPr>
          <p:nvPr>
            <a:audioFile r:link="rId1"/>
            <p:extLst>
              <p:ext uri="{DAA4B4D4-6D71-4841-9C94-3DE7FCFB9230}">
                <p14:media xmlns:p14="http://schemas.microsoft.com/office/powerpoint/2010/main" r:embed="rId2">
                  <p14:trim st="6096"/>
                </p14:media>
              </p:ext>
            </p:extLst>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243043" y="279283"/>
            <a:ext cx="342871" cy="274863"/>
          </a:xfrm>
          <a:prstGeom prst="rect">
            <a:avLst/>
          </a:prstGeom>
        </p:spPr>
      </p:pic>
    </p:spTree>
    <p:extLst>
      <p:ext uri="{BB962C8B-B14F-4D97-AF65-F5344CB8AC3E}">
        <p14:creationId xmlns:p14="http://schemas.microsoft.com/office/powerpoint/2010/main" val="4014301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par>
                                <p:cTn id="8" presetID="1"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750"/>
                                        <p:tgtEl>
                                          <p:spTgt spid="16"/>
                                        </p:tgtEl>
                                      </p:cBhvr>
                                    </p:animEffect>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par>
                                <p:cTn id="20" presetID="1"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par>
                                <p:cTn id="22" presetID="10"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subTnLst>
                                    <p:audio>
                                      <p:cMediaNode>
                                        <p:cTn display="0" masterRel="sameClick">
                                          <p:stCondLst>
                                            <p:cond evt="begin" delay="0">
                                              <p:tn val="22"/>
                                            </p:cond>
                                          </p:stCondLst>
                                          <p:endCondLst>
                                            <p:cond evt="onStopAudio" delay="0">
                                              <p:tgtEl>
                                                <p:sldTgt/>
                                              </p:tgtEl>
                                            </p:cond>
                                          </p:endCondLst>
                                        </p:cTn>
                                        <p:tgtEl>
                                          <p:sndTgt r:embed="rId4" name="click.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750"/>
                                        <p:tgtEl>
                                          <p:spTgt spid="29"/>
                                        </p:tgtEl>
                                      </p:cBhvr>
                                    </p:animEffect>
                                  </p:childTnLst>
                                  <p:subTnLst>
                                    <p:audio>
                                      <p:cMediaNode>
                                        <p:cTn display="0" masterRel="sameClick">
                                          <p:stCondLst>
                                            <p:cond evt="begin" delay="0">
                                              <p:tn val="27"/>
                                            </p:cond>
                                          </p:stCondLst>
                                          <p:endCondLst>
                                            <p:cond evt="onStopAudio" delay="0">
                                              <p:tgtEl>
                                                <p:sldTgt/>
                                              </p:tgtEl>
                                            </p:cond>
                                          </p:endCondLst>
                                        </p:cTn>
                                        <p:tgtEl>
                                          <p:sndTgt r:embed="rId5" name="chimes.wav"/>
                                        </p:tgtEl>
                                      </p:cMediaNode>
                                    </p:audio>
                                  </p:sub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435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4" fill="hold" display="0">
                  <p:stCondLst>
                    <p:cond delay="indefinite"/>
                  </p:stCondLst>
                  <p:endCondLst>
                    <p:cond evt="onStopAudio" delay="0">
                      <p:tgtEl>
                        <p:sldTgt/>
                      </p:tgtEl>
                    </p:cond>
                  </p:endCondLst>
                </p:cTn>
                <p:tgtEl>
                  <p:spTgt spid="2"/>
                </p:tgtEl>
              </p:cMediaNode>
            </p:audio>
          </p:childTnLst>
        </p:cTn>
      </p:par>
    </p:tnLst>
    <p:bldLst>
      <p:bldP spid="4" grpId="0" animBg="1"/>
      <p:bldP spid="8" grpId="0" animBg="1"/>
      <p:bldP spid="27" grpId="0" animBg="1"/>
      <p:bldP spid="39" grpId="0" animBg="1"/>
      <p:bldP spid="10" grpId="0" animBg="1"/>
      <p:bldP spid="16" grpId="0" animBg="1"/>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Bùi Liễu Powerpoint">
            <a:extLst>
              <a:ext uri="{FF2B5EF4-FFF2-40B4-BE49-F238E27FC236}">
                <a16:creationId xmlns:a16="http://schemas.microsoft.com/office/drawing/2014/main" id="{89A58AB7-CF30-459F-AD69-A724C86977B4}"/>
              </a:ext>
            </a:extLst>
          </p:cNvPr>
          <p:cNvSpPr/>
          <p:nvPr/>
        </p:nvSpPr>
        <p:spPr>
          <a:xfrm>
            <a:off x="925160" y="2288949"/>
            <a:ext cx="3220943" cy="29660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Bùi Liễu Powerpoint">
            <a:extLst>
              <a:ext uri="{FF2B5EF4-FFF2-40B4-BE49-F238E27FC236}">
                <a16:creationId xmlns:a16="http://schemas.microsoft.com/office/drawing/2014/main" id="{02DCBE84-5B23-4732-982C-36B36BCB901D}"/>
              </a:ext>
            </a:extLst>
          </p:cNvPr>
          <p:cNvSpPr/>
          <p:nvPr/>
        </p:nvSpPr>
        <p:spPr>
          <a:xfrm>
            <a:off x="4178763" y="2290278"/>
            <a:ext cx="3669837" cy="2966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Bùi Liễu Powerpoint">
            <a:extLst>
              <a:ext uri="{FF2B5EF4-FFF2-40B4-BE49-F238E27FC236}">
                <a16:creationId xmlns:a16="http://schemas.microsoft.com/office/drawing/2014/main" id="{D5530A8D-DFBD-4638-98B8-B04E9E85A7BB}"/>
              </a:ext>
            </a:extLst>
          </p:cNvPr>
          <p:cNvSpPr/>
          <p:nvPr/>
        </p:nvSpPr>
        <p:spPr>
          <a:xfrm>
            <a:off x="381001" y="2603057"/>
            <a:ext cx="1295400" cy="2966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Bùi Liễu Powerpoint">
            <a:extLst>
              <a:ext uri="{FF2B5EF4-FFF2-40B4-BE49-F238E27FC236}">
                <a16:creationId xmlns:a16="http://schemas.microsoft.com/office/drawing/2014/main" id="{1FF22C89-7377-88BD-BDAB-C8D5685668EE}"/>
              </a:ext>
            </a:extLst>
          </p:cNvPr>
          <p:cNvSpPr/>
          <p:nvPr/>
        </p:nvSpPr>
        <p:spPr>
          <a:xfrm>
            <a:off x="4504025" y="1697091"/>
            <a:ext cx="3962400" cy="2966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ùi Liễu Powerpoint">
            <a:extLst>
              <a:ext uri="{FF2B5EF4-FFF2-40B4-BE49-F238E27FC236}">
                <a16:creationId xmlns:a16="http://schemas.microsoft.com/office/drawing/2014/main" id="{2A5D55E3-E649-2BBD-C3DB-EB56F9839FCA}"/>
              </a:ext>
            </a:extLst>
          </p:cNvPr>
          <p:cNvSpPr/>
          <p:nvPr/>
        </p:nvSpPr>
        <p:spPr>
          <a:xfrm>
            <a:off x="1226283" y="1697091"/>
            <a:ext cx="3220943" cy="296600"/>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Bùi Liễu Powerpoint">
            <a:extLst>
              <a:ext uri="{FF2B5EF4-FFF2-40B4-BE49-F238E27FC236}">
                <a16:creationId xmlns:a16="http://schemas.microsoft.com/office/drawing/2014/main" id="{28FBC233-9CB4-41A3-8B4A-6DE5F7AB9F78}"/>
              </a:ext>
            </a:extLst>
          </p:cNvPr>
          <p:cNvSpPr/>
          <p:nvPr/>
        </p:nvSpPr>
        <p:spPr>
          <a:xfrm>
            <a:off x="381000" y="1985257"/>
            <a:ext cx="609600" cy="2966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Bùi Liễu">
            <a:extLst>
              <a:ext uri="{FF2B5EF4-FFF2-40B4-BE49-F238E27FC236}">
                <a16:creationId xmlns:a16="http://schemas.microsoft.com/office/drawing/2014/main" id="{6AB1826A-3861-425E-AC80-2951EBC706D9}"/>
              </a:ext>
            </a:extLst>
          </p:cNvPr>
          <p:cNvSpPr txBox="1"/>
          <p:nvPr/>
        </p:nvSpPr>
        <p:spPr>
          <a:xfrm>
            <a:off x="180435" y="583644"/>
            <a:ext cx="8939483" cy="2826306"/>
          </a:xfrm>
          <a:prstGeom prst="roundRect">
            <a:avLst/>
          </a:prstGeom>
          <a:noFill/>
          <a:ln>
            <a:no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b="1" dirty="0">
                <a:latin typeface="Arial" panose="020B0604020202020204" pitchFamily="34" charset="0"/>
                <a:cs typeface="Arial" panose="020B0604020202020204" pitchFamily="34" charset="0"/>
              </a:rPr>
              <a:t>Peter’s healthy lifestyle</a:t>
            </a:r>
          </a:p>
          <a:p>
            <a:r>
              <a:rPr lang="en-US" sz="2000" dirty="0">
                <a:latin typeface="Arial" panose="020B0604020202020204" pitchFamily="34" charset="0"/>
                <a:cs typeface="Arial" panose="020B0604020202020204" pitchFamily="34" charset="0"/>
              </a:rPr>
              <a:t>Peter loves staying healthy. He eats healthy food every day. For breakfast, he usually eats an egg sandwich and some fresh fruit. For lunch and dinner, he likes fish and vegetables. Peter drinks lots of water and fresh juice. He really enjoys apple juice. He gets up early and never goes to bed late. He exercises every morning. He does judo on Tuesdays and Thursdays. He is very strong and active. Peter is a super healthy kid, and he sets a great example for all of us. </a:t>
            </a:r>
          </a:p>
        </p:txBody>
      </p:sp>
      <p:sp>
        <p:nvSpPr>
          <p:cNvPr id="7" name="Bùi Liễu"/>
          <p:cNvSpPr txBox="1">
            <a:spLocks/>
          </p:cNvSpPr>
          <p:nvPr/>
        </p:nvSpPr>
        <p:spPr>
          <a:xfrm>
            <a:off x="762000" y="177149"/>
            <a:ext cx="3962400" cy="466257"/>
          </a:xfrm>
          <a:prstGeom prst="rect">
            <a:avLst/>
          </a:prstGeom>
        </p:spPr>
        <p:txBody>
          <a:bodyPr spcFirstLastPara="1" wrap="square" lIns="68569" tIns="68569" rIns="68569" bIns="68569"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2700" b="1" dirty="0">
                <a:latin typeface="Arial" pitchFamily="34" charset="0"/>
                <a:cs typeface="Arial" pitchFamily="34" charset="0"/>
              </a:rPr>
              <a:t>4. Read and circle</a:t>
            </a:r>
            <a:r>
              <a:rPr lang="vi-VN" sz="2700" b="1" dirty="0">
                <a:latin typeface="Arial" pitchFamily="34" charset="0"/>
                <a:cs typeface="Arial" pitchFamily="34" charset="0"/>
              </a:rPr>
              <a:t>.</a:t>
            </a:r>
            <a:r>
              <a:rPr lang="en-US" sz="2700" b="1" dirty="0">
                <a:latin typeface="Arial" pitchFamily="34" charset="0"/>
                <a:cs typeface="Arial" pitchFamily="34" charset="0"/>
              </a:rPr>
              <a:t> </a:t>
            </a:r>
          </a:p>
        </p:txBody>
      </p:sp>
      <p:sp>
        <p:nvSpPr>
          <p:cNvPr id="39" name="Bùi Liễu">
            <a:extLst>
              <a:ext uri="{FF2B5EF4-FFF2-40B4-BE49-F238E27FC236}">
                <a16:creationId xmlns:a16="http://schemas.microsoft.com/office/drawing/2014/main" id="{760E91B9-C3FA-4E64-BA65-FC6D4F5EA37D}"/>
              </a:ext>
            </a:extLst>
          </p:cNvPr>
          <p:cNvSpPr/>
          <p:nvPr/>
        </p:nvSpPr>
        <p:spPr>
          <a:xfrm>
            <a:off x="925160" y="1421844"/>
            <a:ext cx="318880" cy="296600"/>
          </a:xfrm>
          <a:prstGeom prst="ellipse">
            <a:avLst/>
          </a:prstGeom>
          <a:solidFill>
            <a:schemeClr val="bg1"/>
          </a:solidFill>
          <a:ln>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1</a:t>
            </a:r>
          </a:p>
        </p:txBody>
      </p:sp>
      <p:sp>
        <p:nvSpPr>
          <p:cNvPr id="10" name="Bùi Liễu">
            <a:extLst>
              <a:ext uri="{FF2B5EF4-FFF2-40B4-BE49-F238E27FC236}">
                <a16:creationId xmlns:a16="http://schemas.microsoft.com/office/drawing/2014/main" id="{3022EBA0-CBA1-16C3-85B1-863AC31571A2}"/>
              </a:ext>
            </a:extLst>
          </p:cNvPr>
          <p:cNvSpPr/>
          <p:nvPr/>
        </p:nvSpPr>
        <p:spPr>
          <a:xfrm>
            <a:off x="4319225" y="1421844"/>
            <a:ext cx="318880" cy="296600"/>
          </a:xfrm>
          <a:prstGeom prst="ellipse">
            <a:avLst/>
          </a:prstGeom>
          <a:solidFill>
            <a:schemeClr val="bg1"/>
          </a:solidFill>
          <a:ln>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2</a:t>
            </a:r>
          </a:p>
        </p:txBody>
      </p:sp>
      <p:sp>
        <p:nvSpPr>
          <p:cNvPr id="13" name="Bùi Liễu Powerpoint">
            <a:extLst>
              <a:ext uri="{FF2B5EF4-FFF2-40B4-BE49-F238E27FC236}">
                <a16:creationId xmlns:a16="http://schemas.microsoft.com/office/drawing/2014/main" id="{4469751D-058C-4274-8628-45503033C08C}"/>
              </a:ext>
            </a:extLst>
          </p:cNvPr>
          <p:cNvSpPr txBox="1"/>
          <p:nvPr/>
        </p:nvSpPr>
        <p:spPr>
          <a:xfrm>
            <a:off x="609600" y="3135163"/>
            <a:ext cx="6352236" cy="496996"/>
          </a:xfrm>
          <a:prstGeom prst="rect">
            <a:avLst/>
          </a:prstGeom>
          <a:noFill/>
        </p:spPr>
        <p:txBody>
          <a:bodyPr wrap="square" rtlCol="0">
            <a:spAutoFit/>
          </a:bodyPr>
          <a:lstStyle/>
          <a:p>
            <a:pPr>
              <a:lnSpc>
                <a:spcPct val="150000"/>
              </a:lnSpc>
            </a:pPr>
            <a:r>
              <a:rPr lang="en-US" sz="2000" b="1" dirty="0">
                <a:latin typeface="Arial" panose="020B0604020202020204" pitchFamily="34" charset="0"/>
                <a:cs typeface="Arial" panose="020B0604020202020204" pitchFamily="34" charset="0"/>
              </a:rPr>
              <a:t>3. </a:t>
            </a:r>
            <a:r>
              <a:rPr lang="en-US" sz="2000" dirty="0">
                <a:latin typeface="Arial" panose="020B0604020202020204" pitchFamily="34" charset="0"/>
                <a:cs typeface="Arial" panose="020B0604020202020204" pitchFamily="34" charset="0"/>
              </a:rPr>
              <a:t>He exercises ____________.</a:t>
            </a:r>
          </a:p>
        </p:txBody>
      </p:sp>
      <p:sp>
        <p:nvSpPr>
          <p:cNvPr id="14" name="Bùi Liễu Powerpoint">
            <a:extLst>
              <a:ext uri="{FF2B5EF4-FFF2-40B4-BE49-F238E27FC236}">
                <a16:creationId xmlns:a16="http://schemas.microsoft.com/office/drawing/2014/main" id="{817DF619-7D58-46E7-8E44-895C0CABEE92}"/>
              </a:ext>
            </a:extLst>
          </p:cNvPr>
          <p:cNvSpPr txBox="1"/>
          <p:nvPr/>
        </p:nvSpPr>
        <p:spPr>
          <a:xfrm>
            <a:off x="838200" y="3552567"/>
            <a:ext cx="1893431" cy="496996"/>
          </a:xfrm>
          <a:prstGeom prst="rect">
            <a:avLst/>
          </a:prstGeom>
          <a:noFill/>
        </p:spPr>
        <p:txBody>
          <a:bodyPr wrap="square" rtlCol="0">
            <a:spAutoFit/>
          </a:bodyPr>
          <a:lstStyle/>
          <a:p>
            <a:pPr>
              <a:lnSpc>
                <a:spcPct val="150000"/>
              </a:lnSpc>
            </a:pPr>
            <a:r>
              <a:rPr lang="en-US" sz="2000" b="1" dirty="0">
                <a:latin typeface="Arial" panose="020B0604020202020204" pitchFamily="34" charset="0"/>
                <a:cs typeface="Arial" panose="020B0604020202020204" pitchFamily="34" charset="0"/>
              </a:rPr>
              <a:t>a. </a:t>
            </a:r>
            <a:r>
              <a:rPr lang="en-US" sz="2000" dirty="0">
                <a:latin typeface="Arial" panose="020B0604020202020204" pitchFamily="34" charset="0"/>
                <a:cs typeface="Arial" panose="020B0604020202020204" pitchFamily="34" charset="0"/>
              </a:rPr>
              <a:t>every week </a:t>
            </a:r>
          </a:p>
        </p:txBody>
      </p:sp>
      <p:sp>
        <p:nvSpPr>
          <p:cNvPr id="15" name="Bùi Liễu Powerpoint">
            <a:extLst>
              <a:ext uri="{FF2B5EF4-FFF2-40B4-BE49-F238E27FC236}">
                <a16:creationId xmlns:a16="http://schemas.microsoft.com/office/drawing/2014/main" id="{820F727A-9F49-426D-A655-628BD5BB8B9A}"/>
              </a:ext>
            </a:extLst>
          </p:cNvPr>
          <p:cNvSpPr txBox="1"/>
          <p:nvPr/>
        </p:nvSpPr>
        <p:spPr>
          <a:xfrm>
            <a:off x="3265031" y="3542629"/>
            <a:ext cx="2357635" cy="496996"/>
          </a:xfrm>
          <a:prstGeom prst="rect">
            <a:avLst/>
          </a:prstGeom>
          <a:noFill/>
        </p:spPr>
        <p:txBody>
          <a:bodyPr wrap="square" rtlCol="0">
            <a:spAutoFit/>
          </a:bodyPr>
          <a:lstStyle/>
          <a:p>
            <a:pPr>
              <a:lnSpc>
                <a:spcPct val="150000"/>
              </a:lnSpc>
            </a:pPr>
            <a:r>
              <a:rPr lang="en-US" sz="2000" b="1" dirty="0">
                <a:latin typeface="Arial" panose="020B0604020202020204" pitchFamily="34" charset="0"/>
                <a:cs typeface="Arial" panose="020B0604020202020204" pitchFamily="34" charset="0"/>
              </a:rPr>
              <a:t>b. </a:t>
            </a:r>
            <a:r>
              <a:rPr lang="en-US" sz="2000" dirty="0">
                <a:latin typeface="Arial" panose="020B0604020202020204" pitchFamily="34" charset="0"/>
                <a:cs typeface="Arial" panose="020B0604020202020204" pitchFamily="34" charset="0"/>
              </a:rPr>
              <a:t>every Saturday</a:t>
            </a:r>
          </a:p>
        </p:txBody>
      </p:sp>
      <p:sp>
        <p:nvSpPr>
          <p:cNvPr id="16" name="Bùi Liễu Powerpoint">
            <a:extLst>
              <a:ext uri="{FF2B5EF4-FFF2-40B4-BE49-F238E27FC236}">
                <a16:creationId xmlns:a16="http://schemas.microsoft.com/office/drawing/2014/main" id="{8BA8E122-423E-4187-8465-9C7358D6357F}"/>
              </a:ext>
            </a:extLst>
          </p:cNvPr>
          <p:cNvSpPr/>
          <p:nvPr/>
        </p:nvSpPr>
        <p:spPr>
          <a:xfrm>
            <a:off x="5965573" y="3644954"/>
            <a:ext cx="380985" cy="3887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panose="020B0604020202020204" pitchFamily="34" charset="0"/>
              <a:cs typeface="Arial" panose="020B0604020202020204" pitchFamily="34" charset="0"/>
            </a:endParaRPr>
          </a:p>
        </p:txBody>
      </p:sp>
      <p:sp>
        <p:nvSpPr>
          <p:cNvPr id="21" name="Bùi Liễu Powerpoint">
            <a:extLst>
              <a:ext uri="{FF2B5EF4-FFF2-40B4-BE49-F238E27FC236}">
                <a16:creationId xmlns:a16="http://schemas.microsoft.com/office/drawing/2014/main" id="{18FC7B53-3E94-494D-8031-EE07278588A7}"/>
              </a:ext>
            </a:extLst>
          </p:cNvPr>
          <p:cNvSpPr txBox="1"/>
          <p:nvPr/>
        </p:nvSpPr>
        <p:spPr>
          <a:xfrm>
            <a:off x="6019800" y="3549718"/>
            <a:ext cx="2357635" cy="496996"/>
          </a:xfrm>
          <a:prstGeom prst="rect">
            <a:avLst/>
          </a:prstGeom>
          <a:noFill/>
        </p:spPr>
        <p:txBody>
          <a:bodyPr wrap="square" rtlCol="0">
            <a:spAutoFit/>
          </a:bodyPr>
          <a:lstStyle/>
          <a:p>
            <a:pPr>
              <a:lnSpc>
                <a:spcPct val="150000"/>
              </a:lnSpc>
            </a:pPr>
            <a:r>
              <a:rPr lang="en-US" sz="2000" b="1" dirty="0">
                <a:latin typeface="Arial" panose="020B0604020202020204" pitchFamily="34" charset="0"/>
                <a:cs typeface="Arial" panose="020B0604020202020204" pitchFamily="34" charset="0"/>
              </a:rPr>
              <a:t>c. </a:t>
            </a:r>
            <a:r>
              <a:rPr lang="en-US" sz="2000" dirty="0">
                <a:latin typeface="Arial" panose="020B0604020202020204" pitchFamily="34" charset="0"/>
                <a:cs typeface="Arial" panose="020B0604020202020204" pitchFamily="34" charset="0"/>
              </a:rPr>
              <a:t>every day</a:t>
            </a:r>
          </a:p>
        </p:txBody>
      </p:sp>
      <p:sp>
        <p:nvSpPr>
          <p:cNvPr id="22" name="Bùi Liễu Powerpoint">
            <a:extLst>
              <a:ext uri="{FF2B5EF4-FFF2-40B4-BE49-F238E27FC236}">
                <a16:creationId xmlns:a16="http://schemas.microsoft.com/office/drawing/2014/main" id="{9C18249B-C7B1-4FD4-A9C5-8DF8F9D98547}"/>
              </a:ext>
            </a:extLst>
          </p:cNvPr>
          <p:cNvSpPr txBox="1"/>
          <p:nvPr/>
        </p:nvSpPr>
        <p:spPr>
          <a:xfrm>
            <a:off x="609600" y="3980269"/>
            <a:ext cx="6352236" cy="496996"/>
          </a:xfrm>
          <a:prstGeom prst="rect">
            <a:avLst/>
          </a:prstGeom>
          <a:noFill/>
        </p:spPr>
        <p:txBody>
          <a:bodyPr wrap="square" rtlCol="0">
            <a:spAutoFit/>
          </a:bodyPr>
          <a:lstStyle/>
          <a:p>
            <a:pPr>
              <a:lnSpc>
                <a:spcPct val="150000"/>
              </a:lnSpc>
            </a:pPr>
            <a:r>
              <a:rPr lang="en-US" sz="2000" b="1" dirty="0">
                <a:latin typeface="Arial" panose="020B0604020202020204" pitchFamily="34" charset="0"/>
                <a:cs typeface="Arial" panose="020B0604020202020204" pitchFamily="34" charset="0"/>
              </a:rPr>
              <a:t>4. </a:t>
            </a:r>
            <a:r>
              <a:rPr lang="en-US" sz="2000" dirty="0">
                <a:latin typeface="Arial" panose="020B0604020202020204" pitchFamily="34" charset="0"/>
                <a:cs typeface="Arial" panose="020B0604020202020204" pitchFamily="34" charset="0"/>
              </a:rPr>
              <a:t>He does judo _________.</a:t>
            </a:r>
          </a:p>
        </p:txBody>
      </p:sp>
      <p:sp>
        <p:nvSpPr>
          <p:cNvPr id="23" name="Bùi Liễu Powerpoint">
            <a:extLst>
              <a:ext uri="{FF2B5EF4-FFF2-40B4-BE49-F238E27FC236}">
                <a16:creationId xmlns:a16="http://schemas.microsoft.com/office/drawing/2014/main" id="{4D23D00C-AAAD-480E-815A-761E9291A77B}"/>
              </a:ext>
            </a:extLst>
          </p:cNvPr>
          <p:cNvSpPr txBox="1"/>
          <p:nvPr/>
        </p:nvSpPr>
        <p:spPr>
          <a:xfrm>
            <a:off x="838200" y="4397673"/>
            <a:ext cx="2036701" cy="496996"/>
          </a:xfrm>
          <a:prstGeom prst="rect">
            <a:avLst/>
          </a:prstGeom>
          <a:noFill/>
        </p:spPr>
        <p:txBody>
          <a:bodyPr wrap="square" rtlCol="0">
            <a:spAutoFit/>
          </a:bodyPr>
          <a:lstStyle/>
          <a:p>
            <a:pPr>
              <a:lnSpc>
                <a:spcPct val="150000"/>
              </a:lnSpc>
            </a:pPr>
            <a:r>
              <a:rPr lang="en-US" sz="2000" b="1" dirty="0">
                <a:latin typeface="Arial" panose="020B0604020202020204" pitchFamily="34" charset="0"/>
                <a:cs typeface="Arial" panose="020B0604020202020204" pitchFamily="34" charset="0"/>
              </a:rPr>
              <a:t>a. </a:t>
            </a:r>
            <a:r>
              <a:rPr lang="en-US" sz="2000" dirty="0">
                <a:latin typeface="Arial" panose="020B0604020202020204" pitchFamily="34" charset="0"/>
                <a:cs typeface="Arial" panose="020B0604020202020204" pitchFamily="34" charset="0"/>
              </a:rPr>
              <a:t>Once a week</a:t>
            </a:r>
          </a:p>
        </p:txBody>
      </p:sp>
      <p:sp>
        <p:nvSpPr>
          <p:cNvPr id="24" name="Bùi Liễu Powerpoint">
            <a:extLst>
              <a:ext uri="{FF2B5EF4-FFF2-40B4-BE49-F238E27FC236}">
                <a16:creationId xmlns:a16="http://schemas.microsoft.com/office/drawing/2014/main" id="{524C781B-2EA5-4BD7-B09F-2EFEF58E00C2}"/>
              </a:ext>
            </a:extLst>
          </p:cNvPr>
          <p:cNvSpPr txBox="1"/>
          <p:nvPr/>
        </p:nvSpPr>
        <p:spPr>
          <a:xfrm>
            <a:off x="3265031" y="4387735"/>
            <a:ext cx="2357635" cy="496996"/>
          </a:xfrm>
          <a:prstGeom prst="rect">
            <a:avLst/>
          </a:prstGeom>
          <a:noFill/>
        </p:spPr>
        <p:txBody>
          <a:bodyPr wrap="square" rtlCol="0">
            <a:spAutoFit/>
          </a:bodyPr>
          <a:lstStyle/>
          <a:p>
            <a:pPr>
              <a:lnSpc>
                <a:spcPct val="150000"/>
              </a:lnSpc>
            </a:pPr>
            <a:r>
              <a:rPr lang="en-US" sz="2000" b="1" dirty="0">
                <a:latin typeface="Arial" panose="020B0604020202020204" pitchFamily="34" charset="0"/>
                <a:cs typeface="Arial" panose="020B0604020202020204" pitchFamily="34" charset="0"/>
              </a:rPr>
              <a:t>b. </a:t>
            </a:r>
            <a:r>
              <a:rPr lang="en-US" sz="2000" dirty="0">
                <a:latin typeface="Arial" panose="020B0604020202020204" pitchFamily="34" charset="0"/>
                <a:cs typeface="Arial" panose="020B0604020202020204" pitchFamily="34" charset="0"/>
              </a:rPr>
              <a:t>Twice a week</a:t>
            </a:r>
          </a:p>
        </p:txBody>
      </p:sp>
      <p:sp>
        <p:nvSpPr>
          <p:cNvPr id="25" name="Bùi Liễu Powerpoint">
            <a:extLst>
              <a:ext uri="{FF2B5EF4-FFF2-40B4-BE49-F238E27FC236}">
                <a16:creationId xmlns:a16="http://schemas.microsoft.com/office/drawing/2014/main" id="{FD601E9D-2E94-4E2C-A05F-50FB97E7C36F}"/>
              </a:ext>
            </a:extLst>
          </p:cNvPr>
          <p:cNvSpPr txBox="1"/>
          <p:nvPr/>
        </p:nvSpPr>
        <p:spPr>
          <a:xfrm>
            <a:off x="6019800" y="4394824"/>
            <a:ext cx="3043435" cy="496996"/>
          </a:xfrm>
          <a:prstGeom prst="rect">
            <a:avLst/>
          </a:prstGeom>
          <a:noFill/>
        </p:spPr>
        <p:txBody>
          <a:bodyPr wrap="square" rtlCol="0">
            <a:spAutoFit/>
          </a:bodyPr>
          <a:lstStyle/>
          <a:p>
            <a:pPr>
              <a:lnSpc>
                <a:spcPct val="150000"/>
              </a:lnSpc>
            </a:pPr>
            <a:r>
              <a:rPr lang="en-US" sz="2000" b="1" dirty="0">
                <a:latin typeface="Arial" panose="020B0604020202020204" pitchFamily="34" charset="0"/>
                <a:cs typeface="Arial" panose="020B0604020202020204" pitchFamily="34" charset="0"/>
              </a:rPr>
              <a:t>c. </a:t>
            </a:r>
            <a:r>
              <a:rPr lang="en-US" sz="2000" dirty="0">
                <a:latin typeface="Arial" panose="020B0604020202020204" pitchFamily="34" charset="0"/>
                <a:cs typeface="Arial" panose="020B0604020202020204" pitchFamily="34" charset="0"/>
              </a:rPr>
              <a:t>three times a week</a:t>
            </a:r>
          </a:p>
        </p:txBody>
      </p:sp>
      <p:sp>
        <p:nvSpPr>
          <p:cNvPr id="29" name="Bùi Liễu Powerpoint">
            <a:extLst>
              <a:ext uri="{FF2B5EF4-FFF2-40B4-BE49-F238E27FC236}">
                <a16:creationId xmlns:a16="http://schemas.microsoft.com/office/drawing/2014/main" id="{9A0B4815-2E68-4BA3-BB6B-3A94B9AE9A66}"/>
              </a:ext>
            </a:extLst>
          </p:cNvPr>
          <p:cNvSpPr/>
          <p:nvPr/>
        </p:nvSpPr>
        <p:spPr>
          <a:xfrm>
            <a:off x="3265031" y="4477265"/>
            <a:ext cx="380985" cy="3887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panose="020B0604020202020204" pitchFamily="34" charset="0"/>
              <a:cs typeface="Arial" panose="020B0604020202020204" pitchFamily="34" charset="0"/>
            </a:endParaRPr>
          </a:p>
        </p:txBody>
      </p:sp>
      <p:sp>
        <p:nvSpPr>
          <p:cNvPr id="20" name="Bùi Liễu">
            <a:extLst>
              <a:ext uri="{FF2B5EF4-FFF2-40B4-BE49-F238E27FC236}">
                <a16:creationId xmlns:a16="http://schemas.microsoft.com/office/drawing/2014/main" id="{AB18C38B-FACF-4B38-90D1-1C8CCF3D34B7}"/>
              </a:ext>
            </a:extLst>
          </p:cNvPr>
          <p:cNvSpPr/>
          <p:nvPr/>
        </p:nvSpPr>
        <p:spPr>
          <a:xfrm>
            <a:off x="678760" y="2167155"/>
            <a:ext cx="318880" cy="296600"/>
          </a:xfrm>
          <a:prstGeom prst="ellipse">
            <a:avLst/>
          </a:prstGeom>
          <a:solidFill>
            <a:schemeClr val="bg1"/>
          </a:solidFill>
          <a:ln>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3</a:t>
            </a:r>
          </a:p>
        </p:txBody>
      </p:sp>
      <p:sp>
        <p:nvSpPr>
          <p:cNvPr id="30" name="Bùi Liễu">
            <a:extLst>
              <a:ext uri="{FF2B5EF4-FFF2-40B4-BE49-F238E27FC236}">
                <a16:creationId xmlns:a16="http://schemas.microsoft.com/office/drawing/2014/main" id="{42CFA977-93C1-4E96-B3A7-94B34C9A0D81}"/>
              </a:ext>
            </a:extLst>
          </p:cNvPr>
          <p:cNvSpPr/>
          <p:nvPr/>
        </p:nvSpPr>
        <p:spPr>
          <a:xfrm>
            <a:off x="3932363" y="2168484"/>
            <a:ext cx="318880" cy="296600"/>
          </a:xfrm>
          <a:prstGeom prst="ellipse">
            <a:avLst/>
          </a:prstGeom>
          <a:solidFill>
            <a:schemeClr val="bg1"/>
          </a:solidFill>
          <a:ln>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4</a:t>
            </a:r>
          </a:p>
        </p:txBody>
      </p:sp>
      <p:pic>
        <p:nvPicPr>
          <p:cNvPr id="32" name="Unit 14 - Staying healthy">
            <a:hlinkClick r:id="" action="ppaction://media"/>
            <a:extLst>
              <a:ext uri="{FF2B5EF4-FFF2-40B4-BE49-F238E27FC236}">
                <a16:creationId xmlns:a16="http://schemas.microsoft.com/office/drawing/2014/main" id="{C1688D9D-62A3-4744-8BC2-5E0B87DF160C}"/>
              </a:ext>
            </a:extLst>
          </p:cNvPr>
          <p:cNvPicPr>
            <a:picLocks noChangeAspect="1"/>
          </p:cNvPicPr>
          <p:nvPr>
            <a:audioFile r:link="rId1"/>
            <p:extLst>
              <p:ext uri="{DAA4B4D4-6D71-4841-9C94-3DE7FCFB9230}">
                <p14:media xmlns:p14="http://schemas.microsoft.com/office/powerpoint/2010/main" r:embed="rId2">
                  <p14:trim st="6096"/>
                </p14:media>
              </p:ext>
            </p:extLst>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243043" y="279283"/>
            <a:ext cx="342871" cy="274863"/>
          </a:xfrm>
          <a:prstGeom prst="rect">
            <a:avLst/>
          </a:prstGeom>
        </p:spPr>
      </p:pic>
    </p:spTree>
    <p:extLst>
      <p:ext uri="{BB962C8B-B14F-4D97-AF65-F5344CB8AC3E}">
        <p14:creationId xmlns:p14="http://schemas.microsoft.com/office/powerpoint/2010/main" val="291793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par>
                                <p:cTn id="8" presetID="1"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750"/>
                                        <p:tgtEl>
                                          <p:spTgt spid="16"/>
                                        </p:tgtEl>
                                      </p:cBhvr>
                                    </p:animEffect>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par>
                                <p:cTn id="20" presetID="1"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childTnLst>
                                </p:cTn>
                              </p:par>
                              <p:par>
                                <p:cTn id="22" presetID="10"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subTnLst>
                                    <p:audio>
                                      <p:cMediaNode>
                                        <p:cTn display="0" masterRel="sameClick">
                                          <p:stCondLst>
                                            <p:cond evt="begin" delay="0">
                                              <p:tn val="22"/>
                                            </p:cond>
                                          </p:stCondLst>
                                          <p:endCondLst>
                                            <p:cond evt="onStopAudio" delay="0">
                                              <p:tgtEl>
                                                <p:sldTgt/>
                                              </p:tgtEl>
                                            </p:cond>
                                          </p:endCondLst>
                                        </p:cTn>
                                        <p:tgtEl>
                                          <p:sndTgt r:embed="rId4" name="click.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750"/>
                                        <p:tgtEl>
                                          <p:spTgt spid="29"/>
                                        </p:tgtEl>
                                      </p:cBhvr>
                                    </p:animEffect>
                                  </p:childTnLst>
                                  <p:subTnLst>
                                    <p:audio>
                                      <p:cMediaNode>
                                        <p:cTn display="0" masterRel="sameClick">
                                          <p:stCondLst>
                                            <p:cond evt="begin" delay="0">
                                              <p:tn val="27"/>
                                            </p:cond>
                                          </p:stCondLst>
                                          <p:endCondLst>
                                            <p:cond evt="onStopAudio" delay="0">
                                              <p:tgtEl>
                                                <p:sldTgt/>
                                              </p:tgtEl>
                                            </p:cond>
                                          </p:endCondLst>
                                        </p:cTn>
                                        <p:tgtEl>
                                          <p:sndTgt r:embed="rId5" name="chimes.wav"/>
                                        </p:tgtEl>
                                      </p:cMediaNode>
                                    </p:audio>
                                  </p:sub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43513"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4" fill="hold" display="0">
                  <p:stCondLst>
                    <p:cond delay="indefinite"/>
                  </p:stCondLst>
                  <p:endCondLst>
                    <p:cond evt="onStopAudio" delay="0">
                      <p:tgtEl>
                        <p:sldTgt/>
                      </p:tgtEl>
                    </p:cond>
                  </p:endCondLst>
                </p:cTn>
                <p:tgtEl>
                  <p:spTgt spid="32"/>
                </p:tgtEl>
              </p:cMediaNode>
            </p:audio>
          </p:childTnLst>
        </p:cTn>
      </p:par>
    </p:tnLst>
    <p:bldLst>
      <p:bldP spid="19" grpId="0" animBg="1"/>
      <p:bldP spid="26" grpId="0" animBg="1"/>
      <p:bldP spid="33" grpId="0" animBg="1"/>
      <p:bldP spid="16" grpId="0" animBg="1"/>
      <p:bldP spid="29" grpId="0" animBg="1"/>
      <p:bldP spid="20"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ùi Liễu">
            <a:extLst>
              <a:ext uri="{FF2B5EF4-FFF2-40B4-BE49-F238E27FC236}">
                <a16:creationId xmlns:a16="http://schemas.microsoft.com/office/drawing/2014/main" id="{95397544-6093-44D6-80DD-83A61BE1B1C3}"/>
              </a:ext>
            </a:extLst>
          </p:cNvPr>
          <p:cNvSpPr txBox="1">
            <a:spLocks/>
          </p:cNvSpPr>
          <p:nvPr/>
        </p:nvSpPr>
        <p:spPr>
          <a:xfrm>
            <a:off x="522627" y="243044"/>
            <a:ext cx="3581400" cy="506250"/>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Fredoka One"/>
              <a:buNone/>
              <a:defRPr sz="24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9pPr>
          </a:lstStyle>
          <a:p>
            <a:r>
              <a:rPr lang="en-US" sz="2700" b="1" dirty="0">
                <a:solidFill>
                  <a:schemeClr val="tx1"/>
                </a:solidFill>
                <a:latin typeface="Arial" pitchFamily="34" charset="0"/>
                <a:cs typeface="Arial" pitchFamily="34" charset="0"/>
              </a:rPr>
              <a:t>5. Let’s write.</a:t>
            </a:r>
          </a:p>
        </p:txBody>
      </p:sp>
      <p:sp>
        <p:nvSpPr>
          <p:cNvPr id="11" name="Bùi Liễu">
            <a:extLst>
              <a:ext uri="{FF2B5EF4-FFF2-40B4-BE49-F238E27FC236}">
                <a16:creationId xmlns:a16="http://schemas.microsoft.com/office/drawing/2014/main" id="{0EFC1454-3F5D-492E-9FB8-E52065241ECE}"/>
              </a:ext>
            </a:extLst>
          </p:cNvPr>
          <p:cNvSpPr txBox="1"/>
          <p:nvPr/>
        </p:nvSpPr>
        <p:spPr>
          <a:xfrm>
            <a:off x="4495800" y="1123950"/>
            <a:ext cx="4312755" cy="3456558"/>
          </a:xfrm>
          <a:prstGeom prst="roundRect">
            <a:avLst>
              <a:gd name="adj" fmla="val 10162"/>
            </a:avLst>
          </a:prstGeom>
          <a:solidFill>
            <a:schemeClr val="bg1"/>
          </a:solidFill>
          <a:ln>
            <a:solidFill>
              <a:srgbClr val="FF0000"/>
            </a:solid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50000"/>
              </a:lnSpc>
            </a:pPr>
            <a:r>
              <a:rPr lang="en-US" sz="2000" dirty="0">
                <a:solidFill>
                  <a:schemeClr val="tx1"/>
                </a:solidFill>
                <a:latin typeface="Arial" panose="020B0604020202020204" pitchFamily="34" charset="0"/>
                <a:cs typeface="Arial" panose="020B0604020202020204" pitchFamily="34" charset="0"/>
              </a:rPr>
              <a:t>I have some healthy habits. _____ _________________________________________________________________________________________________________________________________________________________________.</a:t>
            </a:r>
          </a:p>
        </p:txBody>
      </p:sp>
      <p:sp>
        <p:nvSpPr>
          <p:cNvPr id="5" name="Bùi Liễu">
            <a:extLst>
              <a:ext uri="{FF2B5EF4-FFF2-40B4-BE49-F238E27FC236}">
                <a16:creationId xmlns:a16="http://schemas.microsoft.com/office/drawing/2014/main" id="{140F1ED4-44A1-7728-3377-B1A57C003EB6}"/>
              </a:ext>
            </a:extLst>
          </p:cNvPr>
          <p:cNvSpPr txBox="1"/>
          <p:nvPr/>
        </p:nvSpPr>
        <p:spPr>
          <a:xfrm>
            <a:off x="4579958" y="1794880"/>
            <a:ext cx="2971800"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vegetables every day.</a:t>
            </a:r>
          </a:p>
        </p:txBody>
      </p:sp>
      <p:sp>
        <p:nvSpPr>
          <p:cNvPr id="12" name="Bùi Liễu">
            <a:extLst>
              <a:ext uri="{FF2B5EF4-FFF2-40B4-BE49-F238E27FC236}">
                <a16:creationId xmlns:a16="http://schemas.microsoft.com/office/drawing/2014/main" id="{BA4F4BCC-48A4-92D7-E094-6ED56644D385}"/>
              </a:ext>
            </a:extLst>
          </p:cNvPr>
          <p:cNvSpPr txBox="1"/>
          <p:nvPr/>
        </p:nvSpPr>
        <p:spPr>
          <a:xfrm>
            <a:off x="7110131" y="1794880"/>
            <a:ext cx="1782582"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My </a:t>
            </a:r>
            <a:r>
              <a:rPr lang="en-US" sz="2000" dirty="0" err="1">
                <a:solidFill>
                  <a:srgbClr val="FF0000"/>
                </a:solidFill>
                <a:latin typeface="Arial" panose="020B0604020202020204" pitchFamily="34" charset="0"/>
                <a:cs typeface="Arial" panose="020B0604020202020204" pitchFamily="34" charset="0"/>
              </a:rPr>
              <a:t>favourite</a:t>
            </a:r>
            <a:r>
              <a:rPr lang="en-US" sz="2000" dirty="0">
                <a:solidFill>
                  <a:srgbClr val="FF0000"/>
                </a:solidFill>
                <a:latin typeface="Arial" panose="020B0604020202020204" pitchFamily="34" charset="0"/>
                <a:cs typeface="Arial" panose="020B0604020202020204" pitchFamily="34" charset="0"/>
              </a:rPr>
              <a:t> </a:t>
            </a:r>
            <a:endParaRPr lang="en-US" sz="2000" i="1" dirty="0">
              <a:solidFill>
                <a:srgbClr val="FF0000"/>
              </a:solidFill>
              <a:latin typeface="Arial" panose="020B0604020202020204" pitchFamily="34" charset="0"/>
              <a:cs typeface="Arial" panose="020B0604020202020204" pitchFamily="34" charset="0"/>
            </a:endParaRPr>
          </a:p>
        </p:txBody>
      </p:sp>
      <p:sp>
        <p:nvSpPr>
          <p:cNvPr id="6" name="Bùi Liễu">
            <a:extLst>
              <a:ext uri="{FF2B5EF4-FFF2-40B4-BE49-F238E27FC236}">
                <a16:creationId xmlns:a16="http://schemas.microsoft.com/office/drawing/2014/main" id="{A14CA5E1-A519-DD64-8731-409DD07C52B2}"/>
              </a:ext>
            </a:extLst>
          </p:cNvPr>
          <p:cNvSpPr txBox="1"/>
          <p:nvPr/>
        </p:nvSpPr>
        <p:spPr>
          <a:xfrm>
            <a:off x="4548152" y="2190750"/>
            <a:ext cx="4454719"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vegetables are carrots and tomatoes. </a:t>
            </a:r>
          </a:p>
        </p:txBody>
      </p:sp>
      <p:sp>
        <p:nvSpPr>
          <p:cNvPr id="16" name="Bùi Liễu">
            <a:extLst>
              <a:ext uri="{FF2B5EF4-FFF2-40B4-BE49-F238E27FC236}">
                <a16:creationId xmlns:a16="http://schemas.microsoft.com/office/drawing/2014/main" id="{3ED90D95-BB0B-4699-BC88-C01611BF5391}"/>
              </a:ext>
            </a:extLst>
          </p:cNvPr>
          <p:cNvSpPr txBox="1">
            <a:spLocks/>
          </p:cNvSpPr>
          <p:nvPr/>
        </p:nvSpPr>
        <p:spPr>
          <a:xfrm>
            <a:off x="482870" y="777467"/>
            <a:ext cx="3973173" cy="1247947"/>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Fredoka One"/>
              <a:buNone/>
              <a:defRPr sz="24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9pPr>
          </a:lstStyle>
          <a:p>
            <a:r>
              <a:rPr lang="en-US" sz="2000" b="1" dirty="0">
                <a:solidFill>
                  <a:schemeClr val="tx1"/>
                </a:solidFill>
                <a:latin typeface="Arial" pitchFamily="34" charset="0"/>
                <a:cs typeface="Arial" pitchFamily="34" charset="0"/>
              </a:rPr>
              <a:t>Complete the table and write about your healthy habits. (40 words)</a:t>
            </a:r>
          </a:p>
        </p:txBody>
      </p:sp>
      <p:graphicFrame>
        <p:nvGraphicFramePr>
          <p:cNvPr id="4" name="Bùi Liễu">
            <a:extLst>
              <a:ext uri="{FF2B5EF4-FFF2-40B4-BE49-F238E27FC236}">
                <a16:creationId xmlns:a16="http://schemas.microsoft.com/office/drawing/2014/main" id="{92037455-0722-49A8-94A3-566BF0F666F1}"/>
              </a:ext>
            </a:extLst>
          </p:cNvPr>
          <p:cNvGraphicFramePr>
            <a:graphicFrameLocks noGrp="1"/>
          </p:cNvGraphicFramePr>
          <p:nvPr/>
        </p:nvGraphicFramePr>
        <p:xfrm>
          <a:off x="381000" y="1992629"/>
          <a:ext cx="3924301" cy="2636521"/>
        </p:xfrm>
        <a:graphic>
          <a:graphicData uri="http://schemas.openxmlformats.org/drawingml/2006/table">
            <a:tbl>
              <a:tblPr firstRow="1" bandRow="1">
                <a:tableStyleId>{5C22544A-7EE6-4342-B048-85BDC9FD1C3A}</a:tableStyleId>
              </a:tblPr>
              <a:tblGrid>
                <a:gridCol w="1897581">
                  <a:extLst>
                    <a:ext uri="{9D8B030D-6E8A-4147-A177-3AD203B41FA5}">
                      <a16:colId xmlns:a16="http://schemas.microsoft.com/office/drawing/2014/main" val="2429520876"/>
                    </a:ext>
                  </a:extLst>
                </a:gridCol>
                <a:gridCol w="2026720">
                  <a:extLst>
                    <a:ext uri="{9D8B030D-6E8A-4147-A177-3AD203B41FA5}">
                      <a16:colId xmlns:a16="http://schemas.microsoft.com/office/drawing/2014/main" val="2739652477"/>
                    </a:ext>
                  </a:extLst>
                </a:gridCol>
              </a:tblGrid>
              <a:tr h="677919">
                <a:tc>
                  <a:txBody>
                    <a:bodyPr/>
                    <a:lstStyle/>
                    <a:p>
                      <a:pPr algn="ctr"/>
                      <a:r>
                        <a:rPr lang="en-US" sz="2000" dirty="0">
                          <a:solidFill>
                            <a:schemeClr val="tx1"/>
                          </a:solidFill>
                          <a:latin typeface="Arial" panose="020B0604020202020204" pitchFamily="34" charset="0"/>
                          <a:cs typeface="Arial" panose="020B0604020202020204" pitchFamily="34" charset="0"/>
                        </a:rPr>
                        <a:t>My healthy habits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000" dirty="0">
                          <a:solidFill>
                            <a:schemeClr val="tx1"/>
                          </a:solidFill>
                          <a:latin typeface="Arial" panose="020B0604020202020204" pitchFamily="34" charset="0"/>
                          <a:cs typeface="Arial" panose="020B0604020202020204" pitchFamily="34" charset="0"/>
                        </a:rPr>
                        <a:t>Frequency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864561482"/>
                  </a:ext>
                </a:extLst>
              </a:tr>
              <a:tr h="533401">
                <a:tc>
                  <a:txBody>
                    <a:bodyPr/>
                    <a:lstStyle/>
                    <a:p>
                      <a:pPr algn="ctr"/>
                      <a:r>
                        <a:rPr lang="en-US" sz="2000" dirty="0">
                          <a:latin typeface="Arial" panose="020B0604020202020204" pitchFamily="34" charset="0"/>
                          <a:cs typeface="Arial" panose="020B0604020202020204" pitchFamily="34" charset="0"/>
                        </a:rPr>
                        <a:t>eat vegetables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Arial" panose="020B0604020202020204" pitchFamily="34" charset="0"/>
                          <a:cs typeface="Arial" panose="020B0604020202020204" pitchFamily="34" charset="0"/>
                        </a:rPr>
                        <a:t>(1) _________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04029565"/>
                  </a:ext>
                </a:extLst>
              </a:tr>
              <a:tr h="6779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(2) _________</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     _________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(3) _________</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     _________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39817205"/>
                  </a:ext>
                </a:extLst>
              </a:tr>
              <a:tr h="6779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(4) _________</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     _________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(5) _________</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     _________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1918314"/>
                  </a:ext>
                </a:extLst>
              </a:tr>
            </a:tbl>
          </a:graphicData>
        </a:graphic>
      </p:graphicFrame>
      <p:sp>
        <p:nvSpPr>
          <p:cNvPr id="18" name="Bùi Liễu">
            <a:extLst>
              <a:ext uri="{FF2B5EF4-FFF2-40B4-BE49-F238E27FC236}">
                <a16:creationId xmlns:a16="http://schemas.microsoft.com/office/drawing/2014/main" id="{40F719BF-3453-4B5B-8B72-6F0A205D70F0}"/>
              </a:ext>
            </a:extLst>
          </p:cNvPr>
          <p:cNvSpPr txBox="1"/>
          <p:nvPr/>
        </p:nvSpPr>
        <p:spPr>
          <a:xfrm>
            <a:off x="2656919" y="2663189"/>
            <a:ext cx="1636325" cy="400110"/>
          </a:xfrm>
          <a:prstGeom prst="rect">
            <a:avLst/>
          </a:prstGeom>
          <a:noFill/>
        </p:spPr>
        <p:txBody>
          <a:bodyPr wrap="square" rtlCol="0">
            <a:spAutoFit/>
          </a:bodyPr>
          <a:lstStyle/>
          <a:p>
            <a:pPr algn="ctr"/>
            <a:r>
              <a:rPr lang="en-US" sz="2000" dirty="0">
                <a:solidFill>
                  <a:srgbClr val="FF0000"/>
                </a:solidFill>
                <a:latin typeface="Arial" panose="020B0604020202020204" pitchFamily="34" charset="0"/>
                <a:cs typeface="Arial" panose="020B0604020202020204" pitchFamily="34" charset="0"/>
              </a:rPr>
              <a:t>every day</a:t>
            </a:r>
          </a:p>
        </p:txBody>
      </p:sp>
      <p:sp>
        <p:nvSpPr>
          <p:cNvPr id="20" name="Bùi Liễu">
            <a:extLst>
              <a:ext uri="{FF2B5EF4-FFF2-40B4-BE49-F238E27FC236}">
                <a16:creationId xmlns:a16="http://schemas.microsoft.com/office/drawing/2014/main" id="{F6D6A142-086A-4465-B1FC-94F3DA157155}"/>
              </a:ext>
            </a:extLst>
          </p:cNvPr>
          <p:cNvSpPr txBox="1"/>
          <p:nvPr/>
        </p:nvSpPr>
        <p:spPr>
          <a:xfrm>
            <a:off x="590550" y="3210642"/>
            <a:ext cx="1752600" cy="707886"/>
          </a:xfrm>
          <a:prstGeom prst="rect">
            <a:avLst/>
          </a:prstGeom>
          <a:noFill/>
        </p:spPr>
        <p:txBody>
          <a:bodyPr wrap="square" rtlCol="0">
            <a:spAutoFit/>
          </a:bodyPr>
          <a:lstStyle/>
          <a:p>
            <a:pPr algn="ctr"/>
            <a:r>
              <a:rPr lang="en-US" sz="2000" dirty="0">
                <a:solidFill>
                  <a:srgbClr val="FF0000"/>
                </a:solidFill>
                <a:latin typeface="Arial" panose="020B0604020202020204" pitchFamily="34" charset="0"/>
                <a:cs typeface="Arial" panose="020B0604020202020204" pitchFamily="34" charset="0"/>
              </a:rPr>
              <a:t>drink </a:t>
            </a:r>
          </a:p>
          <a:p>
            <a:pPr algn="ctr"/>
            <a:r>
              <a:rPr lang="en-US" sz="2000" dirty="0">
                <a:solidFill>
                  <a:srgbClr val="FF0000"/>
                </a:solidFill>
                <a:latin typeface="Arial" panose="020B0604020202020204" pitchFamily="34" charset="0"/>
                <a:cs typeface="Arial" panose="020B0604020202020204" pitchFamily="34" charset="0"/>
              </a:rPr>
              <a:t>orange juice </a:t>
            </a:r>
          </a:p>
        </p:txBody>
      </p:sp>
      <p:sp>
        <p:nvSpPr>
          <p:cNvPr id="21" name="Bùi Liễu">
            <a:extLst>
              <a:ext uri="{FF2B5EF4-FFF2-40B4-BE49-F238E27FC236}">
                <a16:creationId xmlns:a16="http://schemas.microsoft.com/office/drawing/2014/main" id="{819EC678-7B31-4BB7-A48F-6DCC3EA3F1FC}"/>
              </a:ext>
            </a:extLst>
          </p:cNvPr>
          <p:cNvSpPr txBox="1"/>
          <p:nvPr/>
        </p:nvSpPr>
        <p:spPr>
          <a:xfrm>
            <a:off x="2591138" y="3210642"/>
            <a:ext cx="1752600" cy="707886"/>
          </a:xfrm>
          <a:prstGeom prst="rect">
            <a:avLst/>
          </a:prstGeom>
          <a:noFill/>
        </p:spPr>
        <p:txBody>
          <a:bodyPr wrap="square" rtlCol="0">
            <a:spAutoFit/>
          </a:bodyPr>
          <a:lstStyle/>
          <a:p>
            <a:pPr algn="ctr"/>
            <a:r>
              <a:rPr lang="en-US" sz="2000" dirty="0">
                <a:solidFill>
                  <a:srgbClr val="FF0000"/>
                </a:solidFill>
                <a:latin typeface="Arial" panose="020B0604020202020204" pitchFamily="34" charset="0"/>
                <a:cs typeface="Arial" panose="020B0604020202020204" pitchFamily="34" charset="0"/>
              </a:rPr>
              <a:t>twice </a:t>
            </a:r>
          </a:p>
          <a:p>
            <a:pPr algn="ctr"/>
            <a:r>
              <a:rPr lang="en-US" sz="2000" dirty="0">
                <a:solidFill>
                  <a:srgbClr val="FF0000"/>
                </a:solidFill>
                <a:latin typeface="Arial" panose="020B0604020202020204" pitchFamily="34" charset="0"/>
                <a:cs typeface="Arial" panose="020B0604020202020204" pitchFamily="34" charset="0"/>
              </a:rPr>
              <a:t>a week</a:t>
            </a:r>
          </a:p>
        </p:txBody>
      </p:sp>
      <p:sp>
        <p:nvSpPr>
          <p:cNvPr id="22" name="Bùi Liễu">
            <a:extLst>
              <a:ext uri="{FF2B5EF4-FFF2-40B4-BE49-F238E27FC236}">
                <a16:creationId xmlns:a16="http://schemas.microsoft.com/office/drawing/2014/main" id="{E6ED8023-C226-43A0-B561-891286721C9A}"/>
              </a:ext>
            </a:extLst>
          </p:cNvPr>
          <p:cNvSpPr txBox="1"/>
          <p:nvPr/>
        </p:nvSpPr>
        <p:spPr>
          <a:xfrm>
            <a:off x="613082" y="3921264"/>
            <a:ext cx="1752600" cy="707886"/>
          </a:xfrm>
          <a:prstGeom prst="rect">
            <a:avLst/>
          </a:prstGeom>
          <a:noFill/>
        </p:spPr>
        <p:txBody>
          <a:bodyPr wrap="square" rtlCol="0">
            <a:spAutoFit/>
          </a:bodyPr>
          <a:lstStyle/>
          <a:p>
            <a:pPr algn="ctr"/>
            <a:r>
              <a:rPr lang="en-US" sz="2000" dirty="0">
                <a:solidFill>
                  <a:srgbClr val="FF0000"/>
                </a:solidFill>
                <a:latin typeface="Arial" panose="020B0604020202020204" pitchFamily="34" charset="0"/>
                <a:cs typeface="Arial" panose="020B0604020202020204" pitchFamily="34" charset="0"/>
              </a:rPr>
              <a:t>play basketball</a:t>
            </a:r>
          </a:p>
        </p:txBody>
      </p:sp>
      <p:sp>
        <p:nvSpPr>
          <p:cNvPr id="23" name="Bùi Liễu">
            <a:extLst>
              <a:ext uri="{FF2B5EF4-FFF2-40B4-BE49-F238E27FC236}">
                <a16:creationId xmlns:a16="http://schemas.microsoft.com/office/drawing/2014/main" id="{97F05FBF-0D3C-4EB8-AD87-C95BF1C38CA1}"/>
              </a:ext>
            </a:extLst>
          </p:cNvPr>
          <p:cNvSpPr txBox="1"/>
          <p:nvPr/>
        </p:nvSpPr>
        <p:spPr>
          <a:xfrm>
            <a:off x="2625727" y="3918528"/>
            <a:ext cx="1718011" cy="707886"/>
          </a:xfrm>
          <a:prstGeom prst="rect">
            <a:avLst/>
          </a:prstGeom>
          <a:noFill/>
        </p:spPr>
        <p:txBody>
          <a:bodyPr wrap="square" rtlCol="0">
            <a:spAutoFit/>
          </a:bodyPr>
          <a:lstStyle/>
          <a:p>
            <a:pPr algn="ctr"/>
            <a:r>
              <a:rPr lang="en-US" sz="2000" dirty="0">
                <a:solidFill>
                  <a:srgbClr val="FF0000"/>
                </a:solidFill>
                <a:latin typeface="Arial" panose="020B0604020202020204" pitchFamily="34" charset="0"/>
                <a:cs typeface="Arial" panose="020B0604020202020204" pitchFamily="34" charset="0"/>
              </a:rPr>
              <a:t>three times</a:t>
            </a:r>
          </a:p>
          <a:p>
            <a:pPr algn="ctr"/>
            <a:r>
              <a:rPr lang="en-US" sz="2000" dirty="0">
                <a:solidFill>
                  <a:srgbClr val="FF0000"/>
                </a:solidFill>
                <a:latin typeface="Arial" panose="020B0604020202020204" pitchFamily="34" charset="0"/>
                <a:cs typeface="Arial" panose="020B0604020202020204" pitchFamily="34" charset="0"/>
              </a:rPr>
              <a:t>a week</a:t>
            </a:r>
          </a:p>
        </p:txBody>
      </p:sp>
      <p:sp>
        <p:nvSpPr>
          <p:cNvPr id="24" name="Bùi Liễu">
            <a:extLst>
              <a:ext uri="{FF2B5EF4-FFF2-40B4-BE49-F238E27FC236}">
                <a16:creationId xmlns:a16="http://schemas.microsoft.com/office/drawing/2014/main" id="{C5EB5295-B545-4B03-B0E2-03B3B40F619F}"/>
              </a:ext>
            </a:extLst>
          </p:cNvPr>
          <p:cNvSpPr txBox="1"/>
          <p:nvPr/>
        </p:nvSpPr>
        <p:spPr>
          <a:xfrm>
            <a:off x="7784829" y="1280302"/>
            <a:ext cx="974187"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I eat </a:t>
            </a:r>
          </a:p>
        </p:txBody>
      </p:sp>
      <p:sp>
        <p:nvSpPr>
          <p:cNvPr id="25" name="Bùi Liễu">
            <a:extLst>
              <a:ext uri="{FF2B5EF4-FFF2-40B4-BE49-F238E27FC236}">
                <a16:creationId xmlns:a16="http://schemas.microsoft.com/office/drawing/2014/main" id="{EDE7D44C-C128-412C-B444-141A80E31572}"/>
              </a:ext>
            </a:extLst>
          </p:cNvPr>
          <p:cNvSpPr txBox="1"/>
          <p:nvPr/>
        </p:nvSpPr>
        <p:spPr>
          <a:xfrm>
            <a:off x="4580814" y="2705040"/>
            <a:ext cx="3126658"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I like drinking fresh juice.</a:t>
            </a:r>
            <a:endParaRPr lang="en-US" sz="2000" i="1" dirty="0">
              <a:solidFill>
                <a:srgbClr val="FF0000"/>
              </a:solidFill>
              <a:latin typeface="Arial" panose="020B0604020202020204" pitchFamily="34" charset="0"/>
              <a:cs typeface="Arial" panose="020B0604020202020204" pitchFamily="34" charset="0"/>
            </a:endParaRPr>
          </a:p>
        </p:txBody>
      </p:sp>
      <p:sp>
        <p:nvSpPr>
          <p:cNvPr id="26" name="Bùi Liễu">
            <a:extLst>
              <a:ext uri="{FF2B5EF4-FFF2-40B4-BE49-F238E27FC236}">
                <a16:creationId xmlns:a16="http://schemas.microsoft.com/office/drawing/2014/main" id="{8940D891-5534-4159-8512-EFA025C7FD05}"/>
              </a:ext>
            </a:extLst>
          </p:cNvPr>
          <p:cNvSpPr txBox="1"/>
          <p:nvPr/>
        </p:nvSpPr>
        <p:spPr>
          <a:xfrm>
            <a:off x="7402342" y="2684897"/>
            <a:ext cx="1198160"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I drink</a:t>
            </a:r>
          </a:p>
        </p:txBody>
      </p:sp>
      <p:sp>
        <p:nvSpPr>
          <p:cNvPr id="27" name="Bùi Liễu">
            <a:extLst>
              <a:ext uri="{FF2B5EF4-FFF2-40B4-BE49-F238E27FC236}">
                <a16:creationId xmlns:a16="http://schemas.microsoft.com/office/drawing/2014/main" id="{F9619201-A645-48D6-9ED9-680C17673737}"/>
              </a:ext>
            </a:extLst>
          </p:cNvPr>
          <p:cNvSpPr txBox="1"/>
          <p:nvPr/>
        </p:nvSpPr>
        <p:spPr>
          <a:xfrm>
            <a:off x="4602323" y="3167812"/>
            <a:ext cx="3934570"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orange juice twice a week.</a:t>
            </a:r>
          </a:p>
        </p:txBody>
      </p:sp>
      <p:sp>
        <p:nvSpPr>
          <p:cNvPr id="28" name="Bùi Liễu">
            <a:extLst>
              <a:ext uri="{FF2B5EF4-FFF2-40B4-BE49-F238E27FC236}">
                <a16:creationId xmlns:a16="http://schemas.microsoft.com/office/drawing/2014/main" id="{0E940017-F3BC-42FD-8C22-A33599D3ED3D}"/>
              </a:ext>
            </a:extLst>
          </p:cNvPr>
          <p:cNvSpPr txBox="1"/>
          <p:nvPr/>
        </p:nvSpPr>
        <p:spPr>
          <a:xfrm>
            <a:off x="4602323" y="3619072"/>
            <a:ext cx="3934570"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basketball three times a week.</a:t>
            </a:r>
          </a:p>
        </p:txBody>
      </p:sp>
      <p:sp>
        <p:nvSpPr>
          <p:cNvPr id="29" name="Bùi Liễu">
            <a:extLst>
              <a:ext uri="{FF2B5EF4-FFF2-40B4-BE49-F238E27FC236}">
                <a16:creationId xmlns:a16="http://schemas.microsoft.com/office/drawing/2014/main" id="{2040B23F-6D0D-4AE3-AEC6-69CB65B8F46E}"/>
              </a:ext>
            </a:extLst>
          </p:cNvPr>
          <p:cNvSpPr txBox="1"/>
          <p:nvPr/>
        </p:nvSpPr>
        <p:spPr>
          <a:xfrm>
            <a:off x="4596277" y="4075200"/>
            <a:ext cx="2939162"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I want to stay healthy.</a:t>
            </a:r>
          </a:p>
        </p:txBody>
      </p:sp>
      <p:sp>
        <p:nvSpPr>
          <p:cNvPr id="30" name="Bùi Liễu">
            <a:extLst>
              <a:ext uri="{FF2B5EF4-FFF2-40B4-BE49-F238E27FC236}">
                <a16:creationId xmlns:a16="http://schemas.microsoft.com/office/drawing/2014/main" id="{DB8F1281-F5F7-4FB8-828C-E6F2D15A1262}"/>
              </a:ext>
            </a:extLst>
          </p:cNvPr>
          <p:cNvSpPr txBox="1"/>
          <p:nvPr/>
        </p:nvSpPr>
        <p:spPr>
          <a:xfrm>
            <a:off x="7632007" y="3174623"/>
            <a:ext cx="1310644"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I play</a:t>
            </a:r>
          </a:p>
        </p:txBody>
      </p:sp>
    </p:spTree>
    <p:extLst>
      <p:ext uri="{BB962C8B-B14F-4D97-AF65-F5344CB8AC3E}">
        <p14:creationId xmlns:p14="http://schemas.microsoft.com/office/powerpoint/2010/main" val="3978497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3" presetID="10"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subTnLst>
                                    <p:audio>
                                      <p:cMediaNode>
                                        <p:cTn display="0" masterRel="sameClick">
                                          <p:stCondLst>
                                            <p:cond evt="begin" delay="0">
                                              <p:tn val="36"/>
                                            </p:cond>
                                          </p:stCondLst>
                                          <p:endCondLst>
                                            <p:cond evt="onStopAudio" delay="0">
                                              <p:tgtEl>
                                                <p:sldTgt/>
                                              </p:tgtEl>
                                            </p:cond>
                                          </p:endCondLst>
                                        </p:cTn>
                                        <p:tgtEl>
                                          <p:sndTgt r:embed="rId3" name="click.wav"/>
                                        </p:tgtEl>
                                      </p:cMediaNode>
                                    </p:audio>
                                  </p:subTnLst>
                                </p:cTn>
                              </p:par>
                              <p:par>
                                <p:cTn id="39" presetID="10"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par>
                                <p:cTn id="42" presetID="10"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5" presetID="10"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par>
                                <p:cTn id="48" presetID="10"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1" presetID="10"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subTnLst>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par>
                                <p:cTn id="54" presetID="10" presetClass="entr" presetSubtype="0"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500"/>
                                        <p:tgtEl>
                                          <p:spTgt spid="29"/>
                                        </p:tgtEl>
                                      </p:cBhvr>
                                    </p:animEffec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7" presetID="10"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500"/>
                                        <p:tgtEl>
                                          <p:spTgt spid="30"/>
                                        </p:tgtEl>
                                      </p:cBhvr>
                                    </p:animEffec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6" grpId="0"/>
      <p:bldP spid="18" grpId="0"/>
      <p:bldP spid="20" grpId="0"/>
      <p:bldP spid="21" grpId="0"/>
      <p:bldP spid="22" grpId="0"/>
      <p:bldP spid="23" grpId="0"/>
      <p:bldP spid="24" grpId="0"/>
      <p:bldP spid="25" grpId="0"/>
      <p:bldP spid="26" grpId="0"/>
      <p:bldP spid="27" grpId="0"/>
      <p:bldP spid="28" grpId="0"/>
      <p:bldP spid="29"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ùi Liễu 0968142780">
            <a:extLst>
              <a:ext uri="{FF2B5EF4-FFF2-40B4-BE49-F238E27FC236}">
                <a16:creationId xmlns:a16="http://schemas.microsoft.com/office/drawing/2014/main" id="{95397544-6093-44D6-80DD-83A61BE1B1C3}"/>
              </a:ext>
            </a:extLst>
          </p:cNvPr>
          <p:cNvSpPr txBox="1">
            <a:spLocks/>
          </p:cNvSpPr>
          <p:nvPr/>
        </p:nvSpPr>
        <p:spPr>
          <a:xfrm>
            <a:off x="1905000" y="745575"/>
            <a:ext cx="5638798" cy="506250"/>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Fredoka One"/>
              <a:buNone/>
              <a:defRPr sz="24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9pPr>
          </a:lstStyle>
          <a:p>
            <a:pPr algn="ctr"/>
            <a:r>
              <a:rPr lang="en-US" sz="2800" b="1" dirty="0">
                <a:solidFill>
                  <a:srgbClr val="FF0000"/>
                </a:solidFill>
                <a:latin typeface="Cooper Black" panose="0208090404030B020404" pitchFamily="18" charset="0"/>
                <a:cs typeface="Arial" pitchFamily="34" charset="0"/>
              </a:rPr>
              <a:t>My healthy lifestyle</a:t>
            </a:r>
          </a:p>
        </p:txBody>
      </p:sp>
      <p:pic>
        <p:nvPicPr>
          <p:cNvPr id="6" name="Bùi Liễu">
            <a:extLst>
              <a:ext uri="{FF2B5EF4-FFF2-40B4-BE49-F238E27FC236}">
                <a16:creationId xmlns:a16="http://schemas.microsoft.com/office/drawing/2014/main" id="{8F596C94-8F88-4F4E-9968-7CF42AA249FF}"/>
              </a:ext>
            </a:extLst>
          </p:cNvPr>
          <p:cNvPicPr>
            <a:picLocks noChangeAspect="1"/>
          </p:cNvPicPr>
          <p:nvPr/>
        </p:nvPicPr>
        <p:blipFill>
          <a:blip r:embed="rId2">
            <a:extLst>
              <a:ext uri="{28A0092B-C50C-407E-A947-70E740481C1C}">
                <a14:useLocalDpi xmlns:a14="http://schemas.microsoft.com/office/drawing/2010/main" val="0"/>
              </a:ext>
            </a:extLst>
          </a:blip>
          <a:srcRect l="4185" r="4185"/>
          <a:stretch/>
        </p:blipFill>
        <p:spPr>
          <a:xfrm>
            <a:off x="549164" y="1504950"/>
            <a:ext cx="8257860" cy="3337633"/>
          </a:xfrm>
          <a:prstGeom prst="roundRect">
            <a:avLst>
              <a:gd name="adj" fmla="val 8178"/>
            </a:avLst>
          </a:prstGeom>
        </p:spPr>
      </p:pic>
      <p:sp>
        <p:nvSpPr>
          <p:cNvPr id="4" name="Bùi Liễu 0968142780">
            <a:extLst>
              <a:ext uri="{FF2B5EF4-FFF2-40B4-BE49-F238E27FC236}">
                <a16:creationId xmlns:a16="http://schemas.microsoft.com/office/drawing/2014/main" id="{F4F8FCCF-C411-439D-BE98-984CE5DBBC14}"/>
              </a:ext>
            </a:extLst>
          </p:cNvPr>
          <p:cNvSpPr txBox="1">
            <a:spLocks/>
          </p:cNvSpPr>
          <p:nvPr/>
        </p:nvSpPr>
        <p:spPr>
          <a:xfrm>
            <a:off x="838200" y="224717"/>
            <a:ext cx="2133600" cy="506250"/>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Fredoka One"/>
              <a:buNone/>
              <a:defRPr sz="24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9pPr>
          </a:lstStyle>
          <a:p>
            <a:r>
              <a:rPr lang="en-US" sz="2800" b="1" dirty="0">
                <a:solidFill>
                  <a:schemeClr val="tx1"/>
                </a:solidFill>
                <a:latin typeface="Arial" panose="020B0604020202020204" pitchFamily="34" charset="0"/>
                <a:cs typeface="Arial" pitchFamily="34" charset="0"/>
              </a:rPr>
              <a:t>6. </a:t>
            </a:r>
            <a:r>
              <a:rPr lang="vi-VN" sz="2800" b="1" dirty="0">
                <a:solidFill>
                  <a:schemeClr val="tx1"/>
                </a:solidFill>
                <a:latin typeface="Arial" panose="020B0604020202020204" pitchFamily="34" charset="0"/>
                <a:cs typeface="Arial" pitchFamily="34" charset="0"/>
              </a:rPr>
              <a:t>Project.</a:t>
            </a:r>
            <a:endParaRPr lang="en-US" sz="2800" b="1" dirty="0">
              <a:solidFill>
                <a:schemeClr val="tx1"/>
              </a:solidFill>
              <a:latin typeface="Arial" panose="020B0604020202020204" pitchFamily="34" charset="0"/>
              <a:cs typeface="Arial" pitchFamily="34" charset="0"/>
            </a:endParaRPr>
          </a:p>
        </p:txBody>
      </p:sp>
      <p:sp>
        <p:nvSpPr>
          <p:cNvPr id="3" name="Bùi Liễu 0968142780">
            <a:extLst>
              <a:ext uri="{FF2B5EF4-FFF2-40B4-BE49-F238E27FC236}">
                <a16:creationId xmlns:a16="http://schemas.microsoft.com/office/drawing/2014/main" id="{DA41FA40-5F6C-627E-76B7-533A3114300D}"/>
              </a:ext>
            </a:extLst>
          </p:cNvPr>
          <p:cNvSpPr/>
          <p:nvPr/>
        </p:nvSpPr>
        <p:spPr>
          <a:xfrm>
            <a:off x="1828800" y="1504951"/>
            <a:ext cx="6193403" cy="492840"/>
          </a:xfrm>
          <a:prstGeom prst="roundRect">
            <a:avLst/>
          </a:prstGeom>
          <a:solidFill>
            <a:srgbClr val="FDF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This is my healthy lifestyle. I eat a lot of fruit. _____.</a:t>
            </a:r>
            <a:endParaRPr lang="vi-VN"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8508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ùi Liễu 0968142780"/>
          <p:cNvPicPr>
            <a:picLocks noChangeAspect="1"/>
          </p:cNvPicPr>
          <p:nvPr/>
        </p:nvPicPr>
        <p:blipFill rotWithShape="1">
          <a:blip r:embed="rId3">
            <a:clrChange>
              <a:clrFrom>
                <a:srgbClr val="EFFAFE"/>
              </a:clrFrom>
              <a:clrTo>
                <a:srgbClr val="EFFAFE">
                  <a:alpha val="0"/>
                </a:srgbClr>
              </a:clrTo>
            </a:clrChange>
            <a:extLst>
              <a:ext uri="{28A0092B-C50C-407E-A947-70E740481C1C}">
                <a14:useLocalDpi xmlns:a14="http://schemas.microsoft.com/office/drawing/2010/main" val="0"/>
              </a:ext>
            </a:extLst>
          </a:blip>
          <a:srcRect t="26667" b="20000"/>
          <a:stretch/>
        </p:blipFill>
        <p:spPr>
          <a:xfrm>
            <a:off x="1828800" y="666750"/>
            <a:ext cx="6143625" cy="3276600"/>
          </a:xfrm>
          <a:prstGeom prst="rect">
            <a:avLst/>
          </a:prstGeom>
        </p:spPr>
      </p:pic>
      <p:sp>
        <p:nvSpPr>
          <p:cNvPr id="3" name="Bùi Liễu 0968142780">
            <a:extLst>
              <a:ext uri="{FF2B5EF4-FFF2-40B4-BE49-F238E27FC236}">
                <a16:creationId xmlns:a16="http://schemas.microsoft.com/office/drawing/2014/main" id="{EB01FEA5-E320-48D2-9FC0-B18DB097EE6F}"/>
              </a:ext>
            </a:extLst>
          </p:cNvPr>
          <p:cNvSpPr txBox="1"/>
          <p:nvPr/>
        </p:nvSpPr>
        <p:spPr>
          <a:xfrm>
            <a:off x="2971800" y="2190750"/>
            <a:ext cx="4495800" cy="1546577"/>
          </a:xfrm>
          <a:prstGeom prst="rect">
            <a:avLst/>
          </a:prstGeom>
          <a:noFill/>
        </p:spPr>
        <p:txBody>
          <a:bodyPr wrap="square" lIns="68580" tIns="34290" rIns="68580" bIns="34290" rtlCol="0">
            <a:spAutoFit/>
          </a:bodyPr>
          <a:lstStyle/>
          <a:p>
            <a:r>
              <a:rPr lang="en-US" sz="4800" b="1" dirty="0">
                <a:solidFill>
                  <a:srgbClr val="FF6600"/>
                </a:solidFill>
                <a:effectLst>
                  <a:glow rad="127000">
                    <a:schemeClr val="bg1"/>
                  </a:glow>
                  <a:outerShdw blurRad="38100" dist="38100" dir="2700000" algn="tl">
                    <a:srgbClr val="000000">
                      <a:alpha val="43137"/>
                    </a:srgbClr>
                  </a:outerShdw>
                </a:effectLst>
                <a:latin typeface="Cooper Black" panose="0208090404030B020404" pitchFamily="18" charset="0"/>
              </a:rPr>
              <a:t>Fun corner </a:t>
            </a:r>
          </a:p>
          <a:p>
            <a:r>
              <a:rPr lang="en-US" sz="4800" b="1" dirty="0">
                <a:solidFill>
                  <a:srgbClr val="FF6600"/>
                </a:solidFill>
                <a:effectLst>
                  <a:glow rad="127000">
                    <a:schemeClr val="bg1"/>
                  </a:glow>
                  <a:outerShdw blurRad="38100" dist="38100" dir="2700000" algn="tl">
                    <a:srgbClr val="000000">
                      <a:alpha val="43137"/>
                    </a:srgbClr>
                  </a:outerShdw>
                </a:effectLst>
                <a:latin typeface="Cooper Black" panose="0208090404030B020404" pitchFamily="18" charset="0"/>
                <a:cs typeface="Arial" panose="020B0604020202020204" pitchFamily="34" charset="0"/>
              </a:rPr>
              <a:t>&amp;</a:t>
            </a:r>
            <a:r>
              <a:rPr lang="en-US" sz="4800" b="1" dirty="0">
                <a:solidFill>
                  <a:srgbClr val="FF6600"/>
                </a:solidFill>
                <a:effectLst>
                  <a:glow rad="127000">
                    <a:schemeClr val="bg1"/>
                  </a:glow>
                  <a:outerShdw blurRad="38100" dist="38100" dir="2700000" algn="tl">
                    <a:srgbClr val="000000">
                      <a:alpha val="43137"/>
                    </a:srgbClr>
                  </a:outerShdw>
                </a:effectLst>
                <a:latin typeface="Cooper Black" panose="0208090404030B020404" pitchFamily="18" charset="0"/>
              </a:rPr>
              <a:t> wrap - up</a:t>
            </a:r>
          </a:p>
        </p:txBody>
      </p:sp>
    </p:spTree>
    <p:extLst>
      <p:ext uri="{BB962C8B-B14F-4D97-AF65-F5344CB8AC3E}">
        <p14:creationId xmlns:p14="http://schemas.microsoft.com/office/powerpoint/2010/main" val="33131937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435">
                                          <p:stCondLst>
                                            <p:cond delay="0"/>
                                          </p:stCondLst>
                                        </p:cTn>
                                        <p:tgtEl>
                                          <p:spTgt spid="3"/>
                                        </p:tgtEl>
                                      </p:cBhvr>
                                    </p:animEffect>
                                    <p:anim calcmode="lin" valueType="num">
                                      <p:cBhvr>
                                        <p:cTn id="8"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13" dur="20">
                                          <p:stCondLst>
                                            <p:cond delay="487"/>
                                          </p:stCondLst>
                                        </p:cTn>
                                        <p:tgtEl>
                                          <p:spTgt spid="3"/>
                                        </p:tgtEl>
                                      </p:cBhvr>
                                      <p:to x="100000" y="60000"/>
                                    </p:animScale>
                                    <p:animScale>
                                      <p:cBhvr>
                                        <p:cTn id="14" dur="124" decel="50000">
                                          <p:stCondLst>
                                            <p:cond delay="507"/>
                                          </p:stCondLst>
                                        </p:cTn>
                                        <p:tgtEl>
                                          <p:spTgt spid="3"/>
                                        </p:tgtEl>
                                      </p:cBhvr>
                                      <p:to x="100000" y="100000"/>
                                    </p:animScale>
                                    <p:animScale>
                                      <p:cBhvr>
                                        <p:cTn id="15" dur="20">
                                          <p:stCondLst>
                                            <p:cond delay="984"/>
                                          </p:stCondLst>
                                        </p:cTn>
                                        <p:tgtEl>
                                          <p:spTgt spid="3"/>
                                        </p:tgtEl>
                                      </p:cBhvr>
                                      <p:to x="100000" y="80000"/>
                                    </p:animScale>
                                    <p:animScale>
                                      <p:cBhvr>
                                        <p:cTn id="16" dur="124" decel="50000">
                                          <p:stCondLst>
                                            <p:cond delay="1004"/>
                                          </p:stCondLst>
                                        </p:cTn>
                                        <p:tgtEl>
                                          <p:spTgt spid="3"/>
                                        </p:tgtEl>
                                      </p:cBhvr>
                                      <p:to x="100000" y="100000"/>
                                    </p:animScale>
                                    <p:animScale>
                                      <p:cBhvr>
                                        <p:cTn id="17" dur="20">
                                          <p:stCondLst>
                                            <p:cond delay="1231"/>
                                          </p:stCondLst>
                                        </p:cTn>
                                        <p:tgtEl>
                                          <p:spTgt spid="3"/>
                                        </p:tgtEl>
                                      </p:cBhvr>
                                      <p:to x="100000" y="90000"/>
                                    </p:animScale>
                                    <p:animScale>
                                      <p:cBhvr>
                                        <p:cTn id="18" dur="124" decel="50000">
                                          <p:stCondLst>
                                            <p:cond delay="1251"/>
                                          </p:stCondLst>
                                        </p:cTn>
                                        <p:tgtEl>
                                          <p:spTgt spid="3"/>
                                        </p:tgtEl>
                                      </p:cBhvr>
                                      <p:to x="100000" y="100000"/>
                                    </p:animScale>
                                    <p:animScale>
                                      <p:cBhvr>
                                        <p:cTn id="19" dur="20">
                                          <p:stCondLst>
                                            <p:cond delay="1356"/>
                                          </p:stCondLst>
                                        </p:cTn>
                                        <p:tgtEl>
                                          <p:spTgt spid="3"/>
                                        </p:tgtEl>
                                      </p:cBhvr>
                                      <p:to x="100000" y="95000"/>
                                    </p:animScale>
                                    <p:animScale>
                                      <p:cBhvr>
                                        <p:cTn id="20" dur="124" decel="50000">
                                          <p:stCondLst>
                                            <p:cond delay="1376"/>
                                          </p:stCondLst>
                                        </p:cTn>
                                        <p:tgtEl>
                                          <p:spTgt spid="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ùi Liễu 0968142780">
            <a:extLst>
              <a:ext uri="{FF2B5EF4-FFF2-40B4-BE49-F238E27FC236}">
                <a16:creationId xmlns:a16="http://schemas.microsoft.com/office/drawing/2014/main" id="{BF94C694-F227-43A0-90E0-86DFFF8B9E7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919" y="1744502"/>
            <a:ext cx="1987681" cy="1320487"/>
          </a:xfrm>
          <a:prstGeom prst="roundRect">
            <a:avLst/>
          </a:prstGeom>
          <a:solidFill>
            <a:schemeClr val="bg1"/>
          </a:solidFill>
          <a:ln w="28575">
            <a:noFill/>
            <a:prstDash val="dashDot"/>
          </a:ln>
        </p:spPr>
      </p:pic>
      <p:pic>
        <p:nvPicPr>
          <p:cNvPr id="11" name="Bùi Liễu 0968142780">
            <a:extLst>
              <a:ext uri="{FF2B5EF4-FFF2-40B4-BE49-F238E27FC236}">
                <a16:creationId xmlns:a16="http://schemas.microsoft.com/office/drawing/2014/main" id="{3ED3CCAB-369C-4B41-9DBF-01E492FEA49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00450" y="1712034"/>
            <a:ext cx="1943099" cy="1299974"/>
          </a:xfrm>
          <a:prstGeom prst="roundRect">
            <a:avLst/>
          </a:prstGeom>
          <a:solidFill>
            <a:schemeClr val="bg1"/>
          </a:solidFill>
          <a:ln w="28575">
            <a:noFill/>
            <a:prstDash val="dashDot"/>
          </a:ln>
        </p:spPr>
      </p:pic>
      <p:sp>
        <p:nvSpPr>
          <p:cNvPr id="12" name="Bùi Liễu 0968142780"/>
          <p:cNvSpPr txBox="1"/>
          <p:nvPr/>
        </p:nvSpPr>
        <p:spPr>
          <a:xfrm>
            <a:off x="2811051" y="304090"/>
            <a:ext cx="3770569" cy="561692"/>
          </a:xfrm>
          <a:prstGeom prst="rect">
            <a:avLst/>
          </a:prstGeom>
          <a:noFill/>
        </p:spPr>
        <p:txBody>
          <a:bodyPr wrap="square" lIns="68580" tIns="34290" rIns="68580" bIns="34290" rtlCol="0">
            <a:spAutoFit/>
          </a:bodyPr>
          <a:lstStyle/>
          <a:p>
            <a:r>
              <a:rPr lang="en-US" sz="3200" dirty="0">
                <a:latin typeface="Berlin Sans FB Demi" panose="020E0802020502020306" pitchFamily="34" charset="0"/>
              </a:rPr>
              <a:t>Listen and choose.</a:t>
            </a:r>
          </a:p>
        </p:txBody>
      </p:sp>
      <p:sp>
        <p:nvSpPr>
          <p:cNvPr id="14" name="Bùi Liễu 0968142780"/>
          <p:cNvSpPr txBox="1"/>
          <p:nvPr/>
        </p:nvSpPr>
        <p:spPr>
          <a:xfrm>
            <a:off x="2351070" y="4400550"/>
            <a:ext cx="4441861" cy="346249"/>
          </a:xfrm>
          <a:prstGeom prst="rect">
            <a:avLst/>
          </a:prstGeom>
          <a:noFill/>
        </p:spPr>
        <p:txBody>
          <a:bodyPr wrap="square" lIns="68580" tIns="34290" rIns="68580" bIns="34290" rtlCol="0">
            <a:spAutoFit/>
          </a:bodyPr>
          <a:lstStyle/>
          <a:p>
            <a:pPr algn="ctr"/>
            <a:r>
              <a:rPr lang="en-US">
                <a:latin typeface="Arial" panose="020B0604020202020204" pitchFamily="34" charset="0"/>
                <a:cs typeface="Arial" panose="020B0604020202020204" pitchFamily="34" charset="0"/>
              </a:rPr>
              <a:t>Click on the square to choose the answer.</a:t>
            </a:r>
            <a:endParaRPr lang="en-US" dirty="0">
              <a:latin typeface="Arial" panose="020B0604020202020204" pitchFamily="34" charset="0"/>
              <a:cs typeface="Arial" panose="020B0604020202020204" pitchFamily="34" charset="0"/>
            </a:endParaRPr>
          </a:p>
        </p:txBody>
      </p:sp>
      <p:sp>
        <p:nvSpPr>
          <p:cNvPr id="16" name="Bùi Liễu 0968142780">
            <a:extLst>
              <a:ext uri="{FF2B5EF4-FFF2-40B4-BE49-F238E27FC236}">
                <a16:creationId xmlns:a16="http://schemas.microsoft.com/office/drawing/2014/main" id="{DAE722E5-6BDA-443C-BC89-444032BCAF83}"/>
              </a:ext>
            </a:extLst>
          </p:cNvPr>
          <p:cNvSpPr/>
          <p:nvPr/>
        </p:nvSpPr>
        <p:spPr>
          <a:xfrm>
            <a:off x="1261469" y="3620721"/>
            <a:ext cx="499176"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A</a:t>
            </a:r>
          </a:p>
        </p:txBody>
      </p:sp>
      <p:sp>
        <p:nvSpPr>
          <p:cNvPr id="17" name="Bùi Liễu 0968142780">
            <a:extLst>
              <a:ext uri="{FF2B5EF4-FFF2-40B4-BE49-F238E27FC236}">
                <a16:creationId xmlns:a16="http://schemas.microsoft.com/office/drawing/2014/main" id="{C6B36645-6FF9-43FE-BE67-43350C09CA90}"/>
              </a:ext>
            </a:extLst>
          </p:cNvPr>
          <p:cNvSpPr/>
          <p:nvPr/>
        </p:nvSpPr>
        <p:spPr>
          <a:xfrm>
            <a:off x="3962951" y="3617460"/>
            <a:ext cx="470322"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B</a:t>
            </a:r>
          </a:p>
        </p:txBody>
      </p:sp>
      <p:sp>
        <p:nvSpPr>
          <p:cNvPr id="18" name="Bùi Liễu 0968142780">
            <a:extLst>
              <a:ext uri="{FF2B5EF4-FFF2-40B4-BE49-F238E27FC236}">
                <a16:creationId xmlns:a16="http://schemas.microsoft.com/office/drawing/2014/main" id="{DE9B591F-F8AA-47BB-A959-6892A3FC85BA}"/>
              </a:ext>
            </a:extLst>
          </p:cNvPr>
          <p:cNvSpPr/>
          <p:nvPr/>
        </p:nvSpPr>
        <p:spPr>
          <a:xfrm>
            <a:off x="4467627" y="3784210"/>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9" name="Bùi Liễu 0968142780">
            <a:extLst>
              <a:ext uri="{FF2B5EF4-FFF2-40B4-BE49-F238E27FC236}">
                <a16:creationId xmlns:a16="http://schemas.microsoft.com/office/drawing/2014/main" id="{3F22620F-B035-4E8C-8A60-E2432C7617FB}"/>
              </a:ext>
            </a:extLst>
          </p:cNvPr>
          <p:cNvSpPr/>
          <p:nvPr/>
        </p:nvSpPr>
        <p:spPr>
          <a:xfrm>
            <a:off x="1752600" y="3784210"/>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22" name="Bùi Liễu 0968142780">
            <a:extLst>
              <a:ext uri="{FF2B5EF4-FFF2-40B4-BE49-F238E27FC236}">
                <a16:creationId xmlns:a16="http://schemas.microsoft.com/office/drawing/2014/main" id="{DAE722E5-6BDA-443C-BC89-444032BCAF83}"/>
              </a:ext>
            </a:extLst>
          </p:cNvPr>
          <p:cNvSpPr/>
          <p:nvPr/>
        </p:nvSpPr>
        <p:spPr>
          <a:xfrm>
            <a:off x="6613904" y="3639067"/>
            <a:ext cx="462307"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C</a:t>
            </a:r>
          </a:p>
        </p:txBody>
      </p:sp>
      <p:sp>
        <p:nvSpPr>
          <p:cNvPr id="23" name="Bùi Liễu 0968142780">
            <a:extLst>
              <a:ext uri="{FF2B5EF4-FFF2-40B4-BE49-F238E27FC236}">
                <a16:creationId xmlns:a16="http://schemas.microsoft.com/office/drawing/2014/main" id="{3F22620F-B035-4E8C-8A60-E2432C7617FB}"/>
              </a:ext>
            </a:extLst>
          </p:cNvPr>
          <p:cNvSpPr/>
          <p:nvPr/>
        </p:nvSpPr>
        <p:spPr>
          <a:xfrm>
            <a:off x="7086600" y="3802556"/>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pic>
        <p:nvPicPr>
          <p:cNvPr id="24" name="Bùi Liễu 0968142780">
            <a:hlinkClick r:id="" action="ppaction://hlinkshowjump?jump=nextslide"/>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62949" y="3906796"/>
            <a:ext cx="518841" cy="493754"/>
          </a:xfrm>
          <a:prstGeom prst="rect">
            <a:avLst/>
          </a:prstGeom>
        </p:spPr>
      </p:pic>
      <p:sp>
        <p:nvSpPr>
          <p:cNvPr id="6" name="Rounded Rectangle 27">
            <a:extLst>
              <a:ext uri="{FF2B5EF4-FFF2-40B4-BE49-F238E27FC236}">
                <a16:creationId xmlns:a16="http://schemas.microsoft.com/office/drawing/2014/main" id="{26C802B2-C4F7-BEA4-372A-ED84D952C0FD}"/>
              </a:ext>
            </a:extLst>
          </p:cNvPr>
          <p:cNvSpPr/>
          <p:nvPr/>
        </p:nvSpPr>
        <p:spPr>
          <a:xfrm>
            <a:off x="685800" y="730914"/>
            <a:ext cx="767333" cy="398680"/>
          </a:xfrm>
          <a:prstGeom prst="roundRect">
            <a:avLst>
              <a:gd name="adj" fmla="val 50000"/>
            </a:avLst>
          </a:prstGeom>
          <a:solidFill>
            <a:schemeClr val="bg1"/>
          </a:solidFill>
          <a:ln>
            <a:solidFill>
              <a:schemeClr val="tx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1/8</a:t>
            </a:r>
          </a:p>
        </p:txBody>
      </p:sp>
      <p:pic>
        <p:nvPicPr>
          <p:cNvPr id="4" name="Nhạc hay 7 Bùi Liễu 0968142780">
            <a:hlinkClick r:id="" action="ppaction://media"/>
            <a:extLst>
              <a:ext uri="{FF2B5EF4-FFF2-40B4-BE49-F238E27FC236}">
                <a16:creationId xmlns:a16="http://schemas.microsoft.com/office/drawing/2014/main" id="{2A8D3245-FC55-1A8F-EB7A-BEE7A91FB62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62200" y="-118749"/>
            <a:ext cx="487363" cy="487363"/>
          </a:xfrm>
          <a:prstGeom prst="rect">
            <a:avLst/>
          </a:prstGeom>
        </p:spPr>
      </p:pic>
      <p:pic>
        <p:nvPicPr>
          <p:cNvPr id="7" name="Track 32d Bùi Liễu 0968142780">
            <a:hlinkClick r:id="" action="ppaction://media"/>
            <a:extLst>
              <a:ext uri="{FF2B5EF4-FFF2-40B4-BE49-F238E27FC236}">
                <a16:creationId xmlns:a16="http://schemas.microsoft.com/office/drawing/2014/main" id="{B1CBD160-EFB4-9D30-33CC-D274388ECEE5}"/>
              </a:ext>
            </a:extLst>
          </p:cNvPr>
          <p:cNvPicPr>
            <a:picLocks noChangeAspect="1"/>
          </p:cNvPicPr>
          <p:nvPr>
            <a:audioFile r:link="rId4"/>
            <p:extLst>
              <p:ext uri="{DAA4B4D4-6D71-4841-9C94-3DE7FCFB9230}">
                <p14:media xmlns:p14="http://schemas.microsoft.com/office/powerpoint/2010/main" r:embed="rId3"/>
              </p:ext>
            </p:extLst>
          </p:nvPr>
        </p:nvPicPr>
        <p:blipFill>
          <a:blip r:embed="rId13">
            <a:extLst>
              <a:ext uri="{28A0092B-C50C-407E-A947-70E740481C1C}">
                <a14:useLocalDpi xmlns:a14="http://schemas.microsoft.com/office/drawing/2010/main" val="0"/>
              </a:ext>
            </a:extLst>
          </a:blip>
          <a:srcRect/>
          <a:stretch/>
        </p:blipFill>
        <p:spPr>
          <a:xfrm>
            <a:off x="4225597" y="1080195"/>
            <a:ext cx="487363" cy="392597"/>
          </a:xfrm>
          <a:prstGeom prst="rect">
            <a:avLst/>
          </a:prstGeom>
        </p:spPr>
      </p:pic>
      <p:pic>
        <p:nvPicPr>
          <p:cNvPr id="8" name="Bùi Liễu 0968142780">
            <a:extLst>
              <a:ext uri="{FF2B5EF4-FFF2-40B4-BE49-F238E27FC236}">
                <a16:creationId xmlns:a16="http://schemas.microsoft.com/office/drawing/2014/main" id="{BC8D9176-0E1A-7CBA-DDEF-1E9703D4A81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48399" y="1730994"/>
            <a:ext cx="1943099" cy="1294746"/>
          </a:xfrm>
          <a:prstGeom prst="roundRect">
            <a:avLst/>
          </a:prstGeom>
          <a:solidFill>
            <a:schemeClr val="bg1"/>
          </a:solidFill>
          <a:ln w="28575">
            <a:noFill/>
            <a:prstDash val="dashDot"/>
          </a:ln>
        </p:spPr>
      </p:pic>
    </p:spTree>
    <p:extLst>
      <p:ext uri="{BB962C8B-B14F-4D97-AF65-F5344CB8AC3E}">
        <p14:creationId xmlns:p14="http://schemas.microsoft.com/office/powerpoint/2010/main" val="3779515731"/>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19" presetClass="emph" presetSubtype="0" fill="hold" grpId="0" nodeType="clickEffect">
                                  <p:stCondLst>
                                    <p:cond delay="0"/>
                                  </p:stCondLst>
                                  <p:childTnLst>
                                    <p:animClr clrSpc="rgb" dir="cw">
                                      <p:cBhvr override="childStyle">
                                        <p:cTn id="11" dur="500" fill="hold"/>
                                        <p:tgtEl>
                                          <p:spTgt spid="19"/>
                                        </p:tgtEl>
                                        <p:attrNameLst>
                                          <p:attrName>style.color</p:attrName>
                                        </p:attrNameLst>
                                      </p:cBhvr>
                                      <p:to>
                                        <a:srgbClr val="FF0000"/>
                                      </p:to>
                                    </p:animClr>
                                    <p:animClr clrSpc="rgb" dir="cw">
                                      <p:cBhvr>
                                        <p:cTn id="12" dur="500" fill="hold"/>
                                        <p:tgtEl>
                                          <p:spTgt spid="19"/>
                                        </p:tgtEl>
                                        <p:attrNameLst>
                                          <p:attrName>fillcolor</p:attrName>
                                        </p:attrNameLst>
                                      </p:cBhvr>
                                      <p:to>
                                        <a:srgbClr val="FF0000"/>
                                      </p:to>
                                    </p:animClr>
                                    <p:set>
                                      <p:cBhvr>
                                        <p:cTn id="13" dur="500" fill="hold"/>
                                        <p:tgtEl>
                                          <p:spTgt spid="19"/>
                                        </p:tgtEl>
                                        <p:attrNameLst>
                                          <p:attrName>fill.type</p:attrName>
                                        </p:attrNameLst>
                                      </p:cBhvr>
                                      <p:to>
                                        <p:strVal val="solid"/>
                                      </p:to>
                                    </p:set>
                                    <p:set>
                                      <p:cBhvr>
                                        <p:cTn id="14" dur="500" fill="hold"/>
                                        <p:tgtEl>
                                          <p:spTgt spid="19"/>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7" name="buzzer_wrong.wav"/>
                                        </p:tgtEl>
                                      </p:cMediaNode>
                                    </p:audio>
                                  </p:subTnLst>
                                </p:cTn>
                              </p:par>
                            </p:childTnLst>
                          </p:cTn>
                        </p:par>
                      </p:childTnLst>
                    </p:cTn>
                  </p:par>
                </p:childTnLst>
              </p:cTn>
              <p:nextCondLst>
                <p:cond evt="onClick" delay="0">
                  <p:tgtEl>
                    <p:spTgt spid="19"/>
                  </p:tgtEl>
                </p:cond>
              </p:nextCondLst>
            </p:seq>
            <p:seq concurrent="1" nextAc="seek">
              <p:cTn id="15" restart="whenNotActive" fill="hold" evtFilter="cancelBubble" nodeType="interactiveSeq">
                <p:stCondLst>
                  <p:cond evt="onClick" delay="0">
                    <p:tgtEl>
                      <p:spTgt spid="18"/>
                    </p:tgtEl>
                  </p:cond>
                </p:stCondLst>
                <p:endSync evt="end" delay="0">
                  <p:rtn val="all"/>
                </p:endSync>
                <p:childTnLst>
                  <p:par>
                    <p:cTn id="16" fill="hold">
                      <p:stCondLst>
                        <p:cond delay="0"/>
                      </p:stCondLst>
                      <p:childTnLst>
                        <p:par>
                          <p:cTn id="17" fill="hold">
                            <p:stCondLst>
                              <p:cond delay="0"/>
                            </p:stCondLst>
                            <p:childTnLst>
                              <p:par>
                                <p:cTn id="18" presetID="19" presetClass="emph" presetSubtype="0" fill="hold" grpId="0" nodeType="clickEffect">
                                  <p:stCondLst>
                                    <p:cond delay="0"/>
                                  </p:stCondLst>
                                  <p:childTnLst>
                                    <p:animClr clrSpc="rgb" dir="cw">
                                      <p:cBhvr override="childStyle">
                                        <p:cTn id="19" dur="500" fill="hold"/>
                                        <p:tgtEl>
                                          <p:spTgt spid="18"/>
                                        </p:tgtEl>
                                        <p:attrNameLst>
                                          <p:attrName>style.color</p:attrName>
                                        </p:attrNameLst>
                                      </p:cBhvr>
                                      <p:to>
                                        <a:srgbClr val="00B050"/>
                                      </p:to>
                                    </p:animClr>
                                    <p:animClr clrSpc="rgb" dir="cw">
                                      <p:cBhvr>
                                        <p:cTn id="20" dur="500" fill="hold"/>
                                        <p:tgtEl>
                                          <p:spTgt spid="18"/>
                                        </p:tgtEl>
                                        <p:attrNameLst>
                                          <p:attrName>fillcolor</p:attrName>
                                        </p:attrNameLst>
                                      </p:cBhvr>
                                      <p:to>
                                        <a:srgbClr val="00B050"/>
                                      </p:to>
                                    </p:animClr>
                                    <p:set>
                                      <p:cBhvr>
                                        <p:cTn id="21" dur="500" fill="hold"/>
                                        <p:tgtEl>
                                          <p:spTgt spid="18"/>
                                        </p:tgtEl>
                                        <p:attrNameLst>
                                          <p:attrName>fill.type</p:attrName>
                                        </p:attrNameLst>
                                      </p:cBhvr>
                                      <p:to>
                                        <p:strVal val="solid"/>
                                      </p:to>
                                    </p:set>
                                    <p:set>
                                      <p:cBhvr>
                                        <p:cTn id="22" dur="500" fill="hold"/>
                                        <p:tgtEl>
                                          <p:spTgt spid="18"/>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18"/>
                  </p:tgtEl>
                </p:cond>
              </p:nextCondLst>
            </p:seq>
            <p:seq concurrent="1" nextAc="seek">
              <p:cTn id="23" restart="whenNotActive" fill="hold" evtFilter="cancelBubble" nodeType="interactiveSeq">
                <p:stCondLst>
                  <p:cond evt="onClick" delay="0">
                    <p:tgtEl>
                      <p:spTgt spid="23"/>
                    </p:tgtEl>
                  </p:cond>
                </p:stCondLst>
                <p:endSync evt="end" delay="0">
                  <p:rtn val="all"/>
                </p:endSync>
                <p:childTnLst>
                  <p:par>
                    <p:cTn id="24" fill="hold">
                      <p:stCondLst>
                        <p:cond delay="0"/>
                      </p:stCondLst>
                      <p:childTnLst>
                        <p:par>
                          <p:cTn id="25" fill="hold">
                            <p:stCondLst>
                              <p:cond delay="0"/>
                            </p:stCondLst>
                            <p:childTnLst>
                              <p:par>
                                <p:cTn id="26" presetID="19" presetClass="emph" presetSubtype="0" fill="hold" grpId="0" nodeType="clickEffect">
                                  <p:stCondLst>
                                    <p:cond delay="0"/>
                                  </p:stCondLst>
                                  <p:childTnLst>
                                    <p:animClr clrSpc="rgb" dir="cw">
                                      <p:cBhvr override="childStyle">
                                        <p:cTn id="27" dur="500" fill="hold"/>
                                        <p:tgtEl>
                                          <p:spTgt spid="23"/>
                                        </p:tgtEl>
                                        <p:attrNameLst>
                                          <p:attrName>style.color</p:attrName>
                                        </p:attrNameLst>
                                      </p:cBhvr>
                                      <p:to>
                                        <a:srgbClr val="FF0000"/>
                                      </p:to>
                                    </p:animClr>
                                    <p:animClr clrSpc="rgb" dir="cw">
                                      <p:cBhvr>
                                        <p:cTn id="28" dur="500" fill="hold"/>
                                        <p:tgtEl>
                                          <p:spTgt spid="23"/>
                                        </p:tgtEl>
                                        <p:attrNameLst>
                                          <p:attrName>fillcolor</p:attrName>
                                        </p:attrNameLst>
                                      </p:cBhvr>
                                      <p:to>
                                        <a:srgbClr val="FF0000"/>
                                      </p:to>
                                    </p:animClr>
                                    <p:set>
                                      <p:cBhvr>
                                        <p:cTn id="29" dur="500" fill="hold"/>
                                        <p:tgtEl>
                                          <p:spTgt spid="23"/>
                                        </p:tgtEl>
                                        <p:attrNameLst>
                                          <p:attrName>fill.type</p:attrName>
                                        </p:attrNameLst>
                                      </p:cBhvr>
                                      <p:to>
                                        <p:strVal val="solid"/>
                                      </p:to>
                                    </p:set>
                                    <p:set>
                                      <p:cBhvr>
                                        <p:cTn id="30" dur="500" fill="hold"/>
                                        <p:tgtEl>
                                          <p:spTgt spid="2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7" name="buzzer_wrong.wav"/>
                                        </p:tgtEl>
                                      </p:cMediaNode>
                                    </p:audio>
                                  </p:subTnLst>
                                </p:cTn>
                              </p:par>
                            </p:childTnLst>
                          </p:cTn>
                        </p:par>
                      </p:childTnLst>
                    </p:cTn>
                  </p:par>
                </p:childTnLst>
              </p:cTn>
              <p:nextCondLst>
                <p:cond evt="onClick" delay="0">
                  <p:tgtEl>
                    <p:spTgt spid="23"/>
                  </p:tgtEl>
                </p:cond>
              </p:nextCondLst>
            </p:seq>
            <p:audio>
              <p:cMediaNode vol="3659" numSld="8">
                <p:cTn id="31" repeatCount="indefinite" fill="hold" display="0">
                  <p:stCondLst>
                    <p:cond delay="indefinite"/>
                  </p:stCondLst>
                  <p:endCondLst>
                    <p:cond evt="onStopAudio" delay="0">
                      <p:tgtEl>
                        <p:sldTgt/>
                      </p:tgtEl>
                    </p:cond>
                  </p:endCondLst>
                </p:cTn>
                <p:tgtEl>
                  <p:spTgt spid="4"/>
                </p:tgtEl>
              </p:cMediaNode>
            </p:audio>
            <p:audio>
              <p:cMediaNode vol="100000">
                <p:cTn id="32" fill="hold" display="0">
                  <p:stCondLst>
                    <p:cond delay="indefinite"/>
                  </p:stCondLst>
                  <p:endCondLst>
                    <p:cond evt="onStopAudio" delay="0">
                      <p:tgtEl>
                        <p:sldTgt/>
                      </p:tgtEl>
                    </p:cond>
                  </p:endCondLst>
                </p:cTn>
                <p:tgtEl>
                  <p:spTgt spid="7"/>
                </p:tgtEl>
              </p:cMediaNode>
            </p:audio>
          </p:childTnLst>
        </p:cTn>
      </p:par>
    </p:tnLst>
    <p:bldLst>
      <p:bldP spid="18" grpId="0" animBg="1"/>
      <p:bldP spid="19"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ùi Liễu 0968142780"/>
          <p:cNvPicPr>
            <a:picLocks noChangeAspect="1"/>
          </p:cNvPicPr>
          <p:nvPr/>
        </p:nvPicPr>
        <p:blipFill rotWithShape="1">
          <a:blip r:embed="rId3">
            <a:clrChange>
              <a:clrFrom>
                <a:srgbClr val="EFFAFE"/>
              </a:clrFrom>
              <a:clrTo>
                <a:srgbClr val="EFFAFE">
                  <a:alpha val="0"/>
                </a:srgbClr>
              </a:clrTo>
            </a:clrChange>
            <a:extLst>
              <a:ext uri="{28A0092B-C50C-407E-A947-70E740481C1C}">
                <a14:useLocalDpi xmlns:a14="http://schemas.microsoft.com/office/drawing/2010/main" val="0"/>
              </a:ext>
            </a:extLst>
          </a:blip>
          <a:srcRect t="26667" b="20000"/>
          <a:stretch/>
        </p:blipFill>
        <p:spPr>
          <a:xfrm>
            <a:off x="2209800" y="895350"/>
            <a:ext cx="5125641" cy="2733675"/>
          </a:xfrm>
          <a:prstGeom prst="rect">
            <a:avLst/>
          </a:prstGeom>
        </p:spPr>
      </p:pic>
      <p:sp>
        <p:nvSpPr>
          <p:cNvPr id="4" name="Bùi Liễu 0968142780">
            <a:extLst>
              <a:ext uri="{FF2B5EF4-FFF2-40B4-BE49-F238E27FC236}">
                <a16:creationId xmlns:a16="http://schemas.microsoft.com/office/drawing/2014/main" id="{06F9ACF3-CAD4-4524-B309-82465B0C35AE}"/>
              </a:ext>
            </a:extLst>
          </p:cNvPr>
          <p:cNvSpPr txBox="1"/>
          <p:nvPr/>
        </p:nvSpPr>
        <p:spPr>
          <a:xfrm>
            <a:off x="2305050" y="2343150"/>
            <a:ext cx="4629150" cy="992579"/>
          </a:xfrm>
          <a:prstGeom prst="rect">
            <a:avLst/>
          </a:prstGeom>
          <a:noFill/>
          <a:ln>
            <a:noFill/>
          </a:ln>
        </p:spPr>
        <p:txBody>
          <a:bodyPr wrap="square" lIns="68580" tIns="34290" rIns="68580" bIns="34290" rtlCol="0">
            <a:spAutoFit/>
          </a:bodyPr>
          <a:lstStyle/>
          <a:p>
            <a:pPr algn="ctr"/>
            <a:r>
              <a:rPr lang="en-US" sz="6000" b="1" dirty="0">
                <a:ln w="13462">
                  <a:solidFill>
                    <a:schemeClr val="bg1"/>
                  </a:solidFill>
                  <a:prstDash val="solid"/>
                </a:ln>
                <a:solidFill>
                  <a:srgbClr val="FF6600"/>
                </a:solidFill>
                <a:effectLst>
                  <a:outerShdw dist="38100" dir="2700000" algn="bl" rotWithShape="0">
                    <a:schemeClr val="accent5"/>
                  </a:outerShdw>
                </a:effectLst>
                <a:latin typeface="Cooper Black" panose="0208090404030B020404" pitchFamily="18" charset="0"/>
              </a:rPr>
              <a:t>Warm-up</a:t>
            </a:r>
          </a:p>
        </p:txBody>
      </p:sp>
    </p:spTree>
    <p:extLst>
      <p:ext uri="{BB962C8B-B14F-4D97-AF65-F5344CB8AC3E}">
        <p14:creationId xmlns:p14="http://schemas.microsoft.com/office/powerpoint/2010/main" val="1319741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435">
                                          <p:stCondLst>
                                            <p:cond delay="0"/>
                                          </p:stCondLst>
                                        </p:cTn>
                                        <p:tgtEl>
                                          <p:spTgt spid="4"/>
                                        </p:tgtEl>
                                      </p:cBhvr>
                                    </p:animEffect>
                                    <p:anim calcmode="lin" valueType="num">
                                      <p:cBhvr>
                                        <p:cTn id="8" dur="1367"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13" dur="20">
                                          <p:stCondLst>
                                            <p:cond delay="487"/>
                                          </p:stCondLst>
                                        </p:cTn>
                                        <p:tgtEl>
                                          <p:spTgt spid="4"/>
                                        </p:tgtEl>
                                      </p:cBhvr>
                                      <p:to x="100000" y="60000"/>
                                    </p:animScale>
                                    <p:animScale>
                                      <p:cBhvr>
                                        <p:cTn id="14" dur="124" decel="50000">
                                          <p:stCondLst>
                                            <p:cond delay="507"/>
                                          </p:stCondLst>
                                        </p:cTn>
                                        <p:tgtEl>
                                          <p:spTgt spid="4"/>
                                        </p:tgtEl>
                                      </p:cBhvr>
                                      <p:to x="100000" y="100000"/>
                                    </p:animScale>
                                    <p:animScale>
                                      <p:cBhvr>
                                        <p:cTn id="15" dur="20">
                                          <p:stCondLst>
                                            <p:cond delay="984"/>
                                          </p:stCondLst>
                                        </p:cTn>
                                        <p:tgtEl>
                                          <p:spTgt spid="4"/>
                                        </p:tgtEl>
                                      </p:cBhvr>
                                      <p:to x="100000" y="80000"/>
                                    </p:animScale>
                                    <p:animScale>
                                      <p:cBhvr>
                                        <p:cTn id="16" dur="124" decel="50000">
                                          <p:stCondLst>
                                            <p:cond delay="1004"/>
                                          </p:stCondLst>
                                        </p:cTn>
                                        <p:tgtEl>
                                          <p:spTgt spid="4"/>
                                        </p:tgtEl>
                                      </p:cBhvr>
                                      <p:to x="100000" y="100000"/>
                                    </p:animScale>
                                    <p:animScale>
                                      <p:cBhvr>
                                        <p:cTn id="17" dur="20">
                                          <p:stCondLst>
                                            <p:cond delay="1231"/>
                                          </p:stCondLst>
                                        </p:cTn>
                                        <p:tgtEl>
                                          <p:spTgt spid="4"/>
                                        </p:tgtEl>
                                      </p:cBhvr>
                                      <p:to x="100000" y="90000"/>
                                    </p:animScale>
                                    <p:animScale>
                                      <p:cBhvr>
                                        <p:cTn id="18" dur="124" decel="50000">
                                          <p:stCondLst>
                                            <p:cond delay="1251"/>
                                          </p:stCondLst>
                                        </p:cTn>
                                        <p:tgtEl>
                                          <p:spTgt spid="4"/>
                                        </p:tgtEl>
                                      </p:cBhvr>
                                      <p:to x="100000" y="100000"/>
                                    </p:animScale>
                                    <p:animScale>
                                      <p:cBhvr>
                                        <p:cTn id="19" dur="20">
                                          <p:stCondLst>
                                            <p:cond delay="1356"/>
                                          </p:stCondLst>
                                        </p:cTn>
                                        <p:tgtEl>
                                          <p:spTgt spid="4"/>
                                        </p:tgtEl>
                                      </p:cBhvr>
                                      <p:to x="100000" y="95000"/>
                                    </p:animScale>
                                    <p:animScale>
                                      <p:cBhvr>
                                        <p:cTn id="20" dur="124" decel="50000">
                                          <p:stCondLst>
                                            <p:cond delay="1376"/>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ùi Liễu 0968142780">
            <a:extLst>
              <a:ext uri="{FF2B5EF4-FFF2-40B4-BE49-F238E27FC236}">
                <a16:creationId xmlns:a16="http://schemas.microsoft.com/office/drawing/2014/main" id="{BF94C694-F227-43A0-90E0-86DFFF8B9E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0461" y="1690909"/>
            <a:ext cx="1987681" cy="1329099"/>
          </a:xfrm>
          <a:prstGeom prst="roundRect">
            <a:avLst/>
          </a:prstGeom>
          <a:solidFill>
            <a:schemeClr val="bg1"/>
          </a:solidFill>
          <a:ln w="28575">
            <a:noFill/>
            <a:prstDash val="dashDot"/>
          </a:ln>
        </p:spPr>
      </p:pic>
      <p:pic>
        <p:nvPicPr>
          <p:cNvPr id="11" name="Bùi Liễu 0968142780">
            <a:extLst>
              <a:ext uri="{FF2B5EF4-FFF2-40B4-BE49-F238E27FC236}">
                <a16:creationId xmlns:a16="http://schemas.microsoft.com/office/drawing/2014/main" id="{3ED3CCAB-369C-4B41-9DBF-01E492FEA4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4401" y="1708086"/>
            <a:ext cx="1943099" cy="1294746"/>
          </a:xfrm>
          <a:prstGeom prst="roundRect">
            <a:avLst/>
          </a:prstGeom>
          <a:solidFill>
            <a:schemeClr val="bg1"/>
          </a:solidFill>
          <a:ln w="28575">
            <a:noFill/>
            <a:prstDash val="dashDot"/>
          </a:ln>
        </p:spPr>
      </p:pic>
      <p:sp>
        <p:nvSpPr>
          <p:cNvPr id="16" name="Bùi Liễu 0968142780">
            <a:extLst>
              <a:ext uri="{FF2B5EF4-FFF2-40B4-BE49-F238E27FC236}">
                <a16:creationId xmlns:a16="http://schemas.microsoft.com/office/drawing/2014/main" id="{DAE722E5-6BDA-443C-BC89-444032BCAF83}"/>
              </a:ext>
            </a:extLst>
          </p:cNvPr>
          <p:cNvSpPr/>
          <p:nvPr/>
        </p:nvSpPr>
        <p:spPr>
          <a:xfrm>
            <a:off x="1261469" y="3620721"/>
            <a:ext cx="499176"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A</a:t>
            </a:r>
          </a:p>
        </p:txBody>
      </p:sp>
      <p:sp>
        <p:nvSpPr>
          <p:cNvPr id="17" name="Bùi Liễu 0968142780">
            <a:extLst>
              <a:ext uri="{FF2B5EF4-FFF2-40B4-BE49-F238E27FC236}">
                <a16:creationId xmlns:a16="http://schemas.microsoft.com/office/drawing/2014/main" id="{C6B36645-6FF9-43FE-BE67-43350C09CA90}"/>
              </a:ext>
            </a:extLst>
          </p:cNvPr>
          <p:cNvSpPr/>
          <p:nvPr/>
        </p:nvSpPr>
        <p:spPr>
          <a:xfrm>
            <a:off x="3962951" y="3617460"/>
            <a:ext cx="470322"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B</a:t>
            </a:r>
          </a:p>
        </p:txBody>
      </p:sp>
      <p:sp>
        <p:nvSpPr>
          <p:cNvPr id="18" name="Bùi Liễu 0968142780">
            <a:extLst>
              <a:ext uri="{FF2B5EF4-FFF2-40B4-BE49-F238E27FC236}">
                <a16:creationId xmlns:a16="http://schemas.microsoft.com/office/drawing/2014/main" id="{DE9B591F-F8AA-47BB-A959-6892A3FC85BA}"/>
              </a:ext>
            </a:extLst>
          </p:cNvPr>
          <p:cNvSpPr/>
          <p:nvPr/>
        </p:nvSpPr>
        <p:spPr>
          <a:xfrm>
            <a:off x="4467627" y="3784210"/>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9" name="Bùi Liễu 0968142780">
            <a:extLst>
              <a:ext uri="{FF2B5EF4-FFF2-40B4-BE49-F238E27FC236}">
                <a16:creationId xmlns:a16="http://schemas.microsoft.com/office/drawing/2014/main" id="{3F22620F-B035-4E8C-8A60-E2432C7617FB}"/>
              </a:ext>
            </a:extLst>
          </p:cNvPr>
          <p:cNvSpPr/>
          <p:nvPr/>
        </p:nvSpPr>
        <p:spPr>
          <a:xfrm>
            <a:off x="1752600" y="3784210"/>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22" name="Bùi Liễu 0968142780">
            <a:extLst>
              <a:ext uri="{FF2B5EF4-FFF2-40B4-BE49-F238E27FC236}">
                <a16:creationId xmlns:a16="http://schemas.microsoft.com/office/drawing/2014/main" id="{DAE722E5-6BDA-443C-BC89-444032BCAF83}"/>
              </a:ext>
            </a:extLst>
          </p:cNvPr>
          <p:cNvSpPr/>
          <p:nvPr/>
        </p:nvSpPr>
        <p:spPr>
          <a:xfrm>
            <a:off x="6613904" y="3639067"/>
            <a:ext cx="462307"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C</a:t>
            </a:r>
          </a:p>
        </p:txBody>
      </p:sp>
      <p:sp>
        <p:nvSpPr>
          <p:cNvPr id="23" name="Bùi Liễu 0968142780">
            <a:extLst>
              <a:ext uri="{FF2B5EF4-FFF2-40B4-BE49-F238E27FC236}">
                <a16:creationId xmlns:a16="http://schemas.microsoft.com/office/drawing/2014/main" id="{3F22620F-B035-4E8C-8A60-E2432C7617FB}"/>
              </a:ext>
            </a:extLst>
          </p:cNvPr>
          <p:cNvSpPr/>
          <p:nvPr/>
        </p:nvSpPr>
        <p:spPr>
          <a:xfrm>
            <a:off x="7086600" y="3802556"/>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pic>
        <p:nvPicPr>
          <p:cNvPr id="24" name="Bùi Liễu 0968142780">
            <a:hlinkClick r:id="" action="ppaction://hlinkshowjump?jump=nextslide"/>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70178" y="3920951"/>
            <a:ext cx="518841" cy="493754"/>
          </a:xfrm>
          <a:prstGeom prst="rect">
            <a:avLst/>
          </a:prstGeom>
        </p:spPr>
      </p:pic>
      <p:sp>
        <p:nvSpPr>
          <p:cNvPr id="7" name="Rounded Rectangle 27">
            <a:extLst>
              <a:ext uri="{FF2B5EF4-FFF2-40B4-BE49-F238E27FC236}">
                <a16:creationId xmlns:a16="http://schemas.microsoft.com/office/drawing/2014/main" id="{6726FC21-345A-ECF9-5E5C-5E615201E531}"/>
              </a:ext>
            </a:extLst>
          </p:cNvPr>
          <p:cNvSpPr/>
          <p:nvPr/>
        </p:nvSpPr>
        <p:spPr>
          <a:xfrm>
            <a:off x="685800" y="730914"/>
            <a:ext cx="767333" cy="398680"/>
          </a:xfrm>
          <a:prstGeom prst="roundRect">
            <a:avLst>
              <a:gd name="adj" fmla="val 50000"/>
            </a:avLst>
          </a:prstGeom>
          <a:solidFill>
            <a:schemeClr val="bg1"/>
          </a:solidFill>
          <a:ln>
            <a:solidFill>
              <a:schemeClr val="tx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2/8</a:t>
            </a:r>
          </a:p>
        </p:txBody>
      </p:sp>
      <p:pic>
        <p:nvPicPr>
          <p:cNvPr id="4" name="Bùi Liễu 0968142780">
            <a:extLst>
              <a:ext uri="{FF2B5EF4-FFF2-40B4-BE49-F238E27FC236}">
                <a16:creationId xmlns:a16="http://schemas.microsoft.com/office/drawing/2014/main" id="{DFDA474B-1BD8-8B69-3E87-2F7ECA9607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02326" y="1676393"/>
            <a:ext cx="1987681" cy="1325783"/>
          </a:xfrm>
          <a:prstGeom prst="roundRect">
            <a:avLst/>
          </a:prstGeom>
          <a:solidFill>
            <a:schemeClr val="bg1"/>
          </a:solidFill>
          <a:ln w="28575">
            <a:noFill/>
            <a:prstDash val="dashDot"/>
          </a:ln>
        </p:spPr>
      </p:pic>
      <p:sp>
        <p:nvSpPr>
          <p:cNvPr id="2" name="Bùi Liễu 0968142780">
            <a:extLst>
              <a:ext uri="{FF2B5EF4-FFF2-40B4-BE49-F238E27FC236}">
                <a16:creationId xmlns:a16="http://schemas.microsoft.com/office/drawing/2014/main" id="{A783B84C-4616-B1C9-40FA-19F46A15CC00}"/>
              </a:ext>
            </a:extLst>
          </p:cNvPr>
          <p:cNvSpPr txBox="1"/>
          <p:nvPr/>
        </p:nvSpPr>
        <p:spPr>
          <a:xfrm>
            <a:off x="2811051" y="304090"/>
            <a:ext cx="3770569" cy="561692"/>
          </a:xfrm>
          <a:prstGeom prst="rect">
            <a:avLst/>
          </a:prstGeom>
          <a:noFill/>
        </p:spPr>
        <p:txBody>
          <a:bodyPr wrap="square" lIns="68580" tIns="34290" rIns="68580" bIns="34290" rtlCol="0">
            <a:spAutoFit/>
          </a:bodyPr>
          <a:lstStyle/>
          <a:p>
            <a:r>
              <a:rPr lang="en-US" sz="3200" dirty="0">
                <a:latin typeface="Berlin Sans FB Demi" panose="020E0802020502020306" pitchFamily="34" charset="0"/>
              </a:rPr>
              <a:t>Listen and choose.</a:t>
            </a:r>
          </a:p>
        </p:txBody>
      </p:sp>
      <p:pic>
        <p:nvPicPr>
          <p:cNvPr id="6" name="Track 36d Bùi Liễu 096814278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extLst>
              <a:ext uri="{28A0092B-C50C-407E-A947-70E740481C1C}">
                <a14:useLocalDpi xmlns:a14="http://schemas.microsoft.com/office/drawing/2010/main" val="0"/>
              </a:ext>
            </a:extLst>
          </a:blip>
          <a:stretch>
            <a:fillRect/>
          </a:stretch>
        </p:blipFill>
        <p:spPr>
          <a:xfrm>
            <a:off x="4243740" y="930254"/>
            <a:ext cx="501907" cy="402740"/>
          </a:xfrm>
          <a:prstGeom prst="rect">
            <a:avLst/>
          </a:prstGeom>
        </p:spPr>
      </p:pic>
    </p:spTree>
    <p:extLst>
      <p:ext uri="{BB962C8B-B14F-4D97-AF65-F5344CB8AC3E}">
        <p14:creationId xmlns:p14="http://schemas.microsoft.com/office/powerpoint/2010/main" val="187763083"/>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19"/>
                                        </p:tgtEl>
                                        <p:attrNameLst>
                                          <p:attrName>style.color</p:attrName>
                                        </p:attrNameLst>
                                      </p:cBhvr>
                                      <p:to>
                                        <a:srgbClr val="FF0000"/>
                                      </p:to>
                                    </p:animClr>
                                    <p:animClr clrSpc="rgb" dir="cw">
                                      <p:cBhvr>
                                        <p:cTn id="7" dur="500" fill="hold"/>
                                        <p:tgtEl>
                                          <p:spTgt spid="19"/>
                                        </p:tgtEl>
                                        <p:attrNameLst>
                                          <p:attrName>fillcolor</p:attrName>
                                        </p:attrNameLst>
                                      </p:cBhvr>
                                      <p:to>
                                        <a:srgbClr val="FF0000"/>
                                      </p:to>
                                    </p:animClr>
                                    <p:set>
                                      <p:cBhvr>
                                        <p:cTn id="8" dur="500" fill="hold"/>
                                        <p:tgtEl>
                                          <p:spTgt spid="19"/>
                                        </p:tgtEl>
                                        <p:attrNameLst>
                                          <p:attrName>fill.type</p:attrName>
                                        </p:attrNameLst>
                                      </p:cBhvr>
                                      <p:to>
                                        <p:strVal val="solid"/>
                                      </p:to>
                                    </p:set>
                                    <p:set>
                                      <p:cBhvr>
                                        <p:cTn id="9" dur="500" fill="hold"/>
                                        <p:tgtEl>
                                          <p:spTgt spid="1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18"/>
                    </p:tgtEl>
                  </p:cond>
                </p:stCondLst>
                <p:endSync evt="end" delay="0">
                  <p:rtn val="all"/>
                </p:endSync>
                <p:childTnLst>
                  <p:par>
                    <p:cTn id="11" fill="hold">
                      <p:stCondLst>
                        <p:cond delay="0"/>
                      </p:stCondLst>
                      <p:childTnLst>
                        <p:par>
                          <p:cTn id="12" fill="hold">
                            <p:stCondLst>
                              <p:cond delay="0"/>
                            </p:stCondLst>
                            <p:childTnLst>
                              <p:par>
                                <p:cTn id="13" presetID="19" presetClass="emph" presetSubtype="0" fill="hold" grpId="0" nodeType="clickEffect">
                                  <p:stCondLst>
                                    <p:cond delay="0"/>
                                  </p:stCondLst>
                                  <p:childTnLst>
                                    <p:animClr clrSpc="rgb" dir="cw">
                                      <p:cBhvr override="childStyle">
                                        <p:cTn id="14" dur="500" fill="hold"/>
                                        <p:tgtEl>
                                          <p:spTgt spid="18"/>
                                        </p:tgtEl>
                                        <p:attrNameLst>
                                          <p:attrName>style.color</p:attrName>
                                        </p:attrNameLst>
                                      </p:cBhvr>
                                      <p:to>
                                        <a:srgbClr val="00B050"/>
                                      </p:to>
                                    </p:animClr>
                                    <p:animClr clrSpc="rgb" dir="cw">
                                      <p:cBhvr>
                                        <p:cTn id="15" dur="500" fill="hold"/>
                                        <p:tgtEl>
                                          <p:spTgt spid="18"/>
                                        </p:tgtEl>
                                        <p:attrNameLst>
                                          <p:attrName>fillcolor</p:attrName>
                                        </p:attrNameLst>
                                      </p:cBhvr>
                                      <p:to>
                                        <a:srgbClr val="00B050"/>
                                      </p:to>
                                    </p:animClr>
                                    <p:set>
                                      <p:cBhvr>
                                        <p:cTn id="16" dur="500" fill="hold"/>
                                        <p:tgtEl>
                                          <p:spTgt spid="18"/>
                                        </p:tgtEl>
                                        <p:attrNameLst>
                                          <p:attrName>fill.type</p:attrName>
                                        </p:attrNameLst>
                                      </p:cBhvr>
                                      <p:to>
                                        <p:strVal val="solid"/>
                                      </p:to>
                                    </p:set>
                                    <p:set>
                                      <p:cBhvr>
                                        <p:cTn id="17" dur="500" fill="hold"/>
                                        <p:tgtEl>
                                          <p:spTgt spid="18"/>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8"/>
                  </p:tgtEl>
                </p:cond>
              </p:nextCondLst>
            </p:seq>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19" presetClass="emph" presetSubtype="0" fill="hold" grpId="0" nodeType="clickEffect">
                                  <p:stCondLst>
                                    <p:cond delay="0"/>
                                  </p:stCondLst>
                                  <p:childTnLst>
                                    <p:animClr clrSpc="rgb" dir="cw">
                                      <p:cBhvr override="childStyle">
                                        <p:cTn id="22" dur="500" fill="hold"/>
                                        <p:tgtEl>
                                          <p:spTgt spid="23"/>
                                        </p:tgtEl>
                                        <p:attrNameLst>
                                          <p:attrName>style.color</p:attrName>
                                        </p:attrNameLst>
                                      </p:cBhvr>
                                      <p:to>
                                        <a:srgbClr val="FF0000"/>
                                      </p:to>
                                    </p:animClr>
                                    <p:animClr clrSpc="rgb" dir="cw">
                                      <p:cBhvr>
                                        <p:cTn id="23" dur="500" fill="hold"/>
                                        <p:tgtEl>
                                          <p:spTgt spid="23"/>
                                        </p:tgtEl>
                                        <p:attrNameLst>
                                          <p:attrName>fillcolor</p:attrName>
                                        </p:attrNameLst>
                                      </p:cBhvr>
                                      <p:to>
                                        <a:srgbClr val="FF0000"/>
                                      </p:to>
                                    </p:animClr>
                                    <p:set>
                                      <p:cBhvr>
                                        <p:cTn id="24" dur="500" fill="hold"/>
                                        <p:tgtEl>
                                          <p:spTgt spid="23"/>
                                        </p:tgtEl>
                                        <p:attrNameLst>
                                          <p:attrName>fill.type</p:attrName>
                                        </p:attrNameLst>
                                      </p:cBhvr>
                                      <p:to>
                                        <p:strVal val="solid"/>
                                      </p:to>
                                    </p:set>
                                    <p:set>
                                      <p:cBhvr>
                                        <p:cTn id="25" dur="500" fill="hold"/>
                                        <p:tgtEl>
                                          <p:spTgt spid="23"/>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23"/>
                  </p:tgtEl>
                </p:cond>
              </p:nextCondLst>
            </p:seq>
            <p:audio>
              <p:cMediaNode vol="100000">
                <p:cTn id="26" fill="hold" display="0">
                  <p:stCondLst>
                    <p:cond delay="indefinite"/>
                  </p:stCondLst>
                  <p:endCondLst>
                    <p:cond evt="onStopAudio" delay="0">
                      <p:tgtEl>
                        <p:sldTgt/>
                      </p:tgtEl>
                    </p:cond>
                  </p:endCondLst>
                </p:cTn>
                <p:tgtEl>
                  <p:spTgt spid="6"/>
                </p:tgtEl>
              </p:cMediaNode>
            </p:audio>
          </p:childTnLst>
        </p:cTn>
      </p:par>
    </p:tnLst>
    <p:bldLst>
      <p:bldP spid="18" grpId="0" animBg="1"/>
      <p:bldP spid="19"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ùi Liễu 0968142780">
            <a:extLst>
              <a:ext uri="{FF2B5EF4-FFF2-40B4-BE49-F238E27FC236}">
                <a16:creationId xmlns:a16="http://schemas.microsoft.com/office/drawing/2014/main" id="{C55538F7-6846-AA13-6D4B-7D40321C00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7084" y="1695901"/>
            <a:ext cx="1987681" cy="1329800"/>
          </a:xfrm>
          <a:prstGeom prst="roundRect">
            <a:avLst/>
          </a:prstGeom>
          <a:solidFill>
            <a:schemeClr val="bg1"/>
          </a:solidFill>
          <a:ln w="28575">
            <a:noFill/>
            <a:prstDash val="dashDot"/>
          </a:ln>
        </p:spPr>
      </p:pic>
      <p:pic>
        <p:nvPicPr>
          <p:cNvPr id="3" name="Bùi Liễu">
            <a:extLst>
              <a:ext uri="{FF2B5EF4-FFF2-40B4-BE49-F238E27FC236}">
                <a16:creationId xmlns:a16="http://schemas.microsoft.com/office/drawing/2014/main" id="{BF94C694-F227-43A0-90E0-86DFFF8B9E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00450" y="1701221"/>
            <a:ext cx="1943100" cy="1294747"/>
          </a:xfrm>
          <a:prstGeom prst="roundRect">
            <a:avLst/>
          </a:prstGeom>
          <a:solidFill>
            <a:schemeClr val="bg1"/>
          </a:solidFill>
          <a:ln w="28575">
            <a:noFill/>
            <a:prstDash val="dashDot"/>
          </a:ln>
        </p:spPr>
      </p:pic>
      <p:pic>
        <p:nvPicPr>
          <p:cNvPr id="11" name="Bùi Liễu">
            <a:extLst>
              <a:ext uri="{FF2B5EF4-FFF2-40B4-BE49-F238E27FC236}">
                <a16:creationId xmlns:a16="http://schemas.microsoft.com/office/drawing/2014/main" id="{3ED3CCAB-369C-4B41-9DBF-01E492FEA4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5596" y="1724640"/>
            <a:ext cx="1881320" cy="1247910"/>
          </a:xfrm>
          <a:prstGeom prst="roundRect">
            <a:avLst/>
          </a:prstGeom>
          <a:solidFill>
            <a:schemeClr val="bg1"/>
          </a:solidFill>
          <a:ln w="28575">
            <a:noFill/>
            <a:prstDash val="dashDot"/>
          </a:ln>
        </p:spPr>
      </p:pic>
      <p:sp>
        <p:nvSpPr>
          <p:cNvPr id="17" name="Bùi Liễu 0968142780">
            <a:extLst>
              <a:ext uri="{FF2B5EF4-FFF2-40B4-BE49-F238E27FC236}">
                <a16:creationId xmlns:a16="http://schemas.microsoft.com/office/drawing/2014/main" id="{DE9B591F-F8AA-47BB-A959-6892A3FC85BA}"/>
              </a:ext>
            </a:extLst>
          </p:cNvPr>
          <p:cNvSpPr/>
          <p:nvPr/>
        </p:nvSpPr>
        <p:spPr>
          <a:xfrm>
            <a:off x="1750994" y="3802554"/>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8" name="Bùi Liễu 0968142780">
            <a:extLst>
              <a:ext uri="{FF2B5EF4-FFF2-40B4-BE49-F238E27FC236}">
                <a16:creationId xmlns:a16="http://schemas.microsoft.com/office/drawing/2014/main" id="{3F22620F-B035-4E8C-8A60-E2432C7617FB}"/>
              </a:ext>
            </a:extLst>
          </p:cNvPr>
          <p:cNvSpPr/>
          <p:nvPr/>
        </p:nvSpPr>
        <p:spPr>
          <a:xfrm>
            <a:off x="4433183" y="3802555"/>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20" name="Bùi Liễu 0968142780">
            <a:extLst>
              <a:ext uri="{FF2B5EF4-FFF2-40B4-BE49-F238E27FC236}">
                <a16:creationId xmlns:a16="http://schemas.microsoft.com/office/drawing/2014/main" id="{3F22620F-B035-4E8C-8A60-E2432C7617FB}"/>
              </a:ext>
            </a:extLst>
          </p:cNvPr>
          <p:cNvSpPr/>
          <p:nvPr/>
        </p:nvSpPr>
        <p:spPr>
          <a:xfrm>
            <a:off x="7086600" y="3802556"/>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pic>
        <p:nvPicPr>
          <p:cNvPr id="21" name="Bùi Liễu">
            <a:hlinkClick r:id="" action="ppaction://hlinkshowjump?jump=nextslide"/>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86193" y="4215453"/>
            <a:ext cx="518841" cy="493754"/>
          </a:xfrm>
          <a:prstGeom prst="rect">
            <a:avLst/>
          </a:prstGeom>
        </p:spPr>
      </p:pic>
      <p:sp>
        <p:nvSpPr>
          <p:cNvPr id="23" name="Bùi Liễu 0968142780">
            <a:extLst>
              <a:ext uri="{FF2B5EF4-FFF2-40B4-BE49-F238E27FC236}">
                <a16:creationId xmlns:a16="http://schemas.microsoft.com/office/drawing/2014/main" id="{DAE722E5-6BDA-443C-BC89-444032BCAF83}"/>
              </a:ext>
            </a:extLst>
          </p:cNvPr>
          <p:cNvSpPr/>
          <p:nvPr/>
        </p:nvSpPr>
        <p:spPr>
          <a:xfrm>
            <a:off x="1261469" y="3620721"/>
            <a:ext cx="499176"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A</a:t>
            </a:r>
          </a:p>
        </p:txBody>
      </p:sp>
      <p:sp>
        <p:nvSpPr>
          <p:cNvPr id="24" name="Bùi Liễu 0968142780">
            <a:extLst>
              <a:ext uri="{FF2B5EF4-FFF2-40B4-BE49-F238E27FC236}">
                <a16:creationId xmlns:a16="http://schemas.microsoft.com/office/drawing/2014/main" id="{C6B36645-6FF9-43FE-BE67-43350C09CA90}"/>
              </a:ext>
            </a:extLst>
          </p:cNvPr>
          <p:cNvSpPr/>
          <p:nvPr/>
        </p:nvSpPr>
        <p:spPr>
          <a:xfrm>
            <a:off x="3962951" y="3617460"/>
            <a:ext cx="470322"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B</a:t>
            </a:r>
          </a:p>
        </p:txBody>
      </p:sp>
      <p:sp>
        <p:nvSpPr>
          <p:cNvPr id="25" name="Bùi Liễu 0968142780">
            <a:extLst>
              <a:ext uri="{FF2B5EF4-FFF2-40B4-BE49-F238E27FC236}">
                <a16:creationId xmlns:a16="http://schemas.microsoft.com/office/drawing/2014/main" id="{DAE722E5-6BDA-443C-BC89-444032BCAF83}"/>
              </a:ext>
            </a:extLst>
          </p:cNvPr>
          <p:cNvSpPr/>
          <p:nvPr/>
        </p:nvSpPr>
        <p:spPr>
          <a:xfrm>
            <a:off x="6613904" y="3639067"/>
            <a:ext cx="462307"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C</a:t>
            </a:r>
          </a:p>
        </p:txBody>
      </p:sp>
      <p:sp>
        <p:nvSpPr>
          <p:cNvPr id="6" name="Rounded Rectangle 27">
            <a:extLst>
              <a:ext uri="{FF2B5EF4-FFF2-40B4-BE49-F238E27FC236}">
                <a16:creationId xmlns:a16="http://schemas.microsoft.com/office/drawing/2014/main" id="{38563E86-6B28-BECB-2DFF-0338F8BC05E3}"/>
              </a:ext>
            </a:extLst>
          </p:cNvPr>
          <p:cNvSpPr/>
          <p:nvPr/>
        </p:nvSpPr>
        <p:spPr>
          <a:xfrm>
            <a:off x="685800" y="730914"/>
            <a:ext cx="767333" cy="398680"/>
          </a:xfrm>
          <a:prstGeom prst="roundRect">
            <a:avLst>
              <a:gd name="adj" fmla="val 50000"/>
            </a:avLst>
          </a:prstGeom>
          <a:solidFill>
            <a:schemeClr val="bg1"/>
          </a:solidFill>
          <a:ln>
            <a:solidFill>
              <a:schemeClr val="tx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3/8</a:t>
            </a:r>
          </a:p>
        </p:txBody>
      </p:sp>
      <p:sp>
        <p:nvSpPr>
          <p:cNvPr id="2" name="Bùi Liễu 0968142780">
            <a:extLst>
              <a:ext uri="{FF2B5EF4-FFF2-40B4-BE49-F238E27FC236}">
                <a16:creationId xmlns:a16="http://schemas.microsoft.com/office/drawing/2014/main" id="{2E1E9CB0-B384-4599-551D-A99276C9DB0D}"/>
              </a:ext>
            </a:extLst>
          </p:cNvPr>
          <p:cNvSpPr txBox="1"/>
          <p:nvPr/>
        </p:nvSpPr>
        <p:spPr>
          <a:xfrm>
            <a:off x="2811051" y="304090"/>
            <a:ext cx="3770569" cy="561692"/>
          </a:xfrm>
          <a:prstGeom prst="rect">
            <a:avLst/>
          </a:prstGeom>
          <a:noFill/>
        </p:spPr>
        <p:txBody>
          <a:bodyPr wrap="square" lIns="68580" tIns="34290" rIns="68580" bIns="34290" rtlCol="0">
            <a:spAutoFit/>
          </a:bodyPr>
          <a:lstStyle/>
          <a:p>
            <a:r>
              <a:rPr lang="en-US" sz="3200" dirty="0">
                <a:latin typeface="Berlin Sans FB Demi" panose="020E0802020502020306" pitchFamily="34" charset="0"/>
              </a:rPr>
              <a:t>Listen and choose.</a:t>
            </a:r>
          </a:p>
        </p:txBody>
      </p:sp>
      <p:pic>
        <p:nvPicPr>
          <p:cNvPr id="5" name="Track 32c Bùi Liễu 096814278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extLst>
              <a:ext uri="{28A0092B-C50C-407E-A947-70E740481C1C}">
                <a14:useLocalDpi xmlns:a14="http://schemas.microsoft.com/office/drawing/2010/main" val="0"/>
              </a:ext>
            </a:extLst>
          </a:blip>
          <a:stretch>
            <a:fillRect/>
          </a:stretch>
        </p:blipFill>
        <p:spPr>
          <a:xfrm>
            <a:off x="4328208" y="959852"/>
            <a:ext cx="472392" cy="379056"/>
          </a:xfrm>
          <a:prstGeom prst="rect">
            <a:avLst/>
          </a:prstGeom>
        </p:spPr>
      </p:pic>
    </p:spTree>
    <p:extLst>
      <p:ext uri="{BB962C8B-B14F-4D97-AF65-F5344CB8AC3E}">
        <p14:creationId xmlns:p14="http://schemas.microsoft.com/office/powerpoint/2010/main" val="192578440"/>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18"/>
                                        </p:tgtEl>
                                        <p:attrNameLst>
                                          <p:attrName>style.color</p:attrName>
                                        </p:attrNameLst>
                                      </p:cBhvr>
                                      <p:to>
                                        <a:srgbClr val="FF0000"/>
                                      </p:to>
                                    </p:animClr>
                                    <p:animClr clrSpc="rgb" dir="cw">
                                      <p:cBhvr>
                                        <p:cTn id="7" dur="500" fill="hold"/>
                                        <p:tgtEl>
                                          <p:spTgt spid="18"/>
                                        </p:tgtEl>
                                        <p:attrNameLst>
                                          <p:attrName>fillcolor</p:attrName>
                                        </p:attrNameLst>
                                      </p:cBhvr>
                                      <p:to>
                                        <a:srgbClr val="FF0000"/>
                                      </p:to>
                                    </p:animClr>
                                    <p:set>
                                      <p:cBhvr>
                                        <p:cTn id="8" dur="500" fill="hold"/>
                                        <p:tgtEl>
                                          <p:spTgt spid="18"/>
                                        </p:tgtEl>
                                        <p:attrNameLst>
                                          <p:attrName>fill.type</p:attrName>
                                        </p:attrNameLst>
                                      </p:cBhvr>
                                      <p:to>
                                        <p:strVal val="solid"/>
                                      </p:to>
                                    </p:set>
                                    <p:set>
                                      <p:cBhvr>
                                        <p:cTn id="9" dur="500" fill="hold"/>
                                        <p:tgtEl>
                                          <p:spTgt spid="1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8"/>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19" presetClass="emph" presetSubtype="0" fill="hold" grpId="0" nodeType="clickEffect">
                                  <p:stCondLst>
                                    <p:cond delay="0"/>
                                  </p:stCondLst>
                                  <p:childTnLst>
                                    <p:animClr clrSpc="rgb" dir="cw">
                                      <p:cBhvr override="childStyle">
                                        <p:cTn id="14" dur="500" fill="hold"/>
                                        <p:tgtEl>
                                          <p:spTgt spid="17"/>
                                        </p:tgtEl>
                                        <p:attrNameLst>
                                          <p:attrName>style.color</p:attrName>
                                        </p:attrNameLst>
                                      </p:cBhvr>
                                      <p:to>
                                        <a:srgbClr val="00B050"/>
                                      </p:to>
                                    </p:animClr>
                                    <p:animClr clrSpc="rgb" dir="cw">
                                      <p:cBhvr>
                                        <p:cTn id="15" dur="500" fill="hold"/>
                                        <p:tgtEl>
                                          <p:spTgt spid="17"/>
                                        </p:tgtEl>
                                        <p:attrNameLst>
                                          <p:attrName>fillcolor</p:attrName>
                                        </p:attrNameLst>
                                      </p:cBhvr>
                                      <p:to>
                                        <a:srgbClr val="00B050"/>
                                      </p:to>
                                    </p:animClr>
                                    <p:set>
                                      <p:cBhvr>
                                        <p:cTn id="16" dur="500" fill="hold"/>
                                        <p:tgtEl>
                                          <p:spTgt spid="17"/>
                                        </p:tgtEl>
                                        <p:attrNameLst>
                                          <p:attrName>fill.type</p:attrName>
                                        </p:attrNameLst>
                                      </p:cBhvr>
                                      <p:to>
                                        <p:strVal val="solid"/>
                                      </p:to>
                                    </p:set>
                                    <p:set>
                                      <p:cBhvr>
                                        <p:cTn id="17" dur="500" fill="hold"/>
                                        <p:tgtEl>
                                          <p:spTgt spid="1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7"/>
                  </p:tgtEl>
                </p:cond>
              </p:nextCondLst>
            </p:seq>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19" presetClass="emph" presetSubtype="0" fill="hold" grpId="0" nodeType="clickEffect">
                                  <p:stCondLst>
                                    <p:cond delay="0"/>
                                  </p:stCondLst>
                                  <p:childTnLst>
                                    <p:animClr clrSpc="rgb" dir="cw">
                                      <p:cBhvr override="childStyle">
                                        <p:cTn id="22" dur="500" fill="hold"/>
                                        <p:tgtEl>
                                          <p:spTgt spid="20"/>
                                        </p:tgtEl>
                                        <p:attrNameLst>
                                          <p:attrName>style.color</p:attrName>
                                        </p:attrNameLst>
                                      </p:cBhvr>
                                      <p:to>
                                        <a:srgbClr val="FF0000"/>
                                      </p:to>
                                    </p:animClr>
                                    <p:animClr clrSpc="rgb" dir="cw">
                                      <p:cBhvr>
                                        <p:cTn id="23" dur="500" fill="hold"/>
                                        <p:tgtEl>
                                          <p:spTgt spid="20"/>
                                        </p:tgtEl>
                                        <p:attrNameLst>
                                          <p:attrName>fillcolor</p:attrName>
                                        </p:attrNameLst>
                                      </p:cBhvr>
                                      <p:to>
                                        <a:srgbClr val="FF0000"/>
                                      </p:to>
                                    </p:animClr>
                                    <p:set>
                                      <p:cBhvr>
                                        <p:cTn id="24" dur="500" fill="hold"/>
                                        <p:tgtEl>
                                          <p:spTgt spid="20"/>
                                        </p:tgtEl>
                                        <p:attrNameLst>
                                          <p:attrName>fill.type</p:attrName>
                                        </p:attrNameLst>
                                      </p:cBhvr>
                                      <p:to>
                                        <p:strVal val="solid"/>
                                      </p:to>
                                    </p:set>
                                    <p:set>
                                      <p:cBhvr>
                                        <p:cTn id="25" dur="500" fill="hold"/>
                                        <p:tgtEl>
                                          <p:spTgt spid="20"/>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20"/>
                  </p:tgtEl>
                </p:cond>
              </p:nextCondLst>
            </p:seq>
            <p:audio>
              <p:cMediaNode vol="100000">
                <p:cTn id="26" fill="hold" display="0">
                  <p:stCondLst>
                    <p:cond delay="indefinite"/>
                  </p:stCondLst>
                  <p:endCondLst>
                    <p:cond evt="onStopAudio" delay="0">
                      <p:tgtEl>
                        <p:sldTgt/>
                      </p:tgtEl>
                    </p:cond>
                  </p:endCondLst>
                </p:cTn>
                <p:tgtEl>
                  <p:spTgt spid="5"/>
                </p:tgtEl>
              </p:cMediaNode>
            </p:audio>
          </p:childTnLst>
        </p:cTn>
      </p:par>
    </p:tnLst>
    <p:bldLst>
      <p:bldP spid="17" grpId="0" animBg="1"/>
      <p:bldP spid="18"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ùi Liễu">
            <a:extLst>
              <a:ext uri="{FF2B5EF4-FFF2-40B4-BE49-F238E27FC236}">
                <a16:creationId xmlns:a16="http://schemas.microsoft.com/office/drawing/2014/main" id="{6FD6346B-9AA5-4F6B-A18A-0B0BF60D7B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8176" y="1729452"/>
            <a:ext cx="1885950" cy="1261075"/>
          </a:xfrm>
          <a:prstGeom prst="roundRect">
            <a:avLst/>
          </a:prstGeom>
          <a:solidFill>
            <a:schemeClr val="bg1"/>
          </a:solidFill>
          <a:ln w="28575">
            <a:noFill/>
            <a:prstDash val="dashDot"/>
          </a:ln>
        </p:spPr>
      </p:pic>
      <p:pic>
        <p:nvPicPr>
          <p:cNvPr id="3" name="Bùi Liễu">
            <a:extLst>
              <a:ext uri="{FF2B5EF4-FFF2-40B4-BE49-F238E27FC236}">
                <a16:creationId xmlns:a16="http://schemas.microsoft.com/office/drawing/2014/main" id="{BF94C694-F227-43A0-90E0-86DFFF8B9E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81278" y="1730394"/>
            <a:ext cx="1885949" cy="1259187"/>
          </a:xfrm>
          <a:prstGeom prst="roundRect">
            <a:avLst/>
          </a:prstGeom>
          <a:solidFill>
            <a:schemeClr val="bg1"/>
          </a:solidFill>
          <a:ln w="28575">
            <a:noFill/>
            <a:prstDash val="dashDot"/>
          </a:ln>
        </p:spPr>
      </p:pic>
      <p:pic>
        <p:nvPicPr>
          <p:cNvPr id="11" name="Bùi Liễu">
            <a:extLst>
              <a:ext uri="{FF2B5EF4-FFF2-40B4-BE49-F238E27FC236}">
                <a16:creationId xmlns:a16="http://schemas.microsoft.com/office/drawing/2014/main" id="{3ED3CCAB-369C-4B41-9DBF-01E492FEA4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6773" y="1662498"/>
            <a:ext cx="2065513" cy="1372193"/>
          </a:xfrm>
          <a:prstGeom prst="roundRect">
            <a:avLst/>
          </a:prstGeom>
          <a:solidFill>
            <a:schemeClr val="bg1"/>
          </a:solidFill>
          <a:ln w="28575">
            <a:noFill/>
            <a:prstDash val="dashDot"/>
          </a:ln>
        </p:spPr>
      </p:pic>
      <p:sp>
        <p:nvSpPr>
          <p:cNvPr id="18" name="Bùi Liễu 0968142780">
            <a:extLst>
              <a:ext uri="{FF2B5EF4-FFF2-40B4-BE49-F238E27FC236}">
                <a16:creationId xmlns:a16="http://schemas.microsoft.com/office/drawing/2014/main" id="{DE9B591F-F8AA-47BB-A959-6892A3FC85BA}"/>
              </a:ext>
            </a:extLst>
          </p:cNvPr>
          <p:cNvSpPr/>
          <p:nvPr/>
        </p:nvSpPr>
        <p:spPr>
          <a:xfrm>
            <a:off x="7129893" y="3757259"/>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9" name="Bùi Liễu 0968142780">
            <a:extLst>
              <a:ext uri="{FF2B5EF4-FFF2-40B4-BE49-F238E27FC236}">
                <a16:creationId xmlns:a16="http://schemas.microsoft.com/office/drawing/2014/main" id="{3F22620F-B035-4E8C-8A60-E2432C7617FB}"/>
              </a:ext>
            </a:extLst>
          </p:cNvPr>
          <p:cNvSpPr/>
          <p:nvPr/>
        </p:nvSpPr>
        <p:spPr>
          <a:xfrm>
            <a:off x="1752600" y="3784210"/>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21" name="Bùi Liễu 0968142780">
            <a:extLst>
              <a:ext uri="{FF2B5EF4-FFF2-40B4-BE49-F238E27FC236}">
                <a16:creationId xmlns:a16="http://schemas.microsoft.com/office/drawing/2014/main" id="{3F22620F-B035-4E8C-8A60-E2432C7617FB}"/>
              </a:ext>
            </a:extLst>
          </p:cNvPr>
          <p:cNvSpPr/>
          <p:nvPr/>
        </p:nvSpPr>
        <p:spPr>
          <a:xfrm>
            <a:off x="4571782" y="3784210"/>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pic>
        <p:nvPicPr>
          <p:cNvPr id="22" name="Bùi Liễu">
            <a:hlinkClick r:id="" action="ppaction://hlinkshowjump?jump=nextslide"/>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86193" y="3890562"/>
            <a:ext cx="518841" cy="493754"/>
          </a:xfrm>
          <a:prstGeom prst="rect">
            <a:avLst/>
          </a:prstGeom>
        </p:spPr>
      </p:pic>
      <p:sp>
        <p:nvSpPr>
          <p:cNvPr id="24" name="Bùi Liễu 0968142780">
            <a:extLst>
              <a:ext uri="{FF2B5EF4-FFF2-40B4-BE49-F238E27FC236}">
                <a16:creationId xmlns:a16="http://schemas.microsoft.com/office/drawing/2014/main" id="{DAE722E5-6BDA-443C-BC89-444032BCAF83}"/>
              </a:ext>
            </a:extLst>
          </p:cNvPr>
          <p:cNvSpPr/>
          <p:nvPr/>
        </p:nvSpPr>
        <p:spPr>
          <a:xfrm>
            <a:off x="1261469" y="3620721"/>
            <a:ext cx="499176"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A</a:t>
            </a:r>
          </a:p>
        </p:txBody>
      </p:sp>
      <p:sp>
        <p:nvSpPr>
          <p:cNvPr id="25" name="Bùi Liễu 0968142780">
            <a:extLst>
              <a:ext uri="{FF2B5EF4-FFF2-40B4-BE49-F238E27FC236}">
                <a16:creationId xmlns:a16="http://schemas.microsoft.com/office/drawing/2014/main" id="{C6B36645-6FF9-43FE-BE67-43350C09CA90}"/>
              </a:ext>
            </a:extLst>
          </p:cNvPr>
          <p:cNvSpPr/>
          <p:nvPr/>
        </p:nvSpPr>
        <p:spPr>
          <a:xfrm>
            <a:off x="4099185" y="3617460"/>
            <a:ext cx="470322"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B</a:t>
            </a:r>
          </a:p>
        </p:txBody>
      </p:sp>
      <p:sp>
        <p:nvSpPr>
          <p:cNvPr id="26" name="Bùi Liễu 0968142780">
            <a:extLst>
              <a:ext uri="{FF2B5EF4-FFF2-40B4-BE49-F238E27FC236}">
                <a16:creationId xmlns:a16="http://schemas.microsoft.com/office/drawing/2014/main" id="{DAE722E5-6BDA-443C-BC89-444032BCAF83}"/>
              </a:ext>
            </a:extLst>
          </p:cNvPr>
          <p:cNvSpPr/>
          <p:nvPr/>
        </p:nvSpPr>
        <p:spPr>
          <a:xfrm>
            <a:off x="6613904" y="3639067"/>
            <a:ext cx="462307"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C</a:t>
            </a:r>
          </a:p>
        </p:txBody>
      </p:sp>
      <p:sp>
        <p:nvSpPr>
          <p:cNvPr id="7" name="Rounded Rectangle 27">
            <a:extLst>
              <a:ext uri="{FF2B5EF4-FFF2-40B4-BE49-F238E27FC236}">
                <a16:creationId xmlns:a16="http://schemas.microsoft.com/office/drawing/2014/main" id="{AE1BA6E0-77E2-3A85-CC00-741D2E025811}"/>
              </a:ext>
            </a:extLst>
          </p:cNvPr>
          <p:cNvSpPr/>
          <p:nvPr/>
        </p:nvSpPr>
        <p:spPr>
          <a:xfrm>
            <a:off x="685800" y="730914"/>
            <a:ext cx="767333" cy="398680"/>
          </a:xfrm>
          <a:prstGeom prst="roundRect">
            <a:avLst>
              <a:gd name="adj" fmla="val 50000"/>
            </a:avLst>
          </a:prstGeom>
          <a:solidFill>
            <a:schemeClr val="bg1"/>
          </a:solidFill>
          <a:ln>
            <a:solidFill>
              <a:schemeClr val="tx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4/8</a:t>
            </a:r>
          </a:p>
        </p:txBody>
      </p:sp>
      <p:sp>
        <p:nvSpPr>
          <p:cNvPr id="4" name="Bùi Liễu 0968142780">
            <a:extLst>
              <a:ext uri="{FF2B5EF4-FFF2-40B4-BE49-F238E27FC236}">
                <a16:creationId xmlns:a16="http://schemas.microsoft.com/office/drawing/2014/main" id="{5F03CBCD-C30D-300C-3BB7-329F761DA088}"/>
              </a:ext>
            </a:extLst>
          </p:cNvPr>
          <p:cNvSpPr txBox="1"/>
          <p:nvPr/>
        </p:nvSpPr>
        <p:spPr>
          <a:xfrm>
            <a:off x="2811051" y="304090"/>
            <a:ext cx="3770569" cy="561692"/>
          </a:xfrm>
          <a:prstGeom prst="rect">
            <a:avLst/>
          </a:prstGeom>
          <a:noFill/>
        </p:spPr>
        <p:txBody>
          <a:bodyPr wrap="square" lIns="68580" tIns="34290" rIns="68580" bIns="34290" rtlCol="0">
            <a:spAutoFit/>
          </a:bodyPr>
          <a:lstStyle/>
          <a:p>
            <a:r>
              <a:rPr lang="en-US" sz="3200" dirty="0">
                <a:latin typeface="Berlin Sans FB Demi" panose="020E0802020502020306" pitchFamily="34" charset="0"/>
              </a:rPr>
              <a:t>Listen and choose.</a:t>
            </a:r>
          </a:p>
        </p:txBody>
      </p:sp>
      <p:pic>
        <p:nvPicPr>
          <p:cNvPr id="5" name="Track 36c Bùi Liễu 096814278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extLst>
              <a:ext uri="{28A0092B-C50C-407E-A947-70E740481C1C}">
                <a14:useLocalDpi xmlns:a14="http://schemas.microsoft.com/office/drawing/2010/main" val="0"/>
              </a:ext>
            </a:extLst>
          </a:blip>
          <a:stretch>
            <a:fillRect/>
          </a:stretch>
        </p:blipFill>
        <p:spPr>
          <a:xfrm>
            <a:off x="4334346" y="964374"/>
            <a:ext cx="535039" cy="429325"/>
          </a:xfrm>
          <a:prstGeom prst="rect">
            <a:avLst/>
          </a:prstGeom>
        </p:spPr>
      </p:pic>
    </p:spTree>
    <p:extLst>
      <p:ext uri="{BB962C8B-B14F-4D97-AF65-F5344CB8AC3E}">
        <p14:creationId xmlns:p14="http://schemas.microsoft.com/office/powerpoint/2010/main" val="1710487401"/>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19"/>
                                        </p:tgtEl>
                                        <p:attrNameLst>
                                          <p:attrName>style.color</p:attrName>
                                        </p:attrNameLst>
                                      </p:cBhvr>
                                      <p:to>
                                        <a:srgbClr val="FF0000"/>
                                      </p:to>
                                    </p:animClr>
                                    <p:animClr clrSpc="rgb" dir="cw">
                                      <p:cBhvr>
                                        <p:cTn id="7" dur="500" fill="hold"/>
                                        <p:tgtEl>
                                          <p:spTgt spid="19"/>
                                        </p:tgtEl>
                                        <p:attrNameLst>
                                          <p:attrName>fillcolor</p:attrName>
                                        </p:attrNameLst>
                                      </p:cBhvr>
                                      <p:to>
                                        <a:srgbClr val="FF0000"/>
                                      </p:to>
                                    </p:animClr>
                                    <p:set>
                                      <p:cBhvr>
                                        <p:cTn id="8" dur="500" fill="hold"/>
                                        <p:tgtEl>
                                          <p:spTgt spid="19"/>
                                        </p:tgtEl>
                                        <p:attrNameLst>
                                          <p:attrName>fill.type</p:attrName>
                                        </p:attrNameLst>
                                      </p:cBhvr>
                                      <p:to>
                                        <p:strVal val="solid"/>
                                      </p:to>
                                    </p:set>
                                    <p:set>
                                      <p:cBhvr>
                                        <p:cTn id="9" dur="500" fill="hold"/>
                                        <p:tgtEl>
                                          <p:spTgt spid="1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18"/>
                    </p:tgtEl>
                  </p:cond>
                </p:stCondLst>
                <p:endSync evt="end" delay="0">
                  <p:rtn val="all"/>
                </p:endSync>
                <p:childTnLst>
                  <p:par>
                    <p:cTn id="11" fill="hold">
                      <p:stCondLst>
                        <p:cond delay="0"/>
                      </p:stCondLst>
                      <p:childTnLst>
                        <p:par>
                          <p:cTn id="12" fill="hold">
                            <p:stCondLst>
                              <p:cond delay="0"/>
                            </p:stCondLst>
                            <p:childTnLst>
                              <p:par>
                                <p:cTn id="13" presetID="19" presetClass="emph" presetSubtype="0" fill="hold" grpId="0" nodeType="clickEffect">
                                  <p:stCondLst>
                                    <p:cond delay="0"/>
                                  </p:stCondLst>
                                  <p:childTnLst>
                                    <p:animClr clrSpc="rgb" dir="cw">
                                      <p:cBhvr override="childStyle">
                                        <p:cTn id="14" dur="500" fill="hold"/>
                                        <p:tgtEl>
                                          <p:spTgt spid="18"/>
                                        </p:tgtEl>
                                        <p:attrNameLst>
                                          <p:attrName>style.color</p:attrName>
                                        </p:attrNameLst>
                                      </p:cBhvr>
                                      <p:to>
                                        <a:srgbClr val="00B050"/>
                                      </p:to>
                                    </p:animClr>
                                    <p:animClr clrSpc="rgb" dir="cw">
                                      <p:cBhvr>
                                        <p:cTn id="15" dur="500" fill="hold"/>
                                        <p:tgtEl>
                                          <p:spTgt spid="18"/>
                                        </p:tgtEl>
                                        <p:attrNameLst>
                                          <p:attrName>fillcolor</p:attrName>
                                        </p:attrNameLst>
                                      </p:cBhvr>
                                      <p:to>
                                        <a:srgbClr val="00B050"/>
                                      </p:to>
                                    </p:animClr>
                                    <p:set>
                                      <p:cBhvr>
                                        <p:cTn id="16" dur="500" fill="hold"/>
                                        <p:tgtEl>
                                          <p:spTgt spid="18"/>
                                        </p:tgtEl>
                                        <p:attrNameLst>
                                          <p:attrName>fill.type</p:attrName>
                                        </p:attrNameLst>
                                      </p:cBhvr>
                                      <p:to>
                                        <p:strVal val="solid"/>
                                      </p:to>
                                    </p:set>
                                    <p:set>
                                      <p:cBhvr>
                                        <p:cTn id="17" dur="500" fill="hold"/>
                                        <p:tgtEl>
                                          <p:spTgt spid="18"/>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8"/>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19" presetClass="emph" presetSubtype="0" fill="hold" grpId="0" nodeType="clickEffect">
                                  <p:stCondLst>
                                    <p:cond delay="0"/>
                                  </p:stCondLst>
                                  <p:childTnLst>
                                    <p:animClr clrSpc="rgb" dir="cw">
                                      <p:cBhvr override="childStyle">
                                        <p:cTn id="22" dur="500" fill="hold"/>
                                        <p:tgtEl>
                                          <p:spTgt spid="21"/>
                                        </p:tgtEl>
                                        <p:attrNameLst>
                                          <p:attrName>style.color</p:attrName>
                                        </p:attrNameLst>
                                      </p:cBhvr>
                                      <p:to>
                                        <a:srgbClr val="FF0000"/>
                                      </p:to>
                                    </p:animClr>
                                    <p:animClr clrSpc="rgb" dir="cw">
                                      <p:cBhvr>
                                        <p:cTn id="23" dur="500" fill="hold"/>
                                        <p:tgtEl>
                                          <p:spTgt spid="21"/>
                                        </p:tgtEl>
                                        <p:attrNameLst>
                                          <p:attrName>fillcolor</p:attrName>
                                        </p:attrNameLst>
                                      </p:cBhvr>
                                      <p:to>
                                        <a:srgbClr val="FF0000"/>
                                      </p:to>
                                    </p:animClr>
                                    <p:set>
                                      <p:cBhvr>
                                        <p:cTn id="24" dur="500" fill="hold"/>
                                        <p:tgtEl>
                                          <p:spTgt spid="21"/>
                                        </p:tgtEl>
                                        <p:attrNameLst>
                                          <p:attrName>fill.type</p:attrName>
                                        </p:attrNameLst>
                                      </p:cBhvr>
                                      <p:to>
                                        <p:strVal val="solid"/>
                                      </p:to>
                                    </p:set>
                                    <p:set>
                                      <p:cBhvr>
                                        <p:cTn id="25" dur="500" fill="hold"/>
                                        <p:tgtEl>
                                          <p:spTgt spid="21"/>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21"/>
                  </p:tgtEl>
                </p:cond>
              </p:nextCondLst>
            </p:seq>
            <p:audio>
              <p:cMediaNode vol="100000">
                <p:cTn id="26" fill="hold" display="0">
                  <p:stCondLst>
                    <p:cond delay="indefinite"/>
                  </p:stCondLst>
                  <p:endCondLst>
                    <p:cond evt="onStopAudio" delay="0">
                      <p:tgtEl>
                        <p:sldTgt/>
                      </p:tgtEl>
                    </p:cond>
                  </p:endCondLst>
                </p:cTn>
                <p:tgtEl>
                  <p:spTgt spid="5"/>
                </p:tgtEl>
              </p:cMediaNode>
            </p:audio>
          </p:childTnLst>
        </p:cTn>
      </p:par>
    </p:tnLst>
    <p:bldLst>
      <p:bldP spid="18" grpId="0" animBg="1"/>
      <p:bldP spid="19"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ùi Liễu">
            <a:extLst>
              <a:ext uri="{FF2B5EF4-FFF2-40B4-BE49-F238E27FC236}">
                <a16:creationId xmlns:a16="http://schemas.microsoft.com/office/drawing/2014/main" id="{A275EBE2-CEC4-67C2-8A9F-C0A7CA9761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8497" y="1712446"/>
            <a:ext cx="1788995" cy="1196245"/>
          </a:xfrm>
          <a:prstGeom prst="roundRect">
            <a:avLst/>
          </a:prstGeom>
          <a:solidFill>
            <a:schemeClr val="bg1"/>
          </a:solidFill>
          <a:ln w="28575">
            <a:solidFill>
              <a:schemeClr val="bg1"/>
            </a:solidFill>
            <a:prstDash val="dashDot"/>
          </a:ln>
        </p:spPr>
      </p:pic>
      <p:pic>
        <p:nvPicPr>
          <p:cNvPr id="9" name="Bùi Liễu">
            <a:extLst>
              <a:ext uri="{FF2B5EF4-FFF2-40B4-BE49-F238E27FC236}">
                <a16:creationId xmlns:a16="http://schemas.microsoft.com/office/drawing/2014/main" id="{B7396818-BA8D-876C-C4EE-802AFD60D8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4881" y="1754948"/>
            <a:ext cx="1757042" cy="1170771"/>
          </a:xfrm>
          <a:prstGeom prst="roundRect">
            <a:avLst/>
          </a:prstGeom>
          <a:solidFill>
            <a:schemeClr val="bg1"/>
          </a:solidFill>
          <a:ln w="28575">
            <a:noFill/>
            <a:prstDash val="dashDot"/>
          </a:ln>
        </p:spPr>
      </p:pic>
      <p:pic>
        <p:nvPicPr>
          <p:cNvPr id="3" name="Bùi Liễu">
            <a:extLst>
              <a:ext uri="{FF2B5EF4-FFF2-40B4-BE49-F238E27FC236}">
                <a16:creationId xmlns:a16="http://schemas.microsoft.com/office/drawing/2014/main" id="{BF94C694-F227-43A0-90E0-86DFFF8B9E7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71977" y="1792091"/>
            <a:ext cx="1704551" cy="1135795"/>
          </a:xfrm>
          <a:prstGeom prst="roundRect">
            <a:avLst/>
          </a:prstGeom>
          <a:solidFill>
            <a:schemeClr val="bg1"/>
          </a:solidFill>
          <a:ln w="28575">
            <a:noFill/>
            <a:prstDash val="dashDot"/>
          </a:ln>
        </p:spPr>
      </p:pic>
      <p:sp>
        <p:nvSpPr>
          <p:cNvPr id="18" name="Bùi Liễu 0968142780">
            <a:extLst>
              <a:ext uri="{FF2B5EF4-FFF2-40B4-BE49-F238E27FC236}">
                <a16:creationId xmlns:a16="http://schemas.microsoft.com/office/drawing/2014/main" id="{DE9B591F-F8AA-47BB-A959-6892A3FC85BA}"/>
              </a:ext>
            </a:extLst>
          </p:cNvPr>
          <p:cNvSpPr/>
          <p:nvPr/>
        </p:nvSpPr>
        <p:spPr>
          <a:xfrm>
            <a:off x="7129893" y="3757259"/>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9" name="Bùi Liễu 0968142780">
            <a:extLst>
              <a:ext uri="{FF2B5EF4-FFF2-40B4-BE49-F238E27FC236}">
                <a16:creationId xmlns:a16="http://schemas.microsoft.com/office/drawing/2014/main" id="{3F22620F-B035-4E8C-8A60-E2432C7617FB}"/>
              </a:ext>
            </a:extLst>
          </p:cNvPr>
          <p:cNvSpPr/>
          <p:nvPr/>
        </p:nvSpPr>
        <p:spPr>
          <a:xfrm>
            <a:off x="1752600" y="3784210"/>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21" name="Bùi Liễu 0968142780">
            <a:extLst>
              <a:ext uri="{FF2B5EF4-FFF2-40B4-BE49-F238E27FC236}">
                <a16:creationId xmlns:a16="http://schemas.microsoft.com/office/drawing/2014/main" id="{3F22620F-B035-4E8C-8A60-E2432C7617FB}"/>
              </a:ext>
            </a:extLst>
          </p:cNvPr>
          <p:cNvSpPr/>
          <p:nvPr/>
        </p:nvSpPr>
        <p:spPr>
          <a:xfrm>
            <a:off x="4571782" y="3784210"/>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pic>
        <p:nvPicPr>
          <p:cNvPr id="22" name="Bùi Liễu">
            <a:hlinkClick r:id="" action="ppaction://hlinkshowjump?jump=nextslide"/>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07806" y="3963707"/>
            <a:ext cx="518841" cy="493754"/>
          </a:xfrm>
          <a:prstGeom prst="rect">
            <a:avLst/>
          </a:prstGeom>
        </p:spPr>
      </p:pic>
      <p:sp>
        <p:nvSpPr>
          <p:cNvPr id="24" name="Bùi Liễu 0968142780">
            <a:extLst>
              <a:ext uri="{FF2B5EF4-FFF2-40B4-BE49-F238E27FC236}">
                <a16:creationId xmlns:a16="http://schemas.microsoft.com/office/drawing/2014/main" id="{DAE722E5-6BDA-443C-BC89-444032BCAF83}"/>
              </a:ext>
            </a:extLst>
          </p:cNvPr>
          <p:cNvSpPr/>
          <p:nvPr/>
        </p:nvSpPr>
        <p:spPr>
          <a:xfrm>
            <a:off x="1261469" y="3620721"/>
            <a:ext cx="499176"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A</a:t>
            </a:r>
          </a:p>
        </p:txBody>
      </p:sp>
      <p:sp>
        <p:nvSpPr>
          <p:cNvPr id="25" name="Bùi Liễu 0968142780">
            <a:extLst>
              <a:ext uri="{FF2B5EF4-FFF2-40B4-BE49-F238E27FC236}">
                <a16:creationId xmlns:a16="http://schemas.microsoft.com/office/drawing/2014/main" id="{C6B36645-6FF9-43FE-BE67-43350C09CA90}"/>
              </a:ext>
            </a:extLst>
          </p:cNvPr>
          <p:cNvSpPr/>
          <p:nvPr/>
        </p:nvSpPr>
        <p:spPr>
          <a:xfrm>
            <a:off x="4099185" y="3617460"/>
            <a:ext cx="470322"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B</a:t>
            </a:r>
          </a:p>
        </p:txBody>
      </p:sp>
      <p:sp>
        <p:nvSpPr>
          <p:cNvPr id="26" name="Bùi Liễu 0968142780">
            <a:extLst>
              <a:ext uri="{FF2B5EF4-FFF2-40B4-BE49-F238E27FC236}">
                <a16:creationId xmlns:a16="http://schemas.microsoft.com/office/drawing/2014/main" id="{DAE722E5-6BDA-443C-BC89-444032BCAF83}"/>
              </a:ext>
            </a:extLst>
          </p:cNvPr>
          <p:cNvSpPr/>
          <p:nvPr/>
        </p:nvSpPr>
        <p:spPr>
          <a:xfrm>
            <a:off x="6613904" y="3639067"/>
            <a:ext cx="462307"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C</a:t>
            </a:r>
          </a:p>
        </p:txBody>
      </p:sp>
      <p:sp>
        <p:nvSpPr>
          <p:cNvPr id="11" name="Rounded Rectangle 27">
            <a:extLst>
              <a:ext uri="{FF2B5EF4-FFF2-40B4-BE49-F238E27FC236}">
                <a16:creationId xmlns:a16="http://schemas.microsoft.com/office/drawing/2014/main" id="{6D242476-54C3-D2DC-4C58-09597A48CD08}"/>
              </a:ext>
            </a:extLst>
          </p:cNvPr>
          <p:cNvSpPr/>
          <p:nvPr/>
        </p:nvSpPr>
        <p:spPr>
          <a:xfrm>
            <a:off x="685800" y="730914"/>
            <a:ext cx="767333" cy="398680"/>
          </a:xfrm>
          <a:prstGeom prst="roundRect">
            <a:avLst>
              <a:gd name="adj" fmla="val 50000"/>
            </a:avLst>
          </a:prstGeom>
          <a:solidFill>
            <a:schemeClr val="bg1"/>
          </a:solidFill>
          <a:ln>
            <a:solidFill>
              <a:schemeClr val="tx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5/8</a:t>
            </a:r>
          </a:p>
        </p:txBody>
      </p:sp>
      <p:sp>
        <p:nvSpPr>
          <p:cNvPr id="2" name="Bùi Liễu 0968142780">
            <a:extLst>
              <a:ext uri="{FF2B5EF4-FFF2-40B4-BE49-F238E27FC236}">
                <a16:creationId xmlns:a16="http://schemas.microsoft.com/office/drawing/2014/main" id="{6C6F13A0-6DE2-0EC3-540E-0561221F958F}"/>
              </a:ext>
            </a:extLst>
          </p:cNvPr>
          <p:cNvSpPr txBox="1"/>
          <p:nvPr/>
        </p:nvSpPr>
        <p:spPr>
          <a:xfrm>
            <a:off x="2811051" y="304090"/>
            <a:ext cx="3770569" cy="561692"/>
          </a:xfrm>
          <a:prstGeom prst="rect">
            <a:avLst/>
          </a:prstGeom>
          <a:noFill/>
        </p:spPr>
        <p:txBody>
          <a:bodyPr wrap="square" lIns="68580" tIns="34290" rIns="68580" bIns="34290" rtlCol="0">
            <a:spAutoFit/>
          </a:bodyPr>
          <a:lstStyle/>
          <a:p>
            <a:r>
              <a:rPr lang="en-US" sz="3200" dirty="0">
                <a:latin typeface="Berlin Sans FB Demi" panose="020E0802020502020306" pitchFamily="34" charset="0"/>
              </a:rPr>
              <a:t>Listen and choose.</a:t>
            </a:r>
          </a:p>
        </p:txBody>
      </p:sp>
      <p:pic>
        <p:nvPicPr>
          <p:cNvPr id="4" name="Track 32a Bùi Liễu 096814278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extLst>
              <a:ext uri="{28A0092B-C50C-407E-A947-70E740481C1C}">
                <a14:useLocalDpi xmlns:a14="http://schemas.microsoft.com/office/drawing/2010/main" val="0"/>
              </a:ext>
            </a:extLst>
          </a:blip>
          <a:stretch>
            <a:fillRect/>
          </a:stretch>
        </p:blipFill>
        <p:spPr>
          <a:xfrm>
            <a:off x="4312223" y="1022207"/>
            <a:ext cx="488268" cy="391795"/>
          </a:xfrm>
          <a:prstGeom prst="rect">
            <a:avLst/>
          </a:prstGeom>
        </p:spPr>
      </p:pic>
    </p:spTree>
    <p:extLst>
      <p:ext uri="{BB962C8B-B14F-4D97-AF65-F5344CB8AC3E}">
        <p14:creationId xmlns:p14="http://schemas.microsoft.com/office/powerpoint/2010/main" val="3695912540"/>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19"/>
                                        </p:tgtEl>
                                        <p:attrNameLst>
                                          <p:attrName>style.color</p:attrName>
                                        </p:attrNameLst>
                                      </p:cBhvr>
                                      <p:to>
                                        <a:srgbClr val="FF0000"/>
                                      </p:to>
                                    </p:animClr>
                                    <p:animClr clrSpc="rgb" dir="cw">
                                      <p:cBhvr>
                                        <p:cTn id="7" dur="500" fill="hold"/>
                                        <p:tgtEl>
                                          <p:spTgt spid="19"/>
                                        </p:tgtEl>
                                        <p:attrNameLst>
                                          <p:attrName>fillcolor</p:attrName>
                                        </p:attrNameLst>
                                      </p:cBhvr>
                                      <p:to>
                                        <a:srgbClr val="FF0000"/>
                                      </p:to>
                                    </p:animClr>
                                    <p:set>
                                      <p:cBhvr>
                                        <p:cTn id="8" dur="500" fill="hold"/>
                                        <p:tgtEl>
                                          <p:spTgt spid="19"/>
                                        </p:tgtEl>
                                        <p:attrNameLst>
                                          <p:attrName>fill.type</p:attrName>
                                        </p:attrNameLst>
                                      </p:cBhvr>
                                      <p:to>
                                        <p:strVal val="solid"/>
                                      </p:to>
                                    </p:set>
                                    <p:set>
                                      <p:cBhvr>
                                        <p:cTn id="9" dur="500" fill="hold"/>
                                        <p:tgtEl>
                                          <p:spTgt spid="1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18"/>
                    </p:tgtEl>
                  </p:cond>
                </p:stCondLst>
                <p:endSync evt="end" delay="0">
                  <p:rtn val="all"/>
                </p:endSync>
                <p:childTnLst>
                  <p:par>
                    <p:cTn id="11" fill="hold">
                      <p:stCondLst>
                        <p:cond delay="0"/>
                      </p:stCondLst>
                      <p:childTnLst>
                        <p:par>
                          <p:cTn id="12" fill="hold">
                            <p:stCondLst>
                              <p:cond delay="0"/>
                            </p:stCondLst>
                            <p:childTnLst>
                              <p:par>
                                <p:cTn id="13" presetID="19" presetClass="emph" presetSubtype="0" fill="hold" grpId="0" nodeType="clickEffect">
                                  <p:stCondLst>
                                    <p:cond delay="0"/>
                                  </p:stCondLst>
                                  <p:childTnLst>
                                    <p:animClr clrSpc="rgb" dir="cw">
                                      <p:cBhvr override="childStyle">
                                        <p:cTn id="14" dur="500" fill="hold"/>
                                        <p:tgtEl>
                                          <p:spTgt spid="18"/>
                                        </p:tgtEl>
                                        <p:attrNameLst>
                                          <p:attrName>style.color</p:attrName>
                                        </p:attrNameLst>
                                      </p:cBhvr>
                                      <p:to>
                                        <a:srgbClr val="00B050"/>
                                      </p:to>
                                    </p:animClr>
                                    <p:animClr clrSpc="rgb" dir="cw">
                                      <p:cBhvr>
                                        <p:cTn id="15" dur="500" fill="hold"/>
                                        <p:tgtEl>
                                          <p:spTgt spid="18"/>
                                        </p:tgtEl>
                                        <p:attrNameLst>
                                          <p:attrName>fillcolor</p:attrName>
                                        </p:attrNameLst>
                                      </p:cBhvr>
                                      <p:to>
                                        <a:srgbClr val="00B050"/>
                                      </p:to>
                                    </p:animClr>
                                    <p:set>
                                      <p:cBhvr>
                                        <p:cTn id="16" dur="500" fill="hold"/>
                                        <p:tgtEl>
                                          <p:spTgt spid="18"/>
                                        </p:tgtEl>
                                        <p:attrNameLst>
                                          <p:attrName>fill.type</p:attrName>
                                        </p:attrNameLst>
                                      </p:cBhvr>
                                      <p:to>
                                        <p:strVal val="solid"/>
                                      </p:to>
                                    </p:set>
                                    <p:set>
                                      <p:cBhvr>
                                        <p:cTn id="17" dur="500" fill="hold"/>
                                        <p:tgtEl>
                                          <p:spTgt spid="18"/>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8"/>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19" presetClass="emph" presetSubtype="0" fill="hold" grpId="0" nodeType="clickEffect">
                                  <p:stCondLst>
                                    <p:cond delay="0"/>
                                  </p:stCondLst>
                                  <p:childTnLst>
                                    <p:animClr clrSpc="rgb" dir="cw">
                                      <p:cBhvr override="childStyle">
                                        <p:cTn id="22" dur="500" fill="hold"/>
                                        <p:tgtEl>
                                          <p:spTgt spid="21"/>
                                        </p:tgtEl>
                                        <p:attrNameLst>
                                          <p:attrName>style.color</p:attrName>
                                        </p:attrNameLst>
                                      </p:cBhvr>
                                      <p:to>
                                        <a:srgbClr val="FF0000"/>
                                      </p:to>
                                    </p:animClr>
                                    <p:animClr clrSpc="rgb" dir="cw">
                                      <p:cBhvr>
                                        <p:cTn id="23" dur="500" fill="hold"/>
                                        <p:tgtEl>
                                          <p:spTgt spid="21"/>
                                        </p:tgtEl>
                                        <p:attrNameLst>
                                          <p:attrName>fillcolor</p:attrName>
                                        </p:attrNameLst>
                                      </p:cBhvr>
                                      <p:to>
                                        <a:srgbClr val="FF0000"/>
                                      </p:to>
                                    </p:animClr>
                                    <p:set>
                                      <p:cBhvr>
                                        <p:cTn id="24" dur="500" fill="hold"/>
                                        <p:tgtEl>
                                          <p:spTgt spid="21"/>
                                        </p:tgtEl>
                                        <p:attrNameLst>
                                          <p:attrName>fill.type</p:attrName>
                                        </p:attrNameLst>
                                      </p:cBhvr>
                                      <p:to>
                                        <p:strVal val="solid"/>
                                      </p:to>
                                    </p:set>
                                    <p:set>
                                      <p:cBhvr>
                                        <p:cTn id="25" dur="500" fill="hold"/>
                                        <p:tgtEl>
                                          <p:spTgt spid="21"/>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21"/>
                  </p:tgtEl>
                </p:cond>
              </p:nextCondLst>
            </p:seq>
            <p:audio>
              <p:cMediaNode vol="100000">
                <p:cTn id="26" fill="hold" display="0">
                  <p:stCondLst>
                    <p:cond delay="indefinite"/>
                  </p:stCondLst>
                  <p:endCondLst>
                    <p:cond evt="onStopAudio" delay="0">
                      <p:tgtEl>
                        <p:sldTgt/>
                      </p:tgtEl>
                    </p:cond>
                  </p:endCondLst>
                </p:cTn>
                <p:tgtEl>
                  <p:spTgt spid="4"/>
                </p:tgtEl>
              </p:cMediaNode>
            </p:audio>
          </p:childTnLst>
        </p:cTn>
      </p:par>
    </p:tnLst>
    <p:bldLst>
      <p:bldP spid="18" grpId="0" animBg="1"/>
      <p:bldP spid="19"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ùi Liễu">
            <a:extLst>
              <a:ext uri="{FF2B5EF4-FFF2-40B4-BE49-F238E27FC236}">
                <a16:creationId xmlns:a16="http://schemas.microsoft.com/office/drawing/2014/main" id="{6FD6346B-9AA5-4F6B-A18A-0B0BF60D7B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3314" y="1755643"/>
            <a:ext cx="2062121" cy="1375435"/>
          </a:xfrm>
          <a:prstGeom prst="roundRect">
            <a:avLst/>
          </a:prstGeom>
          <a:solidFill>
            <a:schemeClr val="bg1"/>
          </a:solidFill>
          <a:ln w="28575">
            <a:solidFill>
              <a:schemeClr val="bg1"/>
            </a:solidFill>
            <a:prstDash val="dashDot"/>
          </a:ln>
        </p:spPr>
      </p:pic>
      <p:pic>
        <p:nvPicPr>
          <p:cNvPr id="11" name="Bùi Liễu">
            <a:extLst>
              <a:ext uri="{FF2B5EF4-FFF2-40B4-BE49-F238E27FC236}">
                <a16:creationId xmlns:a16="http://schemas.microsoft.com/office/drawing/2014/main" id="{3ED3CCAB-369C-4B41-9DBF-01E492FEA4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7669" y="1726619"/>
            <a:ext cx="1963500" cy="1304423"/>
          </a:xfrm>
          <a:prstGeom prst="roundRect">
            <a:avLst/>
          </a:prstGeom>
          <a:solidFill>
            <a:schemeClr val="bg1"/>
          </a:solidFill>
          <a:ln w="28575">
            <a:solidFill>
              <a:schemeClr val="bg1"/>
            </a:solidFill>
            <a:prstDash val="dashDot"/>
          </a:ln>
        </p:spPr>
      </p:pic>
      <p:sp>
        <p:nvSpPr>
          <p:cNvPr id="17" name="Bùi Liễu 0968142780">
            <a:extLst>
              <a:ext uri="{FF2B5EF4-FFF2-40B4-BE49-F238E27FC236}">
                <a16:creationId xmlns:a16="http://schemas.microsoft.com/office/drawing/2014/main" id="{DE9B591F-F8AA-47BB-A959-6892A3FC85BA}"/>
              </a:ext>
            </a:extLst>
          </p:cNvPr>
          <p:cNvSpPr/>
          <p:nvPr/>
        </p:nvSpPr>
        <p:spPr>
          <a:xfrm>
            <a:off x="1750994" y="3802554"/>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8" name="Bùi Liễu 0968142780">
            <a:extLst>
              <a:ext uri="{FF2B5EF4-FFF2-40B4-BE49-F238E27FC236}">
                <a16:creationId xmlns:a16="http://schemas.microsoft.com/office/drawing/2014/main" id="{3F22620F-B035-4E8C-8A60-E2432C7617FB}"/>
              </a:ext>
            </a:extLst>
          </p:cNvPr>
          <p:cNvSpPr/>
          <p:nvPr/>
        </p:nvSpPr>
        <p:spPr>
          <a:xfrm>
            <a:off x="4433183" y="3802555"/>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20" name="Bùi Liễu 0968142780">
            <a:extLst>
              <a:ext uri="{FF2B5EF4-FFF2-40B4-BE49-F238E27FC236}">
                <a16:creationId xmlns:a16="http://schemas.microsoft.com/office/drawing/2014/main" id="{3F22620F-B035-4E8C-8A60-E2432C7617FB}"/>
              </a:ext>
            </a:extLst>
          </p:cNvPr>
          <p:cNvSpPr/>
          <p:nvPr/>
        </p:nvSpPr>
        <p:spPr>
          <a:xfrm>
            <a:off x="7086600" y="3802556"/>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pic>
        <p:nvPicPr>
          <p:cNvPr id="21" name="Bùi Liễu">
            <a:hlinkClick r:id="" action="ppaction://hlinkshowjump?jump=nextslide"/>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01000" y="4020939"/>
            <a:ext cx="518841" cy="493754"/>
          </a:xfrm>
          <a:prstGeom prst="rect">
            <a:avLst/>
          </a:prstGeom>
        </p:spPr>
      </p:pic>
      <p:sp>
        <p:nvSpPr>
          <p:cNvPr id="23" name="Bùi Liễu 0968142780">
            <a:extLst>
              <a:ext uri="{FF2B5EF4-FFF2-40B4-BE49-F238E27FC236}">
                <a16:creationId xmlns:a16="http://schemas.microsoft.com/office/drawing/2014/main" id="{DAE722E5-6BDA-443C-BC89-444032BCAF83}"/>
              </a:ext>
            </a:extLst>
          </p:cNvPr>
          <p:cNvSpPr/>
          <p:nvPr/>
        </p:nvSpPr>
        <p:spPr>
          <a:xfrm>
            <a:off x="1261469" y="3620721"/>
            <a:ext cx="499176"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A</a:t>
            </a:r>
          </a:p>
        </p:txBody>
      </p:sp>
      <p:sp>
        <p:nvSpPr>
          <p:cNvPr id="24" name="Bùi Liễu 0968142780">
            <a:extLst>
              <a:ext uri="{FF2B5EF4-FFF2-40B4-BE49-F238E27FC236}">
                <a16:creationId xmlns:a16="http://schemas.microsoft.com/office/drawing/2014/main" id="{C6B36645-6FF9-43FE-BE67-43350C09CA90}"/>
              </a:ext>
            </a:extLst>
          </p:cNvPr>
          <p:cNvSpPr/>
          <p:nvPr/>
        </p:nvSpPr>
        <p:spPr>
          <a:xfrm>
            <a:off x="3962951" y="3617460"/>
            <a:ext cx="470322"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B</a:t>
            </a:r>
          </a:p>
        </p:txBody>
      </p:sp>
      <p:sp>
        <p:nvSpPr>
          <p:cNvPr id="25" name="Bùi Liễu 0968142780">
            <a:extLst>
              <a:ext uri="{FF2B5EF4-FFF2-40B4-BE49-F238E27FC236}">
                <a16:creationId xmlns:a16="http://schemas.microsoft.com/office/drawing/2014/main" id="{DAE722E5-6BDA-443C-BC89-444032BCAF83}"/>
              </a:ext>
            </a:extLst>
          </p:cNvPr>
          <p:cNvSpPr/>
          <p:nvPr/>
        </p:nvSpPr>
        <p:spPr>
          <a:xfrm>
            <a:off x="6613904" y="3639067"/>
            <a:ext cx="462307"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C</a:t>
            </a:r>
          </a:p>
        </p:txBody>
      </p:sp>
      <p:sp>
        <p:nvSpPr>
          <p:cNvPr id="6" name="Rounded Rectangle 27">
            <a:extLst>
              <a:ext uri="{FF2B5EF4-FFF2-40B4-BE49-F238E27FC236}">
                <a16:creationId xmlns:a16="http://schemas.microsoft.com/office/drawing/2014/main" id="{509B2165-51C2-4BE2-5E01-B957A110564B}"/>
              </a:ext>
            </a:extLst>
          </p:cNvPr>
          <p:cNvSpPr/>
          <p:nvPr/>
        </p:nvSpPr>
        <p:spPr>
          <a:xfrm>
            <a:off x="685800" y="730914"/>
            <a:ext cx="767333" cy="398680"/>
          </a:xfrm>
          <a:prstGeom prst="roundRect">
            <a:avLst>
              <a:gd name="adj" fmla="val 50000"/>
            </a:avLst>
          </a:prstGeom>
          <a:solidFill>
            <a:schemeClr val="bg1"/>
          </a:solidFill>
          <a:ln>
            <a:solidFill>
              <a:schemeClr val="tx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6/8</a:t>
            </a:r>
          </a:p>
        </p:txBody>
      </p:sp>
      <p:pic>
        <p:nvPicPr>
          <p:cNvPr id="4" name="Bùi Liễu 0968142780">
            <a:extLst>
              <a:ext uri="{FF2B5EF4-FFF2-40B4-BE49-F238E27FC236}">
                <a16:creationId xmlns:a16="http://schemas.microsoft.com/office/drawing/2014/main" id="{898293D8-7436-8918-619A-1CE627B292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6776" y="1805660"/>
            <a:ext cx="1910232" cy="1275399"/>
          </a:xfrm>
          <a:prstGeom prst="roundRect">
            <a:avLst>
              <a:gd name="adj" fmla="val 16030"/>
            </a:avLst>
          </a:prstGeom>
          <a:ln w="28575">
            <a:noFill/>
            <a:prstDash val="dash"/>
          </a:ln>
        </p:spPr>
      </p:pic>
      <p:sp>
        <p:nvSpPr>
          <p:cNvPr id="5" name="Bùi Liễu 0968142780">
            <a:extLst>
              <a:ext uri="{FF2B5EF4-FFF2-40B4-BE49-F238E27FC236}">
                <a16:creationId xmlns:a16="http://schemas.microsoft.com/office/drawing/2014/main" id="{E0EE7870-A343-B699-2659-CDA0F67C380B}"/>
              </a:ext>
            </a:extLst>
          </p:cNvPr>
          <p:cNvSpPr txBox="1"/>
          <p:nvPr/>
        </p:nvSpPr>
        <p:spPr>
          <a:xfrm>
            <a:off x="2811051" y="304090"/>
            <a:ext cx="3770569" cy="561692"/>
          </a:xfrm>
          <a:prstGeom prst="rect">
            <a:avLst/>
          </a:prstGeom>
          <a:noFill/>
        </p:spPr>
        <p:txBody>
          <a:bodyPr wrap="square" lIns="68580" tIns="34290" rIns="68580" bIns="34290" rtlCol="0">
            <a:spAutoFit/>
          </a:bodyPr>
          <a:lstStyle/>
          <a:p>
            <a:r>
              <a:rPr lang="en-US" sz="3200" dirty="0">
                <a:latin typeface="Berlin Sans FB Demi" panose="020E0802020502020306" pitchFamily="34" charset="0"/>
              </a:rPr>
              <a:t>Listen and choose.</a:t>
            </a:r>
          </a:p>
        </p:txBody>
      </p:sp>
      <p:pic>
        <p:nvPicPr>
          <p:cNvPr id="7" name="Track 36a Bùi Liễu 096814278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extLst>
              <a:ext uri="{28A0092B-C50C-407E-A947-70E740481C1C}">
                <a14:useLocalDpi xmlns:a14="http://schemas.microsoft.com/office/drawing/2010/main" val="0"/>
              </a:ext>
            </a:extLst>
          </a:blip>
          <a:stretch>
            <a:fillRect/>
          </a:stretch>
        </p:blipFill>
        <p:spPr>
          <a:xfrm>
            <a:off x="4374680" y="1047750"/>
            <a:ext cx="500085" cy="401278"/>
          </a:xfrm>
          <a:prstGeom prst="rect">
            <a:avLst/>
          </a:prstGeom>
        </p:spPr>
      </p:pic>
    </p:spTree>
    <p:extLst>
      <p:ext uri="{BB962C8B-B14F-4D97-AF65-F5344CB8AC3E}">
        <p14:creationId xmlns:p14="http://schemas.microsoft.com/office/powerpoint/2010/main" val="261485694"/>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18"/>
                                        </p:tgtEl>
                                        <p:attrNameLst>
                                          <p:attrName>style.color</p:attrName>
                                        </p:attrNameLst>
                                      </p:cBhvr>
                                      <p:to>
                                        <a:srgbClr val="FF0000"/>
                                      </p:to>
                                    </p:animClr>
                                    <p:animClr clrSpc="rgb" dir="cw">
                                      <p:cBhvr>
                                        <p:cTn id="7" dur="500" fill="hold"/>
                                        <p:tgtEl>
                                          <p:spTgt spid="18"/>
                                        </p:tgtEl>
                                        <p:attrNameLst>
                                          <p:attrName>fillcolor</p:attrName>
                                        </p:attrNameLst>
                                      </p:cBhvr>
                                      <p:to>
                                        <a:srgbClr val="FF0000"/>
                                      </p:to>
                                    </p:animClr>
                                    <p:set>
                                      <p:cBhvr>
                                        <p:cTn id="8" dur="500" fill="hold"/>
                                        <p:tgtEl>
                                          <p:spTgt spid="18"/>
                                        </p:tgtEl>
                                        <p:attrNameLst>
                                          <p:attrName>fill.type</p:attrName>
                                        </p:attrNameLst>
                                      </p:cBhvr>
                                      <p:to>
                                        <p:strVal val="solid"/>
                                      </p:to>
                                    </p:set>
                                    <p:set>
                                      <p:cBhvr>
                                        <p:cTn id="9" dur="500" fill="hold"/>
                                        <p:tgtEl>
                                          <p:spTgt spid="1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8"/>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19" presetClass="emph" presetSubtype="0" fill="hold" grpId="0" nodeType="clickEffect">
                                  <p:stCondLst>
                                    <p:cond delay="0"/>
                                  </p:stCondLst>
                                  <p:childTnLst>
                                    <p:animClr clrSpc="rgb" dir="cw">
                                      <p:cBhvr override="childStyle">
                                        <p:cTn id="14" dur="500" fill="hold"/>
                                        <p:tgtEl>
                                          <p:spTgt spid="17"/>
                                        </p:tgtEl>
                                        <p:attrNameLst>
                                          <p:attrName>style.color</p:attrName>
                                        </p:attrNameLst>
                                      </p:cBhvr>
                                      <p:to>
                                        <a:srgbClr val="00B050"/>
                                      </p:to>
                                    </p:animClr>
                                    <p:animClr clrSpc="rgb" dir="cw">
                                      <p:cBhvr>
                                        <p:cTn id="15" dur="500" fill="hold"/>
                                        <p:tgtEl>
                                          <p:spTgt spid="17"/>
                                        </p:tgtEl>
                                        <p:attrNameLst>
                                          <p:attrName>fillcolor</p:attrName>
                                        </p:attrNameLst>
                                      </p:cBhvr>
                                      <p:to>
                                        <a:srgbClr val="00B050"/>
                                      </p:to>
                                    </p:animClr>
                                    <p:set>
                                      <p:cBhvr>
                                        <p:cTn id="16" dur="500" fill="hold"/>
                                        <p:tgtEl>
                                          <p:spTgt spid="17"/>
                                        </p:tgtEl>
                                        <p:attrNameLst>
                                          <p:attrName>fill.type</p:attrName>
                                        </p:attrNameLst>
                                      </p:cBhvr>
                                      <p:to>
                                        <p:strVal val="solid"/>
                                      </p:to>
                                    </p:set>
                                    <p:set>
                                      <p:cBhvr>
                                        <p:cTn id="17" dur="500" fill="hold"/>
                                        <p:tgtEl>
                                          <p:spTgt spid="1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7"/>
                  </p:tgtEl>
                </p:cond>
              </p:nextCondLst>
            </p:seq>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19" presetClass="emph" presetSubtype="0" fill="hold" grpId="0" nodeType="clickEffect">
                                  <p:stCondLst>
                                    <p:cond delay="0"/>
                                  </p:stCondLst>
                                  <p:childTnLst>
                                    <p:animClr clrSpc="rgb" dir="cw">
                                      <p:cBhvr override="childStyle">
                                        <p:cTn id="22" dur="500" fill="hold"/>
                                        <p:tgtEl>
                                          <p:spTgt spid="20"/>
                                        </p:tgtEl>
                                        <p:attrNameLst>
                                          <p:attrName>style.color</p:attrName>
                                        </p:attrNameLst>
                                      </p:cBhvr>
                                      <p:to>
                                        <a:srgbClr val="FF0000"/>
                                      </p:to>
                                    </p:animClr>
                                    <p:animClr clrSpc="rgb" dir="cw">
                                      <p:cBhvr>
                                        <p:cTn id="23" dur="500" fill="hold"/>
                                        <p:tgtEl>
                                          <p:spTgt spid="20"/>
                                        </p:tgtEl>
                                        <p:attrNameLst>
                                          <p:attrName>fillcolor</p:attrName>
                                        </p:attrNameLst>
                                      </p:cBhvr>
                                      <p:to>
                                        <a:srgbClr val="FF0000"/>
                                      </p:to>
                                    </p:animClr>
                                    <p:set>
                                      <p:cBhvr>
                                        <p:cTn id="24" dur="500" fill="hold"/>
                                        <p:tgtEl>
                                          <p:spTgt spid="20"/>
                                        </p:tgtEl>
                                        <p:attrNameLst>
                                          <p:attrName>fill.type</p:attrName>
                                        </p:attrNameLst>
                                      </p:cBhvr>
                                      <p:to>
                                        <p:strVal val="solid"/>
                                      </p:to>
                                    </p:set>
                                    <p:set>
                                      <p:cBhvr>
                                        <p:cTn id="25" dur="500" fill="hold"/>
                                        <p:tgtEl>
                                          <p:spTgt spid="20"/>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20"/>
                  </p:tgtEl>
                </p:cond>
              </p:nextCondLst>
            </p:seq>
            <p:audio>
              <p:cMediaNode vol="100000">
                <p:cTn id="26" fill="hold" display="0">
                  <p:stCondLst>
                    <p:cond delay="indefinite"/>
                  </p:stCondLst>
                  <p:endCondLst>
                    <p:cond evt="onStopAudio" delay="0">
                      <p:tgtEl>
                        <p:sldTgt/>
                      </p:tgtEl>
                    </p:cond>
                  </p:endCondLst>
                </p:cTn>
                <p:tgtEl>
                  <p:spTgt spid="7"/>
                </p:tgtEl>
              </p:cMediaNode>
            </p:audio>
          </p:childTnLst>
        </p:cTn>
      </p:par>
    </p:tnLst>
    <p:bldLst>
      <p:bldP spid="17" grpId="0" animBg="1"/>
      <p:bldP spid="18"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ùi Liễu">
            <a:extLst>
              <a:ext uri="{FF2B5EF4-FFF2-40B4-BE49-F238E27FC236}">
                <a16:creationId xmlns:a16="http://schemas.microsoft.com/office/drawing/2014/main" id="{9C83B617-3766-9340-0788-CF077C67F6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7241" y="1751886"/>
            <a:ext cx="2021572" cy="1351762"/>
          </a:xfrm>
          <a:prstGeom prst="roundRect">
            <a:avLst/>
          </a:prstGeom>
          <a:solidFill>
            <a:schemeClr val="bg1"/>
          </a:solidFill>
          <a:ln w="28575">
            <a:noFill/>
            <a:prstDash val="dashDot"/>
          </a:ln>
        </p:spPr>
      </p:pic>
      <p:pic>
        <p:nvPicPr>
          <p:cNvPr id="2" name="Bùi Liễu">
            <a:extLst>
              <a:ext uri="{FF2B5EF4-FFF2-40B4-BE49-F238E27FC236}">
                <a16:creationId xmlns:a16="http://schemas.microsoft.com/office/drawing/2014/main" id="{6FD6346B-9AA5-4F6B-A18A-0B0BF60D7B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84218" y="1779015"/>
            <a:ext cx="2134654" cy="1428129"/>
          </a:xfrm>
          <a:prstGeom prst="roundRect">
            <a:avLst/>
          </a:prstGeom>
          <a:solidFill>
            <a:schemeClr val="bg1"/>
          </a:solidFill>
          <a:ln w="28575">
            <a:noFill/>
            <a:prstDash val="dashDot"/>
          </a:ln>
        </p:spPr>
      </p:pic>
      <p:pic>
        <p:nvPicPr>
          <p:cNvPr id="3" name="Bùi Liễu">
            <a:extLst>
              <a:ext uri="{FF2B5EF4-FFF2-40B4-BE49-F238E27FC236}">
                <a16:creationId xmlns:a16="http://schemas.microsoft.com/office/drawing/2014/main" id="{BF94C694-F227-43A0-90E0-86DFFF8B9E7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68611" y="1756625"/>
            <a:ext cx="2141891" cy="1427208"/>
          </a:xfrm>
          <a:prstGeom prst="roundRect">
            <a:avLst/>
          </a:prstGeom>
          <a:solidFill>
            <a:schemeClr val="bg1"/>
          </a:solidFill>
          <a:ln w="28575">
            <a:noFill/>
            <a:prstDash val="dashDot"/>
          </a:ln>
        </p:spPr>
      </p:pic>
      <p:sp>
        <p:nvSpPr>
          <p:cNvPr id="17" name="Bùi Liễu 0968142780">
            <a:extLst>
              <a:ext uri="{FF2B5EF4-FFF2-40B4-BE49-F238E27FC236}">
                <a16:creationId xmlns:a16="http://schemas.microsoft.com/office/drawing/2014/main" id="{DE9B591F-F8AA-47BB-A959-6892A3FC85BA}"/>
              </a:ext>
            </a:extLst>
          </p:cNvPr>
          <p:cNvSpPr/>
          <p:nvPr/>
        </p:nvSpPr>
        <p:spPr>
          <a:xfrm>
            <a:off x="4478999" y="3806613"/>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8" name="Bùi Liễu 0968142780">
            <a:extLst>
              <a:ext uri="{FF2B5EF4-FFF2-40B4-BE49-F238E27FC236}">
                <a16:creationId xmlns:a16="http://schemas.microsoft.com/office/drawing/2014/main" id="{3F22620F-B035-4E8C-8A60-E2432C7617FB}"/>
              </a:ext>
            </a:extLst>
          </p:cNvPr>
          <p:cNvSpPr/>
          <p:nvPr/>
        </p:nvSpPr>
        <p:spPr>
          <a:xfrm>
            <a:off x="1801608" y="3802555"/>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20" name="Bùi Liễu 0968142780">
            <a:extLst>
              <a:ext uri="{FF2B5EF4-FFF2-40B4-BE49-F238E27FC236}">
                <a16:creationId xmlns:a16="http://schemas.microsoft.com/office/drawing/2014/main" id="{3F22620F-B035-4E8C-8A60-E2432C7617FB}"/>
              </a:ext>
            </a:extLst>
          </p:cNvPr>
          <p:cNvSpPr/>
          <p:nvPr/>
        </p:nvSpPr>
        <p:spPr>
          <a:xfrm>
            <a:off x="7086600" y="3802556"/>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pic>
        <p:nvPicPr>
          <p:cNvPr id="21" name="Bùi Liễu">
            <a:hlinkClick r:id="" action="ppaction://hlinkshowjump?jump=nextslide"/>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06975" y="4009003"/>
            <a:ext cx="518841" cy="493754"/>
          </a:xfrm>
          <a:prstGeom prst="rect">
            <a:avLst/>
          </a:prstGeom>
        </p:spPr>
      </p:pic>
      <p:sp>
        <p:nvSpPr>
          <p:cNvPr id="23" name="Bùi Liễu 0968142780">
            <a:extLst>
              <a:ext uri="{FF2B5EF4-FFF2-40B4-BE49-F238E27FC236}">
                <a16:creationId xmlns:a16="http://schemas.microsoft.com/office/drawing/2014/main" id="{DAE722E5-6BDA-443C-BC89-444032BCAF83}"/>
              </a:ext>
            </a:extLst>
          </p:cNvPr>
          <p:cNvSpPr/>
          <p:nvPr/>
        </p:nvSpPr>
        <p:spPr>
          <a:xfrm>
            <a:off x="1261469" y="3620721"/>
            <a:ext cx="499176"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A</a:t>
            </a:r>
          </a:p>
        </p:txBody>
      </p:sp>
      <p:sp>
        <p:nvSpPr>
          <p:cNvPr id="24" name="Bùi Liễu 0968142780">
            <a:extLst>
              <a:ext uri="{FF2B5EF4-FFF2-40B4-BE49-F238E27FC236}">
                <a16:creationId xmlns:a16="http://schemas.microsoft.com/office/drawing/2014/main" id="{C6B36645-6FF9-43FE-BE67-43350C09CA90}"/>
              </a:ext>
            </a:extLst>
          </p:cNvPr>
          <p:cNvSpPr/>
          <p:nvPr/>
        </p:nvSpPr>
        <p:spPr>
          <a:xfrm>
            <a:off x="3962951" y="3617460"/>
            <a:ext cx="470322"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B</a:t>
            </a:r>
          </a:p>
        </p:txBody>
      </p:sp>
      <p:sp>
        <p:nvSpPr>
          <p:cNvPr id="25" name="Bùi Liễu 0968142780">
            <a:extLst>
              <a:ext uri="{FF2B5EF4-FFF2-40B4-BE49-F238E27FC236}">
                <a16:creationId xmlns:a16="http://schemas.microsoft.com/office/drawing/2014/main" id="{DAE722E5-6BDA-443C-BC89-444032BCAF83}"/>
              </a:ext>
            </a:extLst>
          </p:cNvPr>
          <p:cNvSpPr/>
          <p:nvPr/>
        </p:nvSpPr>
        <p:spPr>
          <a:xfrm>
            <a:off x="6613904" y="3639067"/>
            <a:ext cx="462307"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C</a:t>
            </a:r>
          </a:p>
        </p:txBody>
      </p:sp>
      <p:sp>
        <p:nvSpPr>
          <p:cNvPr id="11" name="Rounded Rectangle 27">
            <a:extLst>
              <a:ext uri="{FF2B5EF4-FFF2-40B4-BE49-F238E27FC236}">
                <a16:creationId xmlns:a16="http://schemas.microsoft.com/office/drawing/2014/main" id="{C421CE8E-7019-901B-E37E-3FDBF18A73C2}"/>
              </a:ext>
            </a:extLst>
          </p:cNvPr>
          <p:cNvSpPr/>
          <p:nvPr/>
        </p:nvSpPr>
        <p:spPr>
          <a:xfrm>
            <a:off x="685800" y="730914"/>
            <a:ext cx="767333" cy="398680"/>
          </a:xfrm>
          <a:prstGeom prst="roundRect">
            <a:avLst>
              <a:gd name="adj" fmla="val 50000"/>
            </a:avLst>
          </a:prstGeom>
          <a:solidFill>
            <a:schemeClr val="bg1"/>
          </a:solidFill>
          <a:ln>
            <a:solidFill>
              <a:schemeClr val="tx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7/8</a:t>
            </a:r>
          </a:p>
        </p:txBody>
      </p:sp>
      <p:sp>
        <p:nvSpPr>
          <p:cNvPr id="4" name="Bùi Liễu 0968142780">
            <a:extLst>
              <a:ext uri="{FF2B5EF4-FFF2-40B4-BE49-F238E27FC236}">
                <a16:creationId xmlns:a16="http://schemas.microsoft.com/office/drawing/2014/main" id="{1771E20D-1D71-9006-47CD-26C2B7D2E472}"/>
              </a:ext>
            </a:extLst>
          </p:cNvPr>
          <p:cNvSpPr txBox="1"/>
          <p:nvPr/>
        </p:nvSpPr>
        <p:spPr>
          <a:xfrm>
            <a:off x="2811051" y="304090"/>
            <a:ext cx="3770569" cy="561692"/>
          </a:xfrm>
          <a:prstGeom prst="rect">
            <a:avLst/>
          </a:prstGeom>
          <a:noFill/>
        </p:spPr>
        <p:txBody>
          <a:bodyPr wrap="square" lIns="68580" tIns="34290" rIns="68580" bIns="34290" rtlCol="0">
            <a:spAutoFit/>
          </a:bodyPr>
          <a:lstStyle/>
          <a:p>
            <a:r>
              <a:rPr lang="en-US" sz="3200" dirty="0">
                <a:latin typeface="Berlin Sans FB Demi" panose="020E0802020502020306" pitchFamily="34" charset="0"/>
              </a:rPr>
              <a:t>Listen and choose.</a:t>
            </a:r>
          </a:p>
        </p:txBody>
      </p:sp>
      <p:pic>
        <p:nvPicPr>
          <p:cNvPr id="5" name="Track 32b Bùi Liễu 096814278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extLst>
              <a:ext uri="{28A0092B-C50C-407E-A947-70E740481C1C}">
                <a14:useLocalDpi xmlns:a14="http://schemas.microsoft.com/office/drawing/2010/main" val="0"/>
              </a:ext>
            </a:extLst>
          </a:blip>
          <a:stretch>
            <a:fillRect/>
          </a:stretch>
        </p:blipFill>
        <p:spPr>
          <a:xfrm>
            <a:off x="4437725" y="924000"/>
            <a:ext cx="498691" cy="400159"/>
          </a:xfrm>
          <a:prstGeom prst="rect">
            <a:avLst/>
          </a:prstGeom>
        </p:spPr>
      </p:pic>
    </p:spTree>
    <p:extLst>
      <p:ext uri="{BB962C8B-B14F-4D97-AF65-F5344CB8AC3E}">
        <p14:creationId xmlns:p14="http://schemas.microsoft.com/office/powerpoint/2010/main" val="1011498033"/>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18"/>
                                        </p:tgtEl>
                                        <p:attrNameLst>
                                          <p:attrName>style.color</p:attrName>
                                        </p:attrNameLst>
                                      </p:cBhvr>
                                      <p:to>
                                        <a:srgbClr val="FF0000"/>
                                      </p:to>
                                    </p:animClr>
                                    <p:animClr clrSpc="rgb" dir="cw">
                                      <p:cBhvr>
                                        <p:cTn id="7" dur="500" fill="hold"/>
                                        <p:tgtEl>
                                          <p:spTgt spid="18"/>
                                        </p:tgtEl>
                                        <p:attrNameLst>
                                          <p:attrName>fillcolor</p:attrName>
                                        </p:attrNameLst>
                                      </p:cBhvr>
                                      <p:to>
                                        <a:srgbClr val="FF0000"/>
                                      </p:to>
                                    </p:animClr>
                                    <p:set>
                                      <p:cBhvr>
                                        <p:cTn id="8" dur="500" fill="hold"/>
                                        <p:tgtEl>
                                          <p:spTgt spid="18"/>
                                        </p:tgtEl>
                                        <p:attrNameLst>
                                          <p:attrName>fill.type</p:attrName>
                                        </p:attrNameLst>
                                      </p:cBhvr>
                                      <p:to>
                                        <p:strVal val="solid"/>
                                      </p:to>
                                    </p:set>
                                    <p:set>
                                      <p:cBhvr>
                                        <p:cTn id="9" dur="500" fill="hold"/>
                                        <p:tgtEl>
                                          <p:spTgt spid="1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8"/>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19" presetClass="emph" presetSubtype="0" fill="hold" grpId="0" nodeType="clickEffect">
                                  <p:stCondLst>
                                    <p:cond delay="0"/>
                                  </p:stCondLst>
                                  <p:childTnLst>
                                    <p:animClr clrSpc="rgb" dir="cw">
                                      <p:cBhvr override="childStyle">
                                        <p:cTn id="14" dur="500" fill="hold"/>
                                        <p:tgtEl>
                                          <p:spTgt spid="17"/>
                                        </p:tgtEl>
                                        <p:attrNameLst>
                                          <p:attrName>style.color</p:attrName>
                                        </p:attrNameLst>
                                      </p:cBhvr>
                                      <p:to>
                                        <a:srgbClr val="00B050"/>
                                      </p:to>
                                    </p:animClr>
                                    <p:animClr clrSpc="rgb" dir="cw">
                                      <p:cBhvr>
                                        <p:cTn id="15" dur="500" fill="hold"/>
                                        <p:tgtEl>
                                          <p:spTgt spid="17"/>
                                        </p:tgtEl>
                                        <p:attrNameLst>
                                          <p:attrName>fillcolor</p:attrName>
                                        </p:attrNameLst>
                                      </p:cBhvr>
                                      <p:to>
                                        <a:srgbClr val="00B050"/>
                                      </p:to>
                                    </p:animClr>
                                    <p:set>
                                      <p:cBhvr>
                                        <p:cTn id="16" dur="500" fill="hold"/>
                                        <p:tgtEl>
                                          <p:spTgt spid="17"/>
                                        </p:tgtEl>
                                        <p:attrNameLst>
                                          <p:attrName>fill.type</p:attrName>
                                        </p:attrNameLst>
                                      </p:cBhvr>
                                      <p:to>
                                        <p:strVal val="solid"/>
                                      </p:to>
                                    </p:set>
                                    <p:set>
                                      <p:cBhvr>
                                        <p:cTn id="17" dur="500" fill="hold"/>
                                        <p:tgtEl>
                                          <p:spTgt spid="1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7"/>
                  </p:tgtEl>
                </p:cond>
              </p:nextCondLst>
            </p:seq>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19" presetClass="emph" presetSubtype="0" fill="hold" grpId="0" nodeType="clickEffect">
                                  <p:stCondLst>
                                    <p:cond delay="0"/>
                                  </p:stCondLst>
                                  <p:childTnLst>
                                    <p:animClr clrSpc="rgb" dir="cw">
                                      <p:cBhvr override="childStyle">
                                        <p:cTn id="22" dur="500" fill="hold"/>
                                        <p:tgtEl>
                                          <p:spTgt spid="20"/>
                                        </p:tgtEl>
                                        <p:attrNameLst>
                                          <p:attrName>style.color</p:attrName>
                                        </p:attrNameLst>
                                      </p:cBhvr>
                                      <p:to>
                                        <a:srgbClr val="FF0000"/>
                                      </p:to>
                                    </p:animClr>
                                    <p:animClr clrSpc="rgb" dir="cw">
                                      <p:cBhvr>
                                        <p:cTn id="23" dur="500" fill="hold"/>
                                        <p:tgtEl>
                                          <p:spTgt spid="20"/>
                                        </p:tgtEl>
                                        <p:attrNameLst>
                                          <p:attrName>fillcolor</p:attrName>
                                        </p:attrNameLst>
                                      </p:cBhvr>
                                      <p:to>
                                        <a:srgbClr val="FF0000"/>
                                      </p:to>
                                    </p:animClr>
                                    <p:set>
                                      <p:cBhvr>
                                        <p:cTn id="24" dur="500" fill="hold"/>
                                        <p:tgtEl>
                                          <p:spTgt spid="20"/>
                                        </p:tgtEl>
                                        <p:attrNameLst>
                                          <p:attrName>fill.type</p:attrName>
                                        </p:attrNameLst>
                                      </p:cBhvr>
                                      <p:to>
                                        <p:strVal val="solid"/>
                                      </p:to>
                                    </p:set>
                                    <p:set>
                                      <p:cBhvr>
                                        <p:cTn id="25" dur="500" fill="hold"/>
                                        <p:tgtEl>
                                          <p:spTgt spid="20"/>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20"/>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5421" fill="hold"/>
                                        <p:tgtEl>
                                          <p:spTgt spid="5"/>
                                        </p:tgtEl>
                                      </p:cBhvr>
                                    </p:cmd>
                                  </p:childTnLst>
                                </p:cTn>
                              </p:par>
                            </p:childTnLst>
                          </p:cTn>
                        </p:par>
                      </p:childTnLst>
                    </p:cTn>
                  </p:par>
                </p:childTnLst>
              </p:cTn>
              <p:nextCondLst>
                <p:cond evt="onClick" delay="0">
                  <p:tgtEl>
                    <p:spTgt spid="5"/>
                  </p:tgtEl>
                </p:cond>
              </p:nextCondLst>
            </p:seq>
            <p:audio>
              <p:cMediaNode vol="100000">
                <p:cTn id="31" fill="hold" display="0">
                  <p:stCondLst>
                    <p:cond delay="indefinite"/>
                  </p:stCondLst>
                  <p:endCondLst>
                    <p:cond evt="onStopAudio" delay="0">
                      <p:tgtEl>
                        <p:sldTgt/>
                      </p:tgtEl>
                    </p:cond>
                  </p:endCondLst>
                </p:cTn>
                <p:tgtEl>
                  <p:spTgt spid="5"/>
                </p:tgtEl>
              </p:cMediaNode>
            </p:audio>
          </p:childTnLst>
        </p:cTn>
      </p:par>
    </p:tnLst>
    <p:bldLst>
      <p:bldP spid="17" grpId="0" animBg="1"/>
      <p:bldP spid="18"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ùi Liễu">
            <a:extLst>
              <a:ext uri="{FF2B5EF4-FFF2-40B4-BE49-F238E27FC236}">
                <a16:creationId xmlns:a16="http://schemas.microsoft.com/office/drawing/2014/main" id="{6FD6346B-9AA5-4F6B-A18A-0B0BF60D7B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02786" y="1764241"/>
            <a:ext cx="2201002" cy="1471741"/>
          </a:xfrm>
          <a:prstGeom prst="roundRect">
            <a:avLst/>
          </a:prstGeom>
          <a:solidFill>
            <a:schemeClr val="bg1"/>
          </a:solidFill>
          <a:ln w="28575">
            <a:noFill/>
            <a:prstDash val="dashDot"/>
          </a:ln>
        </p:spPr>
      </p:pic>
      <p:pic>
        <p:nvPicPr>
          <p:cNvPr id="3" name="Bùi Liễu">
            <a:extLst>
              <a:ext uri="{FF2B5EF4-FFF2-40B4-BE49-F238E27FC236}">
                <a16:creationId xmlns:a16="http://schemas.microsoft.com/office/drawing/2014/main" id="{BF94C694-F227-43A0-90E0-86DFFF8B9E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79888" y="1747915"/>
            <a:ext cx="2268086" cy="1512814"/>
          </a:xfrm>
          <a:prstGeom prst="roundRect">
            <a:avLst/>
          </a:prstGeom>
          <a:solidFill>
            <a:schemeClr val="bg1"/>
          </a:solidFill>
          <a:ln w="28575">
            <a:noFill/>
            <a:prstDash val="dashDot"/>
          </a:ln>
        </p:spPr>
      </p:pic>
      <p:pic>
        <p:nvPicPr>
          <p:cNvPr id="11" name="Bùi Liễu">
            <a:extLst>
              <a:ext uri="{FF2B5EF4-FFF2-40B4-BE49-F238E27FC236}">
                <a16:creationId xmlns:a16="http://schemas.microsoft.com/office/drawing/2014/main" id="{3ED3CCAB-369C-4B41-9DBF-01E492FEA4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4636" y="1738217"/>
            <a:ext cx="2270763" cy="1508549"/>
          </a:xfrm>
          <a:prstGeom prst="roundRect">
            <a:avLst/>
          </a:prstGeom>
          <a:solidFill>
            <a:schemeClr val="bg1"/>
          </a:solidFill>
          <a:ln w="28575">
            <a:noFill/>
            <a:prstDash val="dashDot"/>
          </a:ln>
        </p:spPr>
      </p:pic>
      <p:sp>
        <p:nvSpPr>
          <p:cNvPr id="18" name="Bùi Liễu 0968142780">
            <a:extLst>
              <a:ext uri="{FF2B5EF4-FFF2-40B4-BE49-F238E27FC236}">
                <a16:creationId xmlns:a16="http://schemas.microsoft.com/office/drawing/2014/main" id="{DE9B591F-F8AA-47BB-A959-6892A3FC85BA}"/>
              </a:ext>
            </a:extLst>
          </p:cNvPr>
          <p:cNvSpPr/>
          <p:nvPr/>
        </p:nvSpPr>
        <p:spPr>
          <a:xfrm>
            <a:off x="7129893" y="3757259"/>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9" name="Bùi Liễu 0968142780">
            <a:extLst>
              <a:ext uri="{FF2B5EF4-FFF2-40B4-BE49-F238E27FC236}">
                <a16:creationId xmlns:a16="http://schemas.microsoft.com/office/drawing/2014/main" id="{3F22620F-B035-4E8C-8A60-E2432C7617FB}"/>
              </a:ext>
            </a:extLst>
          </p:cNvPr>
          <p:cNvSpPr/>
          <p:nvPr/>
        </p:nvSpPr>
        <p:spPr>
          <a:xfrm>
            <a:off x="1752600" y="3784210"/>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21" name="Bùi Liễu 0968142780">
            <a:extLst>
              <a:ext uri="{FF2B5EF4-FFF2-40B4-BE49-F238E27FC236}">
                <a16:creationId xmlns:a16="http://schemas.microsoft.com/office/drawing/2014/main" id="{3F22620F-B035-4E8C-8A60-E2432C7617FB}"/>
              </a:ext>
            </a:extLst>
          </p:cNvPr>
          <p:cNvSpPr/>
          <p:nvPr/>
        </p:nvSpPr>
        <p:spPr>
          <a:xfrm>
            <a:off x="4571782" y="3784210"/>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pic>
        <p:nvPicPr>
          <p:cNvPr id="22" name="Bùi Liễu">
            <a:hlinkClick r:id="" action="ppaction://hlinkshowjump?jump=nextslide"/>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001000" y="3950230"/>
            <a:ext cx="445816" cy="493754"/>
          </a:xfrm>
          <a:prstGeom prst="rect">
            <a:avLst/>
          </a:prstGeom>
        </p:spPr>
      </p:pic>
      <p:sp>
        <p:nvSpPr>
          <p:cNvPr id="24" name="Bùi Liễu 0968142780">
            <a:extLst>
              <a:ext uri="{FF2B5EF4-FFF2-40B4-BE49-F238E27FC236}">
                <a16:creationId xmlns:a16="http://schemas.microsoft.com/office/drawing/2014/main" id="{DAE722E5-6BDA-443C-BC89-444032BCAF83}"/>
              </a:ext>
            </a:extLst>
          </p:cNvPr>
          <p:cNvSpPr/>
          <p:nvPr/>
        </p:nvSpPr>
        <p:spPr>
          <a:xfrm>
            <a:off x="1261469" y="3620721"/>
            <a:ext cx="499176"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A</a:t>
            </a:r>
          </a:p>
        </p:txBody>
      </p:sp>
      <p:sp>
        <p:nvSpPr>
          <p:cNvPr id="25" name="Bùi Liễu 0968142780">
            <a:extLst>
              <a:ext uri="{FF2B5EF4-FFF2-40B4-BE49-F238E27FC236}">
                <a16:creationId xmlns:a16="http://schemas.microsoft.com/office/drawing/2014/main" id="{C6B36645-6FF9-43FE-BE67-43350C09CA90}"/>
              </a:ext>
            </a:extLst>
          </p:cNvPr>
          <p:cNvSpPr/>
          <p:nvPr/>
        </p:nvSpPr>
        <p:spPr>
          <a:xfrm>
            <a:off x="4099185" y="3617460"/>
            <a:ext cx="470322"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B</a:t>
            </a:r>
          </a:p>
        </p:txBody>
      </p:sp>
      <p:sp>
        <p:nvSpPr>
          <p:cNvPr id="26" name="Bùi Liễu 0968142780">
            <a:extLst>
              <a:ext uri="{FF2B5EF4-FFF2-40B4-BE49-F238E27FC236}">
                <a16:creationId xmlns:a16="http://schemas.microsoft.com/office/drawing/2014/main" id="{DAE722E5-6BDA-443C-BC89-444032BCAF83}"/>
              </a:ext>
            </a:extLst>
          </p:cNvPr>
          <p:cNvSpPr/>
          <p:nvPr/>
        </p:nvSpPr>
        <p:spPr>
          <a:xfrm>
            <a:off x="6613904" y="3639067"/>
            <a:ext cx="462307"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C</a:t>
            </a:r>
          </a:p>
        </p:txBody>
      </p:sp>
      <p:sp>
        <p:nvSpPr>
          <p:cNvPr id="10" name="Rounded Rectangle 27">
            <a:extLst>
              <a:ext uri="{FF2B5EF4-FFF2-40B4-BE49-F238E27FC236}">
                <a16:creationId xmlns:a16="http://schemas.microsoft.com/office/drawing/2014/main" id="{212DC3D8-87A8-3BC3-A463-47C689ADA5F9}"/>
              </a:ext>
            </a:extLst>
          </p:cNvPr>
          <p:cNvSpPr/>
          <p:nvPr/>
        </p:nvSpPr>
        <p:spPr>
          <a:xfrm>
            <a:off x="685800" y="730914"/>
            <a:ext cx="767333" cy="398680"/>
          </a:xfrm>
          <a:prstGeom prst="roundRect">
            <a:avLst>
              <a:gd name="adj" fmla="val 50000"/>
            </a:avLst>
          </a:prstGeom>
          <a:solidFill>
            <a:schemeClr val="bg1"/>
          </a:solidFill>
          <a:ln>
            <a:solidFill>
              <a:schemeClr val="tx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8/8</a:t>
            </a:r>
          </a:p>
        </p:txBody>
      </p:sp>
      <p:sp>
        <p:nvSpPr>
          <p:cNvPr id="4" name="Bùi Liễu 0968142780">
            <a:extLst>
              <a:ext uri="{FF2B5EF4-FFF2-40B4-BE49-F238E27FC236}">
                <a16:creationId xmlns:a16="http://schemas.microsoft.com/office/drawing/2014/main" id="{9ED526FF-85CD-820E-B921-969341F652B9}"/>
              </a:ext>
            </a:extLst>
          </p:cNvPr>
          <p:cNvSpPr txBox="1"/>
          <p:nvPr/>
        </p:nvSpPr>
        <p:spPr>
          <a:xfrm>
            <a:off x="2811051" y="304090"/>
            <a:ext cx="3770569" cy="561692"/>
          </a:xfrm>
          <a:prstGeom prst="rect">
            <a:avLst/>
          </a:prstGeom>
          <a:noFill/>
        </p:spPr>
        <p:txBody>
          <a:bodyPr wrap="square" lIns="68580" tIns="34290" rIns="68580" bIns="34290" rtlCol="0">
            <a:spAutoFit/>
          </a:bodyPr>
          <a:lstStyle/>
          <a:p>
            <a:r>
              <a:rPr lang="en-US" sz="3200" dirty="0">
                <a:latin typeface="Berlin Sans FB Demi" panose="020E0802020502020306" pitchFamily="34" charset="0"/>
              </a:rPr>
              <a:t>Listen and choose.</a:t>
            </a:r>
          </a:p>
        </p:txBody>
      </p:sp>
      <p:pic>
        <p:nvPicPr>
          <p:cNvPr id="5" name="Track 36b Bùi Liễu 096814278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extLst>
              <a:ext uri="{28A0092B-C50C-407E-A947-70E740481C1C}">
                <a14:useLocalDpi xmlns:a14="http://schemas.microsoft.com/office/drawing/2010/main" val="0"/>
              </a:ext>
            </a:extLst>
          </a:blip>
          <a:stretch>
            <a:fillRect/>
          </a:stretch>
        </p:blipFill>
        <p:spPr>
          <a:xfrm>
            <a:off x="4368799" y="1006372"/>
            <a:ext cx="508001" cy="407630"/>
          </a:xfrm>
          <a:prstGeom prst="rect">
            <a:avLst/>
          </a:prstGeom>
        </p:spPr>
      </p:pic>
    </p:spTree>
    <p:extLst>
      <p:ext uri="{BB962C8B-B14F-4D97-AF65-F5344CB8AC3E}">
        <p14:creationId xmlns:p14="http://schemas.microsoft.com/office/powerpoint/2010/main" val="1802703088"/>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19"/>
                                        </p:tgtEl>
                                        <p:attrNameLst>
                                          <p:attrName>style.color</p:attrName>
                                        </p:attrNameLst>
                                      </p:cBhvr>
                                      <p:to>
                                        <a:srgbClr val="FF0000"/>
                                      </p:to>
                                    </p:animClr>
                                    <p:animClr clrSpc="rgb" dir="cw">
                                      <p:cBhvr>
                                        <p:cTn id="7" dur="500" fill="hold"/>
                                        <p:tgtEl>
                                          <p:spTgt spid="19"/>
                                        </p:tgtEl>
                                        <p:attrNameLst>
                                          <p:attrName>fillcolor</p:attrName>
                                        </p:attrNameLst>
                                      </p:cBhvr>
                                      <p:to>
                                        <a:srgbClr val="FF0000"/>
                                      </p:to>
                                    </p:animClr>
                                    <p:set>
                                      <p:cBhvr>
                                        <p:cTn id="8" dur="500" fill="hold"/>
                                        <p:tgtEl>
                                          <p:spTgt spid="19"/>
                                        </p:tgtEl>
                                        <p:attrNameLst>
                                          <p:attrName>fill.type</p:attrName>
                                        </p:attrNameLst>
                                      </p:cBhvr>
                                      <p:to>
                                        <p:strVal val="solid"/>
                                      </p:to>
                                    </p:set>
                                    <p:set>
                                      <p:cBhvr>
                                        <p:cTn id="9" dur="500" fill="hold"/>
                                        <p:tgtEl>
                                          <p:spTgt spid="1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18"/>
                    </p:tgtEl>
                  </p:cond>
                </p:stCondLst>
                <p:endSync evt="end" delay="0">
                  <p:rtn val="all"/>
                </p:endSync>
                <p:childTnLst>
                  <p:par>
                    <p:cTn id="11" fill="hold">
                      <p:stCondLst>
                        <p:cond delay="0"/>
                      </p:stCondLst>
                      <p:childTnLst>
                        <p:par>
                          <p:cTn id="12" fill="hold">
                            <p:stCondLst>
                              <p:cond delay="0"/>
                            </p:stCondLst>
                            <p:childTnLst>
                              <p:par>
                                <p:cTn id="13" presetID="19" presetClass="emph" presetSubtype="0" fill="hold" grpId="0" nodeType="clickEffect">
                                  <p:stCondLst>
                                    <p:cond delay="0"/>
                                  </p:stCondLst>
                                  <p:childTnLst>
                                    <p:animClr clrSpc="rgb" dir="cw">
                                      <p:cBhvr override="childStyle">
                                        <p:cTn id="14" dur="500" fill="hold"/>
                                        <p:tgtEl>
                                          <p:spTgt spid="18"/>
                                        </p:tgtEl>
                                        <p:attrNameLst>
                                          <p:attrName>style.color</p:attrName>
                                        </p:attrNameLst>
                                      </p:cBhvr>
                                      <p:to>
                                        <a:srgbClr val="00B050"/>
                                      </p:to>
                                    </p:animClr>
                                    <p:animClr clrSpc="rgb" dir="cw">
                                      <p:cBhvr>
                                        <p:cTn id="15" dur="500" fill="hold"/>
                                        <p:tgtEl>
                                          <p:spTgt spid="18"/>
                                        </p:tgtEl>
                                        <p:attrNameLst>
                                          <p:attrName>fillcolor</p:attrName>
                                        </p:attrNameLst>
                                      </p:cBhvr>
                                      <p:to>
                                        <a:srgbClr val="00B050"/>
                                      </p:to>
                                    </p:animClr>
                                    <p:set>
                                      <p:cBhvr>
                                        <p:cTn id="16" dur="500" fill="hold"/>
                                        <p:tgtEl>
                                          <p:spTgt spid="18"/>
                                        </p:tgtEl>
                                        <p:attrNameLst>
                                          <p:attrName>fill.type</p:attrName>
                                        </p:attrNameLst>
                                      </p:cBhvr>
                                      <p:to>
                                        <p:strVal val="solid"/>
                                      </p:to>
                                    </p:set>
                                    <p:set>
                                      <p:cBhvr>
                                        <p:cTn id="17" dur="500" fill="hold"/>
                                        <p:tgtEl>
                                          <p:spTgt spid="18"/>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8"/>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19" presetClass="emph" presetSubtype="0" fill="hold" grpId="0" nodeType="clickEffect">
                                  <p:stCondLst>
                                    <p:cond delay="0"/>
                                  </p:stCondLst>
                                  <p:childTnLst>
                                    <p:animClr clrSpc="rgb" dir="cw">
                                      <p:cBhvr override="childStyle">
                                        <p:cTn id="22" dur="500" fill="hold"/>
                                        <p:tgtEl>
                                          <p:spTgt spid="21"/>
                                        </p:tgtEl>
                                        <p:attrNameLst>
                                          <p:attrName>style.color</p:attrName>
                                        </p:attrNameLst>
                                      </p:cBhvr>
                                      <p:to>
                                        <a:srgbClr val="FF0000"/>
                                      </p:to>
                                    </p:animClr>
                                    <p:animClr clrSpc="rgb" dir="cw">
                                      <p:cBhvr>
                                        <p:cTn id="23" dur="500" fill="hold"/>
                                        <p:tgtEl>
                                          <p:spTgt spid="21"/>
                                        </p:tgtEl>
                                        <p:attrNameLst>
                                          <p:attrName>fillcolor</p:attrName>
                                        </p:attrNameLst>
                                      </p:cBhvr>
                                      <p:to>
                                        <a:srgbClr val="FF0000"/>
                                      </p:to>
                                    </p:animClr>
                                    <p:set>
                                      <p:cBhvr>
                                        <p:cTn id="24" dur="500" fill="hold"/>
                                        <p:tgtEl>
                                          <p:spTgt spid="21"/>
                                        </p:tgtEl>
                                        <p:attrNameLst>
                                          <p:attrName>fill.type</p:attrName>
                                        </p:attrNameLst>
                                      </p:cBhvr>
                                      <p:to>
                                        <p:strVal val="solid"/>
                                      </p:to>
                                    </p:set>
                                    <p:set>
                                      <p:cBhvr>
                                        <p:cTn id="25" dur="500" fill="hold"/>
                                        <p:tgtEl>
                                          <p:spTgt spid="21"/>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21"/>
                  </p:tgtEl>
                </p:cond>
              </p:nextCondLst>
            </p:seq>
            <p:audio>
              <p:cMediaNode vol="100000">
                <p:cTn id="26" fill="hold" display="0">
                  <p:stCondLst>
                    <p:cond delay="indefinite"/>
                  </p:stCondLst>
                  <p:endCondLst>
                    <p:cond evt="onStopAudio" delay="0">
                      <p:tgtEl>
                        <p:sldTgt/>
                      </p:tgtEl>
                    </p:cond>
                  </p:endCondLst>
                </p:cTn>
                <p:tgtEl>
                  <p:spTgt spid="5"/>
                </p:tgtEl>
              </p:cMediaNode>
            </p:audio>
          </p:childTnLst>
        </p:cTn>
      </p:par>
    </p:tnLst>
    <p:bldLst>
      <p:bldP spid="18" grpId="0" animBg="1"/>
      <p:bldP spid="19"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ùi Liễu 0968142780"/>
          <p:cNvPicPr>
            <a:picLocks noChangeAspect="1"/>
          </p:cNvPicPr>
          <p:nvPr/>
        </p:nvPicPr>
        <p:blipFill rotWithShape="1">
          <a:blip r:embed="rId3">
            <a:clrChange>
              <a:clrFrom>
                <a:srgbClr val="EFFAFE"/>
              </a:clrFrom>
              <a:clrTo>
                <a:srgbClr val="EFFAFE">
                  <a:alpha val="0"/>
                </a:srgbClr>
              </a:clrTo>
            </a:clrChange>
            <a:extLst>
              <a:ext uri="{28A0092B-C50C-407E-A947-70E740481C1C}">
                <a14:useLocalDpi xmlns:a14="http://schemas.microsoft.com/office/drawing/2010/main" val="0"/>
              </a:ext>
            </a:extLst>
          </a:blip>
          <a:srcRect t="26667" b="20000"/>
          <a:stretch/>
        </p:blipFill>
        <p:spPr>
          <a:xfrm>
            <a:off x="1828800" y="666750"/>
            <a:ext cx="6143625" cy="3276600"/>
          </a:xfrm>
          <a:prstGeom prst="rect">
            <a:avLst/>
          </a:prstGeom>
        </p:spPr>
      </p:pic>
      <p:sp>
        <p:nvSpPr>
          <p:cNvPr id="3" name="Bùi Liễu 0968142780">
            <a:extLst>
              <a:ext uri="{FF2B5EF4-FFF2-40B4-BE49-F238E27FC236}">
                <a16:creationId xmlns:a16="http://schemas.microsoft.com/office/drawing/2014/main" id="{EB01FEA5-E320-48D2-9FC0-B18DB097EE6F}"/>
              </a:ext>
            </a:extLst>
          </p:cNvPr>
          <p:cNvSpPr txBox="1"/>
          <p:nvPr/>
        </p:nvSpPr>
        <p:spPr>
          <a:xfrm>
            <a:off x="2844800" y="2495550"/>
            <a:ext cx="4495800" cy="992579"/>
          </a:xfrm>
          <a:prstGeom prst="rect">
            <a:avLst/>
          </a:prstGeom>
          <a:noFill/>
        </p:spPr>
        <p:txBody>
          <a:bodyPr wrap="square" lIns="68580" tIns="34290" rIns="68580" bIns="34290" rtlCol="0">
            <a:spAutoFit/>
          </a:bodyPr>
          <a:lstStyle/>
          <a:p>
            <a:r>
              <a:rPr lang="en-US" sz="6000" b="1" dirty="0">
                <a:solidFill>
                  <a:srgbClr val="FF6600"/>
                </a:solidFill>
                <a:effectLst>
                  <a:glow rad="127000">
                    <a:schemeClr val="bg1"/>
                  </a:glow>
                  <a:outerShdw blurRad="38100" dist="38100" dir="2700000" algn="tl">
                    <a:srgbClr val="000000">
                      <a:alpha val="43137"/>
                    </a:srgbClr>
                  </a:outerShdw>
                </a:effectLst>
                <a:latin typeface="Cooper Black" panose="0208090404030B020404" pitchFamily="18" charset="0"/>
              </a:rPr>
              <a:t>Good job!</a:t>
            </a:r>
          </a:p>
        </p:txBody>
      </p:sp>
    </p:spTree>
    <p:extLst>
      <p:ext uri="{BB962C8B-B14F-4D97-AF65-F5344CB8AC3E}">
        <p14:creationId xmlns:p14="http://schemas.microsoft.com/office/powerpoint/2010/main" val="16395236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435">
                                          <p:stCondLst>
                                            <p:cond delay="0"/>
                                          </p:stCondLst>
                                        </p:cTn>
                                        <p:tgtEl>
                                          <p:spTgt spid="3"/>
                                        </p:tgtEl>
                                      </p:cBhvr>
                                    </p:animEffect>
                                    <p:anim calcmode="lin" valueType="num">
                                      <p:cBhvr>
                                        <p:cTn id="8"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13" dur="20">
                                          <p:stCondLst>
                                            <p:cond delay="487"/>
                                          </p:stCondLst>
                                        </p:cTn>
                                        <p:tgtEl>
                                          <p:spTgt spid="3"/>
                                        </p:tgtEl>
                                      </p:cBhvr>
                                      <p:to x="100000" y="60000"/>
                                    </p:animScale>
                                    <p:animScale>
                                      <p:cBhvr>
                                        <p:cTn id="14" dur="124" decel="50000">
                                          <p:stCondLst>
                                            <p:cond delay="507"/>
                                          </p:stCondLst>
                                        </p:cTn>
                                        <p:tgtEl>
                                          <p:spTgt spid="3"/>
                                        </p:tgtEl>
                                      </p:cBhvr>
                                      <p:to x="100000" y="100000"/>
                                    </p:animScale>
                                    <p:animScale>
                                      <p:cBhvr>
                                        <p:cTn id="15" dur="20">
                                          <p:stCondLst>
                                            <p:cond delay="984"/>
                                          </p:stCondLst>
                                        </p:cTn>
                                        <p:tgtEl>
                                          <p:spTgt spid="3"/>
                                        </p:tgtEl>
                                      </p:cBhvr>
                                      <p:to x="100000" y="80000"/>
                                    </p:animScale>
                                    <p:animScale>
                                      <p:cBhvr>
                                        <p:cTn id="16" dur="124" decel="50000">
                                          <p:stCondLst>
                                            <p:cond delay="1004"/>
                                          </p:stCondLst>
                                        </p:cTn>
                                        <p:tgtEl>
                                          <p:spTgt spid="3"/>
                                        </p:tgtEl>
                                      </p:cBhvr>
                                      <p:to x="100000" y="100000"/>
                                    </p:animScale>
                                    <p:animScale>
                                      <p:cBhvr>
                                        <p:cTn id="17" dur="20">
                                          <p:stCondLst>
                                            <p:cond delay="1231"/>
                                          </p:stCondLst>
                                        </p:cTn>
                                        <p:tgtEl>
                                          <p:spTgt spid="3"/>
                                        </p:tgtEl>
                                      </p:cBhvr>
                                      <p:to x="100000" y="90000"/>
                                    </p:animScale>
                                    <p:animScale>
                                      <p:cBhvr>
                                        <p:cTn id="18" dur="124" decel="50000">
                                          <p:stCondLst>
                                            <p:cond delay="1251"/>
                                          </p:stCondLst>
                                        </p:cTn>
                                        <p:tgtEl>
                                          <p:spTgt spid="3"/>
                                        </p:tgtEl>
                                      </p:cBhvr>
                                      <p:to x="100000" y="100000"/>
                                    </p:animScale>
                                    <p:animScale>
                                      <p:cBhvr>
                                        <p:cTn id="19" dur="20">
                                          <p:stCondLst>
                                            <p:cond delay="1356"/>
                                          </p:stCondLst>
                                        </p:cTn>
                                        <p:tgtEl>
                                          <p:spTgt spid="3"/>
                                        </p:tgtEl>
                                      </p:cBhvr>
                                      <p:to x="100000" y="95000"/>
                                    </p:animScale>
                                    <p:animScale>
                                      <p:cBhvr>
                                        <p:cTn id="20" dur="124" decel="50000">
                                          <p:stCondLst>
                                            <p:cond delay="1376"/>
                                          </p:stCondLst>
                                        </p:cTn>
                                        <p:tgtEl>
                                          <p:spTgt spid="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3A72B-16EC-453E-A014-88A6CFCCDA1F}"/>
            </a:ext>
          </a:extLst>
        </p:cNvPr>
        <p:cNvGrpSpPr/>
        <p:nvPr/>
      </p:nvGrpSpPr>
      <p:grpSpPr>
        <a:xfrm>
          <a:off x="0" y="0"/>
          <a:ext cx="0" cy="0"/>
          <a:chOff x="0" y="0"/>
          <a:chExt cx="0" cy="0"/>
        </a:xfrm>
      </p:grpSpPr>
      <p:sp>
        <p:nvSpPr>
          <p:cNvPr id="39" name="Bùi Liễu 0968142780">
            <a:extLst>
              <a:ext uri="{FF2B5EF4-FFF2-40B4-BE49-F238E27FC236}">
                <a16:creationId xmlns:a16="http://schemas.microsoft.com/office/drawing/2014/main" id="{C32FA2CF-C185-A8A0-9C84-5190C403F992}"/>
              </a:ext>
            </a:extLst>
          </p:cNvPr>
          <p:cNvSpPr txBox="1">
            <a:spLocks/>
          </p:cNvSpPr>
          <p:nvPr/>
        </p:nvSpPr>
        <p:spPr>
          <a:xfrm>
            <a:off x="4827596" y="4104996"/>
            <a:ext cx="1861352" cy="416791"/>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2000" b="1" dirty="0">
                <a:solidFill>
                  <a:schemeClr val="tx1"/>
                </a:solidFill>
                <a:latin typeface="Arial" panose="020B0604020202020204" pitchFamily="34" charset="0"/>
                <a:cs typeface="Arial" panose="020B0604020202020204" pitchFamily="34" charset="0"/>
              </a:rPr>
              <a:t>eats healthy food</a:t>
            </a:r>
          </a:p>
        </p:txBody>
      </p:sp>
      <p:sp>
        <p:nvSpPr>
          <p:cNvPr id="40" name="Bùi Liễu 0968142780">
            <a:extLst>
              <a:ext uri="{FF2B5EF4-FFF2-40B4-BE49-F238E27FC236}">
                <a16:creationId xmlns:a16="http://schemas.microsoft.com/office/drawing/2014/main" id="{E8601948-4A8E-0E60-4FF2-935514554134}"/>
              </a:ext>
            </a:extLst>
          </p:cNvPr>
          <p:cNvSpPr txBox="1">
            <a:spLocks/>
          </p:cNvSpPr>
          <p:nvPr/>
        </p:nvSpPr>
        <p:spPr>
          <a:xfrm>
            <a:off x="2461034" y="4108236"/>
            <a:ext cx="2221928" cy="409722"/>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2000" b="1" dirty="0">
                <a:solidFill>
                  <a:schemeClr val="tx1"/>
                </a:solidFill>
                <a:latin typeface="Arial" panose="020B0604020202020204" pitchFamily="34" charset="0"/>
                <a:cs typeface="Arial" panose="020B0604020202020204" pitchFamily="34" charset="0"/>
              </a:rPr>
              <a:t>drinks fresh juice</a:t>
            </a:r>
          </a:p>
        </p:txBody>
      </p:sp>
      <p:sp>
        <p:nvSpPr>
          <p:cNvPr id="41" name="Bùi Liễu 0968142780">
            <a:extLst>
              <a:ext uri="{FF2B5EF4-FFF2-40B4-BE49-F238E27FC236}">
                <a16:creationId xmlns:a16="http://schemas.microsoft.com/office/drawing/2014/main" id="{A4F0C51E-0723-F061-EE9B-7F9715D5325A}"/>
              </a:ext>
            </a:extLst>
          </p:cNvPr>
          <p:cNvSpPr txBox="1">
            <a:spLocks/>
          </p:cNvSpPr>
          <p:nvPr/>
        </p:nvSpPr>
        <p:spPr>
          <a:xfrm>
            <a:off x="284514" y="3942653"/>
            <a:ext cx="2221928" cy="415243"/>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2000" b="1" dirty="0">
                <a:solidFill>
                  <a:schemeClr val="tx1"/>
                </a:solidFill>
                <a:latin typeface="Arial" panose="020B0604020202020204" pitchFamily="34" charset="0"/>
                <a:cs typeface="Arial" panose="020B0604020202020204" pitchFamily="34" charset="0"/>
              </a:rPr>
              <a:t>does morning exercise</a:t>
            </a:r>
          </a:p>
        </p:txBody>
      </p:sp>
      <p:sp>
        <p:nvSpPr>
          <p:cNvPr id="42" name="Bùi Liễu 0968142780">
            <a:extLst>
              <a:ext uri="{FF2B5EF4-FFF2-40B4-BE49-F238E27FC236}">
                <a16:creationId xmlns:a16="http://schemas.microsoft.com/office/drawing/2014/main" id="{DB820654-FB9B-D53D-6405-0DC6C0DD82EE}"/>
              </a:ext>
            </a:extLst>
          </p:cNvPr>
          <p:cNvSpPr txBox="1">
            <a:spLocks/>
          </p:cNvSpPr>
          <p:nvPr/>
        </p:nvSpPr>
        <p:spPr>
          <a:xfrm>
            <a:off x="6568736" y="3942925"/>
            <a:ext cx="2411397" cy="445841"/>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2000" b="1" dirty="0">
                <a:solidFill>
                  <a:schemeClr val="tx1"/>
                </a:solidFill>
                <a:latin typeface="Arial" panose="020B0604020202020204" pitchFamily="34" charset="0"/>
                <a:cs typeface="Arial" panose="020B0604020202020204" pitchFamily="34" charset="0"/>
              </a:rPr>
              <a:t>plays sports</a:t>
            </a:r>
          </a:p>
        </p:txBody>
      </p:sp>
      <p:sp>
        <p:nvSpPr>
          <p:cNvPr id="43" name="Bùi Liễu 0968142780">
            <a:extLst>
              <a:ext uri="{FF2B5EF4-FFF2-40B4-BE49-F238E27FC236}">
                <a16:creationId xmlns:a16="http://schemas.microsoft.com/office/drawing/2014/main" id="{33C392DC-669D-1A6E-3AD8-E261D9C3B1DB}"/>
              </a:ext>
            </a:extLst>
          </p:cNvPr>
          <p:cNvSpPr txBox="1"/>
          <p:nvPr/>
        </p:nvSpPr>
        <p:spPr>
          <a:xfrm>
            <a:off x="2104313" y="1053839"/>
            <a:ext cx="5738513" cy="476726"/>
          </a:xfrm>
          <a:prstGeom prst="wedgeRoundRectCallout">
            <a:avLst>
              <a:gd name="adj1" fmla="val -55406"/>
              <a:gd name="adj2" fmla="val -4572"/>
              <a:gd name="adj3" fmla="val 16667"/>
            </a:avLst>
          </a:prstGeom>
          <a:noFill/>
          <a:ln w="6350">
            <a:solidFill>
              <a:srgbClr val="FF0000"/>
            </a:solidFill>
          </a:ln>
          <a:effectLst/>
          <a:scene3d>
            <a:camera prst="orthographicFront">
              <a:rot lat="0" lon="0" rev="0"/>
            </a:camera>
            <a:lightRig rig="contrasting" dir="t">
              <a:rot lat="0" lon="0" rev="7800000"/>
            </a:lightRig>
          </a:scene3d>
          <a:sp3d>
            <a:bevelT w="139700" h="139700"/>
          </a:sp3d>
        </p:spPr>
        <p:txBody>
          <a:bodyPr wrap="square" lIns="0" tIns="0" rIns="0" bIns="0" rtlCol="0" anchor="ctr">
            <a:spAutoFit/>
          </a:bodyPr>
          <a:lstStyle>
            <a:defPPr>
              <a:defRPr lang="en-US"/>
            </a:defPPr>
            <a:lvl1pPr>
              <a:lnSpc>
                <a:spcPts val="8196"/>
              </a:lnSpc>
              <a:defRPr sz="4800" b="1">
                <a:ln w="9525">
                  <a:solidFill>
                    <a:schemeClr val="bg1"/>
                  </a:solidFill>
                  <a:prstDash val="solid"/>
                </a:ln>
                <a:solidFill>
                  <a:srgbClr val="0070C0"/>
                </a:solidFill>
                <a:effectLst>
                  <a:outerShdw blurRad="12700" dist="38100" dir="2700000" algn="tl" rotWithShape="0">
                    <a:srgbClr val="F26522"/>
                  </a:outerShdw>
                </a:effectLst>
                <a:latin typeface=".VnCooper" panose="020B7200000000000000" pitchFamily="34" charset="0"/>
              </a:defRPr>
            </a:lvl1pPr>
          </a:lstStyle>
          <a:p>
            <a:pPr>
              <a:lnSpc>
                <a:spcPct val="100000"/>
              </a:lnSpc>
            </a:pPr>
            <a:r>
              <a:rPr lang="en-US" sz="2800" dirty="0">
                <a:ln>
                  <a:noFill/>
                </a:ln>
                <a:solidFill>
                  <a:schemeClr val="tx1"/>
                </a:solidFill>
                <a:effectLst/>
                <a:latin typeface="Arial" pitchFamily="34" charset="0"/>
                <a:cs typeface="Arial" pitchFamily="34" charset="0"/>
              </a:rPr>
              <a:t>How does he / she stay healthy?</a:t>
            </a:r>
          </a:p>
        </p:txBody>
      </p:sp>
      <p:pic>
        <p:nvPicPr>
          <p:cNvPr id="68" name="Bùi Liễu 0968142780">
            <a:extLst>
              <a:ext uri="{FF2B5EF4-FFF2-40B4-BE49-F238E27FC236}">
                <a16:creationId xmlns:a16="http://schemas.microsoft.com/office/drawing/2014/main" id="{BA6F8FB1-7947-AB62-4C00-5EFA9B20D142}"/>
              </a:ext>
            </a:extLst>
          </p:cNvPr>
          <p:cNvPicPr>
            <a:picLocks noChangeAspect="1"/>
          </p:cNvPicPr>
          <p:nvPr/>
        </p:nvPicPr>
        <p:blipFill>
          <a:blip r:embed="rId4" cstate="print">
            <a:extLst>
              <a:ext uri="{28A0092B-C50C-407E-A947-70E740481C1C}">
                <a14:useLocalDpi xmlns:a14="http://schemas.microsoft.com/office/drawing/2010/main" val="0"/>
              </a:ext>
            </a:extLst>
          </a:blip>
          <a:srcRect t="2493" b="2493"/>
          <a:stretch/>
        </p:blipFill>
        <p:spPr>
          <a:xfrm>
            <a:off x="4834523" y="2981619"/>
            <a:ext cx="1772348" cy="1126617"/>
          </a:xfrm>
          <a:prstGeom prst="roundRect">
            <a:avLst/>
          </a:prstGeom>
          <a:ln w="12700">
            <a:noFill/>
            <a:prstDash val="sysDash"/>
          </a:ln>
        </p:spPr>
      </p:pic>
      <p:pic>
        <p:nvPicPr>
          <p:cNvPr id="69" name="Bùi Liễu 0968142780">
            <a:extLst>
              <a:ext uri="{FF2B5EF4-FFF2-40B4-BE49-F238E27FC236}">
                <a16:creationId xmlns:a16="http://schemas.microsoft.com/office/drawing/2014/main" id="{7B3C12CB-D87B-E238-78B1-B377A47CE2B7}"/>
              </a:ext>
            </a:extLst>
          </p:cNvPr>
          <p:cNvPicPr>
            <a:picLocks noChangeAspect="1"/>
          </p:cNvPicPr>
          <p:nvPr/>
        </p:nvPicPr>
        <p:blipFill>
          <a:blip r:embed="rId5" cstate="print">
            <a:extLst>
              <a:ext uri="{28A0092B-C50C-407E-A947-70E740481C1C}">
                <a14:useLocalDpi xmlns:a14="http://schemas.microsoft.com/office/drawing/2010/main" val="0"/>
              </a:ext>
            </a:extLst>
          </a:blip>
          <a:srcRect t="2301" b="2301"/>
          <a:stretch/>
        </p:blipFill>
        <p:spPr>
          <a:xfrm>
            <a:off x="498988" y="2877973"/>
            <a:ext cx="1772349" cy="1126617"/>
          </a:xfrm>
          <a:prstGeom prst="roundRect">
            <a:avLst/>
          </a:prstGeom>
          <a:ln w="12700">
            <a:noFill/>
            <a:prstDash val="sysDash"/>
          </a:ln>
        </p:spPr>
      </p:pic>
      <p:pic>
        <p:nvPicPr>
          <p:cNvPr id="23" name="Bùi Liễu 0968142780">
            <a:extLst>
              <a:ext uri="{FF2B5EF4-FFF2-40B4-BE49-F238E27FC236}">
                <a16:creationId xmlns:a16="http://schemas.microsoft.com/office/drawing/2014/main" id="{0657328C-5786-E9A7-57C1-2FA4CC5A666E}"/>
              </a:ext>
            </a:extLst>
          </p:cNvPr>
          <p:cNvPicPr>
            <a:picLocks noChangeAspect="1"/>
          </p:cNvPicPr>
          <p:nvPr/>
        </p:nvPicPr>
        <p:blipFill>
          <a:blip r:embed="rId6" cstate="print">
            <a:extLst>
              <a:ext uri="{28A0092B-C50C-407E-A947-70E740481C1C}">
                <a14:useLocalDpi xmlns:a14="http://schemas.microsoft.com/office/drawing/2010/main" val="0"/>
              </a:ext>
            </a:extLst>
          </a:blip>
          <a:srcRect t="2084" b="2084"/>
          <a:stretch/>
        </p:blipFill>
        <p:spPr>
          <a:xfrm>
            <a:off x="2658003" y="2981619"/>
            <a:ext cx="1772348" cy="1126617"/>
          </a:xfrm>
          <a:prstGeom prst="roundRect">
            <a:avLst/>
          </a:prstGeom>
          <a:ln w="12700">
            <a:noFill/>
            <a:prstDash val="sysDash"/>
          </a:ln>
        </p:spPr>
      </p:pic>
      <p:pic>
        <p:nvPicPr>
          <p:cNvPr id="24" name="Bùi Liễu 0968142780">
            <a:extLst>
              <a:ext uri="{FF2B5EF4-FFF2-40B4-BE49-F238E27FC236}">
                <a16:creationId xmlns:a16="http://schemas.microsoft.com/office/drawing/2014/main" id="{6B483311-0648-C81B-19AF-8D0592024ACE}"/>
              </a:ext>
            </a:extLst>
          </p:cNvPr>
          <p:cNvPicPr>
            <a:picLocks noChangeAspect="1"/>
          </p:cNvPicPr>
          <p:nvPr/>
        </p:nvPicPr>
        <p:blipFill>
          <a:blip r:embed="rId7" cstate="print">
            <a:extLst>
              <a:ext uri="{28A0092B-C50C-407E-A947-70E740481C1C}">
                <a14:useLocalDpi xmlns:a14="http://schemas.microsoft.com/office/drawing/2010/main" val="0"/>
              </a:ext>
            </a:extLst>
          </a:blip>
          <a:srcRect t="2301" b="2301"/>
          <a:stretch/>
        </p:blipFill>
        <p:spPr>
          <a:xfrm>
            <a:off x="6922958" y="2866080"/>
            <a:ext cx="1772348" cy="1126617"/>
          </a:xfrm>
          <a:prstGeom prst="roundRect">
            <a:avLst/>
          </a:prstGeom>
          <a:ln w="12700">
            <a:noFill/>
            <a:prstDash val="sysDash"/>
          </a:ln>
        </p:spPr>
      </p:pic>
      <p:pic>
        <p:nvPicPr>
          <p:cNvPr id="17" name="Bùi Liễu 0968142780">
            <a:extLst>
              <a:ext uri="{FF2B5EF4-FFF2-40B4-BE49-F238E27FC236}">
                <a16:creationId xmlns:a16="http://schemas.microsoft.com/office/drawing/2014/main" id="{FE7C1948-7EAA-E206-07C7-3BA5108BB9E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t="4309" b="4309"/>
          <a:stretch/>
        </p:blipFill>
        <p:spPr bwMode="auto">
          <a:xfrm>
            <a:off x="1301174" y="1069641"/>
            <a:ext cx="445651" cy="441611"/>
          </a:xfrm>
          <a:prstGeom prst="ellipse">
            <a:avLst/>
          </a:prstGeom>
          <a:noFill/>
          <a:ln>
            <a:solidFill>
              <a:srgbClr val="A7E8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pic>
        <p:nvPicPr>
          <p:cNvPr id="18" name="Bùi Liễu 0968142780">
            <a:extLst>
              <a:ext uri="{FF2B5EF4-FFF2-40B4-BE49-F238E27FC236}">
                <a16:creationId xmlns:a16="http://schemas.microsoft.com/office/drawing/2014/main" id="{54C063B8-EC86-2265-929A-D0CEFD71F54F}"/>
              </a:ext>
            </a:extLst>
          </p:cNvPr>
          <p:cNvPicPr/>
          <p:nvPr/>
        </p:nvPicPr>
        <p:blipFill>
          <a:blip r:embed="rId9" cstate="print">
            <a:extLst>
              <a:ext uri="{28A0092B-C50C-407E-A947-70E740481C1C}">
                <a14:useLocalDpi xmlns:a14="http://schemas.microsoft.com/office/drawing/2010/main" val="0"/>
              </a:ext>
            </a:extLst>
          </a:blip>
          <a:srcRect t="6918" b="6918"/>
          <a:stretch/>
        </p:blipFill>
        <p:spPr>
          <a:xfrm>
            <a:off x="6892220" y="1619334"/>
            <a:ext cx="440852" cy="445703"/>
          </a:xfrm>
          <a:prstGeom prst="ellipse">
            <a:avLst/>
          </a:prstGeom>
          <a:solidFill>
            <a:schemeClr val="bg1"/>
          </a:solidFill>
          <a:ln>
            <a:solidFill>
              <a:srgbClr val="A7E8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4" name="Bùi Liễu 0968142780">
            <a:extLst>
              <a:ext uri="{FF2B5EF4-FFF2-40B4-BE49-F238E27FC236}">
                <a16:creationId xmlns:a16="http://schemas.microsoft.com/office/drawing/2014/main" id="{CC7D39D4-D728-8B33-04D8-A986A1160FAD}"/>
              </a:ext>
            </a:extLst>
          </p:cNvPr>
          <p:cNvSpPr txBox="1"/>
          <p:nvPr/>
        </p:nvSpPr>
        <p:spPr>
          <a:xfrm>
            <a:off x="2804581" y="1630266"/>
            <a:ext cx="3610189" cy="476726"/>
          </a:xfrm>
          <a:prstGeom prst="wedgeRoundRectCallout">
            <a:avLst>
              <a:gd name="adj1" fmla="val 60765"/>
              <a:gd name="adj2" fmla="val -1749"/>
              <a:gd name="adj3" fmla="val 16667"/>
            </a:avLst>
          </a:prstGeom>
          <a:noFill/>
          <a:ln w="6350">
            <a:solidFill>
              <a:srgbClr val="FF0000"/>
            </a:solidFill>
          </a:ln>
          <a:effectLst/>
          <a:scene3d>
            <a:camera prst="orthographicFront">
              <a:rot lat="0" lon="0" rev="0"/>
            </a:camera>
            <a:lightRig rig="contrasting" dir="t">
              <a:rot lat="0" lon="0" rev="7800000"/>
            </a:lightRig>
          </a:scene3d>
          <a:sp3d>
            <a:bevelT w="139700" h="139700"/>
          </a:sp3d>
        </p:spPr>
        <p:txBody>
          <a:bodyPr wrap="square" lIns="0" tIns="0" rIns="0" bIns="0" rtlCol="0" anchor="ctr">
            <a:spAutoFit/>
          </a:bodyPr>
          <a:lstStyle>
            <a:defPPr>
              <a:defRPr lang="en-US"/>
            </a:defPPr>
            <a:lvl1pPr>
              <a:lnSpc>
                <a:spcPts val="8196"/>
              </a:lnSpc>
              <a:defRPr sz="4800" b="1">
                <a:ln w="9525">
                  <a:solidFill>
                    <a:schemeClr val="bg1"/>
                  </a:solidFill>
                  <a:prstDash val="solid"/>
                </a:ln>
                <a:solidFill>
                  <a:srgbClr val="0070C0"/>
                </a:solidFill>
                <a:effectLst>
                  <a:outerShdw blurRad="12700" dist="38100" dir="2700000" algn="tl" rotWithShape="0">
                    <a:srgbClr val="F26522"/>
                  </a:outerShdw>
                </a:effectLst>
                <a:latin typeface=".VnCooper" panose="020B7200000000000000" pitchFamily="34" charset="0"/>
              </a:defRPr>
            </a:lvl1pPr>
          </a:lstStyle>
          <a:p>
            <a:pPr>
              <a:lnSpc>
                <a:spcPct val="100000"/>
              </a:lnSpc>
            </a:pPr>
            <a:r>
              <a:rPr lang="en-US" sz="2800" dirty="0">
                <a:ln>
                  <a:noFill/>
                </a:ln>
                <a:solidFill>
                  <a:sysClr val="windowText" lastClr="000000"/>
                </a:solidFill>
                <a:effectLst/>
                <a:latin typeface="Arial" panose="020B0604020202020204" pitchFamily="34" charset="0"/>
                <a:cs typeface="Arial" panose="020B0604020202020204" pitchFamily="34" charset="0"/>
              </a:rPr>
              <a:t>He / She ________.</a:t>
            </a:r>
            <a:endParaRPr lang="vi-VN" sz="2800" dirty="0">
              <a:ln>
                <a:noFill/>
              </a:ln>
              <a:solidFill>
                <a:sysClr val="windowText" lastClr="000000"/>
              </a:solidFill>
              <a:effectLst/>
              <a:latin typeface="Arial" panose="020B0604020202020204" pitchFamily="34" charset="0"/>
              <a:cs typeface="Arial" panose="020B0604020202020204" pitchFamily="34" charset="0"/>
            </a:endParaRPr>
          </a:p>
        </p:txBody>
      </p:sp>
      <p:cxnSp>
        <p:nvCxnSpPr>
          <p:cNvPr id="3" name="Bùi Liễu 0968142780">
            <a:extLst>
              <a:ext uri="{FF2B5EF4-FFF2-40B4-BE49-F238E27FC236}">
                <a16:creationId xmlns:a16="http://schemas.microsoft.com/office/drawing/2014/main" id="{8FA65E35-8CCF-597E-AA2C-A508AC379E64}"/>
              </a:ext>
            </a:extLst>
          </p:cNvPr>
          <p:cNvCxnSpPr>
            <a:cxnSpLocks/>
            <a:stCxn id="4" idx="2"/>
          </p:cNvCxnSpPr>
          <p:nvPr/>
        </p:nvCxnSpPr>
        <p:spPr>
          <a:xfrm flipH="1">
            <a:off x="1524000" y="2106992"/>
            <a:ext cx="3085676" cy="5854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Bùi Liễu 0968142780">
            <a:extLst>
              <a:ext uri="{FF2B5EF4-FFF2-40B4-BE49-F238E27FC236}">
                <a16:creationId xmlns:a16="http://schemas.microsoft.com/office/drawing/2014/main" id="{245B8456-4FF3-DB98-B1C7-B5408A7D10E0}"/>
              </a:ext>
            </a:extLst>
          </p:cNvPr>
          <p:cNvCxnSpPr>
            <a:cxnSpLocks/>
            <a:stCxn id="4" idx="2"/>
          </p:cNvCxnSpPr>
          <p:nvPr/>
        </p:nvCxnSpPr>
        <p:spPr>
          <a:xfrm flipH="1">
            <a:off x="3637280" y="2106992"/>
            <a:ext cx="972396" cy="7590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Bùi Liễu 0968142780">
            <a:extLst>
              <a:ext uri="{FF2B5EF4-FFF2-40B4-BE49-F238E27FC236}">
                <a16:creationId xmlns:a16="http://schemas.microsoft.com/office/drawing/2014/main" id="{A7EFEA41-9B0F-BBF4-7627-88CC1EF3F7C9}"/>
              </a:ext>
            </a:extLst>
          </p:cNvPr>
          <p:cNvCxnSpPr>
            <a:cxnSpLocks/>
            <a:stCxn id="4" idx="2"/>
          </p:cNvCxnSpPr>
          <p:nvPr/>
        </p:nvCxnSpPr>
        <p:spPr>
          <a:xfrm>
            <a:off x="4609676" y="2106992"/>
            <a:ext cx="886884" cy="7184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Bùi Liễu 0968142780">
            <a:extLst>
              <a:ext uri="{FF2B5EF4-FFF2-40B4-BE49-F238E27FC236}">
                <a16:creationId xmlns:a16="http://schemas.microsoft.com/office/drawing/2014/main" id="{9B585CFA-E1CE-0504-A022-6D7B591922D0}"/>
              </a:ext>
            </a:extLst>
          </p:cNvPr>
          <p:cNvCxnSpPr>
            <a:cxnSpLocks/>
            <a:stCxn id="4" idx="2"/>
          </p:cNvCxnSpPr>
          <p:nvPr/>
        </p:nvCxnSpPr>
        <p:spPr>
          <a:xfrm>
            <a:off x="4609676" y="2106992"/>
            <a:ext cx="2888404" cy="5854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Bùi Liễu  0968142780">
            <a:extLst>
              <a:ext uri="{FF2B5EF4-FFF2-40B4-BE49-F238E27FC236}">
                <a16:creationId xmlns:a16="http://schemas.microsoft.com/office/drawing/2014/main" id="{AF3E4A0E-4C09-41B1-BC55-DD843AB62F87}"/>
              </a:ext>
            </a:extLst>
          </p:cNvPr>
          <p:cNvSpPr txBox="1"/>
          <p:nvPr/>
        </p:nvSpPr>
        <p:spPr>
          <a:xfrm>
            <a:off x="3027295" y="139862"/>
            <a:ext cx="3026583" cy="769441"/>
          </a:xfrm>
          <a:prstGeom prst="rect">
            <a:avLst/>
          </a:prstGeom>
          <a:noFill/>
        </p:spPr>
        <p:txBody>
          <a:bodyPr wrap="square" rtlCol="0">
            <a:spAutoFit/>
          </a:bodyPr>
          <a:lstStyle/>
          <a:p>
            <a:pPr algn="ctr"/>
            <a:r>
              <a:rPr lang="en-US" sz="4400" b="1" dirty="0">
                <a:solidFill>
                  <a:srgbClr val="FF6600"/>
                </a:solidFill>
                <a:effectLst>
                  <a:outerShdw blurRad="38100" dist="38100" dir="2700000" algn="tl">
                    <a:srgbClr val="000000">
                      <a:alpha val="43137"/>
                    </a:srgbClr>
                  </a:outerShdw>
                </a:effectLst>
                <a:latin typeface="Berlin Sans FB" panose="020E0602020502020306" pitchFamily="34" charset="0"/>
                <a:cs typeface="Arial" panose="020B0604020202020204" pitchFamily="34" charset="0"/>
              </a:rPr>
              <a:t>Review</a:t>
            </a:r>
          </a:p>
        </p:txBody>
      </p:sp>
    </p:spTree>
    <p:extLst>
      <p:ext uri="{BB962C8B-B14F-4D97-AF65-F5344CB8AC3E}">
        <p14:creationId xmlns:p14="http://schemas.microsoft.com/office/powerpoint/2010/main" val="1466453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10" presetClass="entr" presetSubtype="0"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fade">
                                      <p:cBhvr>
                                        <p:cTn id="10" dur="1250"/>
                                        <p:tgtEl>
                                          <p:spTgt spid="6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1250"/>
                                        <p:tgtEl>
                                          <p:spTgt spid="41"/>
                                        </p:tgtEl>
                                      </p:cBhvr>
                                    </p:animEffect>
                                    <p:anim calcmode="lin" valueType="num">
                                      <p:cBhvr>
                                        <p:cTn id="16" dur="1250" fill="hold"/>
                                        <p:tgtEl>
                                          <p:spTgt spid="41"/>
                                        </p:tgtEl>
                                        <p:attrNameLst>
                                          <p:attrName>ppt_x</p:attrName>
                                        </p:attrNameLst>
                                      </p:cBhvr>
                                      <p:tavLst>
                                        <p:tav tm="0">
                                          <p:val>
                                            <p:strVal val="#ppt_x"/>
                                          </p:val>
                                        </p:tav>
                                        <p:tav tm="100000">
                                          <p:val>
                                            <p:strVal val="#ppt_x"/>
                                          </p:val>
                                        </p:tav>
                                      </p:tavLst>
                                    </p:anim>
                                    <p:anim calcmode="lin" valueType="num">
                                      <p:cBhvr>
                                        <p:cTn id="17" dur="1250" fill="hold"/>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25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250"/>
                                        <p:tgtEl>
                                          <p:spTgt spid="15"/>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1250"/>
                                        <p:tgtEl>
                                          <p:spTgt spid="40"/>
                                        </p:tgtEl>
                                      </p:cBhvr>
                                    </p:animEffect>
                                    <p:anim calcmode="lin" valueType="num">
                                      <p:cBhvr>
                                        <p:cTn id="31" dur="1250" fill="hold"/>
                                        <p:tgtEl>
                                          <p:spTgt spid="40"/>
                                        </p:tgtEl>
                                        <p:attrNameLst>
                                          <p:attrName>ppt_x</p:attrName>
                                        </p:attrNameLst>
                                      </p:cBhvr>
                                      <p:tavLst>
                                        <p:tav tm="0">
                                          <p:val>
                                            <p:strVal val="#ppt_x"/>
                                          </p:val>
                                        </p:tav>
                                        <p:tav tm="100000">
                                          <p:val>
                                            <p:strVal val="#ppt_x"/>
                                          </p:val>
                                        </p:tav>
                                      </p:tavLst>
                                    </p:anim>
                                    <p:anim calcmode="lin" valueType="num">
                                      <p:cBhvr>
                                        <p:cTn id="32" dur="1250" fill="hold"/>
                                        <p:tgtEl>
                                          <p:spTgt spid="4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fade">
                                      <p:cBhvr>
                                        <p:cTn id="37" dur="1250"/>
                                        <p:tgtEl>
                                          <p:spTgt spid="68"/>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250"/>
                                        <p:tgtEl>
                                          <p:spTgt spid="20"/>
                                        </p:tgtEl>
                                      </p:cBhvr>
                                    </p:animEffec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1250"/>
                                        <p:tgtEl>
                                          <p:spTgt spid="39"/>
                                        </p:tgtEl>
                                      </p:cBhvr>
                                    </p:animEffect>
                                    <p:anim calcmode="lin" valueType="num">
                                      <p:cBhvr>
                                        <p:cTn id="46" dur="1250" fill="hold"/>
                                        <p:tgtEl>
                                          <p:spTgt spid="39"/>
                                        </p:tgtEl>
                                        <p:attrNameLst>
                                          <p:attrName>ppt_x</p:attrName>
                                        </p:attrNameLst>
                                      </p:cBhvr>
                                      <p:tavLst>
                                        <p:tav tm="0">
                                          <p:val>
                                            <p:strVal val="#ppt_x"/>
                                          </p:val>
                                        </p:tav>
                                        <p:tav tm="100000">
                                          <p:val>
                                            <p:strVal val="#ppt_x"/>
                                          </p:val>
                                        </p:tav>
                                      </p:tavLst>
                                    </p:anim>
                                    <p:anim calcmode="lin" valueType="num">
                                      <p:cBhvr>
                                        <p:cTn id="47" dur="1250" fill="hold"/>
                                        <p:tgtEl>
                                          <p:spTgt spid="3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250"/>
                                        <p:tgtEl>
                                          <p:spTgt spid="24"/>
                                        </p:tgtEl>
                                      </p:cBhvr>
                                    </p:animEffect>
                                  </p:childTnLst>
                                </p:cTn>
                              </p:par>
                              <p:par>
                                <p:cTn id="53" presetID="10"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250"/>
                                        <p:tgtEl>
                                          <p:spTgt spid="26"/>
                                        </p:tgtEl>
                                      </p:cBhvr>
                                    </p:animEffec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fade">
                                      <p:cBhvr>
                                        <p:cTn id="60" dur="1250"/>
                                        <p:tgtEl>
                                          <p:spTgt spid="42"/>
                                        </p:tgtEl>
                                      </p:cBhvr>
                                    </p:animEffect>
                                    <p:anim calcmode="lin" valueType="num">
                                      <p:cBhvr>
                                        <p:cTn id="61" dur="1250" fill="hold"/>
                                        <p:tgtEl>
                                          <p:spTgt spid="42"/>
                                        </p:tgtEl>
                                        <p:attrNameLst>
                                          <p:attrName>ppt_x</p:attrName>
                                        </p:attrNameLst>
                                      </p:cBhvr>
                                      <p:tavLst>
                                        <p:tav tm="0">
                                          <p:val>
                                            <p:strVal val="#ppt_x"/>
                                          </p:val>
                                        </p:tav>
                                        <p:tav tm="100000">
                                          <p:val>
                                            <p:strVal val="#ppt_x"/>
                                          </p:val>
                                        </p:tav>
                                      </p:tavLst>
                                    </p:anim>
                                    <p:anim calcmode="lin" valueType="num">
                                      <p:cBhvr>
                                        <p:cTn id="62" dur="1250" fill="hold"/>
                                        <p:tgtEl>
                                          <p:spTgt spid="4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Bùi Liễu 0968142780">
            <a:extLst>
              <a:ext uri="{FF2B5EF4-FFF2-40B4-BE49-F238E27FC236}">
                <a16:creationId xmlns:a16="http://schemas.microsoft.com/office/drawing/2014/main" id="{0F204707-21DA-AB5B-A944-F25201AE4CAC}"/>
              </a:ext>
            </a:extLst>
          </p:cNvPr>
          <p:cNvSpPr txBox="1">
            <a:spLocks/>
          </p:cNvSpPr>
          <p:nvPr/>
        </p:nvSpPr>
        <p:spPr>
          <a:xfrm>
            <a:off x="310723" y="3937956"/>
            <a:ext cx="2051477" cy="66788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1800" b="1" dirty="0">
                <a:solidFill>
                  <a:schemeClr val="tx1"/>
                </a:solidFill>
                <a:latin typeface="Arial" panose="020B0604020202020204" pitchFamily="34" charset="0"/>
                <a:cs typeface="Arial" panose="020B0604020202020204" pitchFamily="34" charset="0"/>
              </a:rPr>
              <a:t>eats vegetables / every day</a:t>
            </a:r>
          </a:p>
        </p:txBody>
      </p:sp>
      <p:sp>
        <p:nvSpPr>
          <p:cNvPr id="40" name="Bùi Liễu 0968142780">
            <a:extLst>
              <a:ext uri="{FF2B5EF4-FFF2-40B4-BE49-F238E27FC236}">
                <a16:creationId xmlns:a16="http://schemas.microsoft.com/office/drawing/2014/main" id="{811CF075-274B-AE72-3541-02CF2F6CF853}"/>
              </a:ext>
            </a:extLst>
          </p:cNvPr>
          <p:cNvSpPr txBox="1">
            <a:spLocks/>
          </p:cNvSpPr>
          <p:nvPr/>
        </p:nvSpPr>
        <p:spPr>
          <a:xfrm>
            <a:off x="4281405" y="4213399"/>
            <a:ext cx="2371961" cy="66788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1800" b="1" dirty="0">
                <a:solidFill>
                  <a:schemeClr val="tx1"/>
                </a:solidFill>
                <a:latin typeface="Arial" panose="020B0604020202020204" pitchFamily="34" charset="0"/>
                <a:cs typeface="Arial" panose="020B0604020202020204" pitchFamily="34" charset="0"/>
              </a:rPr>
              <a:t>plays badminton / twice a week</a:t>
            </a:r>
          </a:p>
        </p:txBody>
      </p:sp>
      <p:sp>
        <p:nvSpPr>
          <p:cNvPr id="41" name="Bùi Liễu 0968142780">
            <a:extLst>
              <a:ext uri="{FF2B5EF4-FFF2-40B4-BE49-F238E27FC236}">
                <a16:creationId xmlns:a16="http://schemas.microsoft.com/office/drawing/2014/main" id="{39055E7F-A573-665B-E2F2-7463B823B591}"/>
              </a:ext>
            </a:extLst>
          </p:cNvPr>
          <p:cNvSpPr txBox="1">
            <a:spLocks/>
          </p:cNvSpPr>
          <p:nvPr/>
        </p:nvSpPr>
        <p:spPr>
          <a:xfrm>
            <a:off x="2551316" y="4185925"/>
            <a:ext cx="1754706" cy="574094"/>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1800" b="1" dirty="0">
                <a:solidFill>
                  <a:schemeClr val="tx1"/>
                </a:solidFill>
                <a:latin typeface="Arial" panose="020B0604020202020204" pitchFamily="34" charset="0"/>
                <a:cs typeface="Arial" panose="020B0604020202020204" pitchFamily="34" charset="0"/>
              </a:rPr>
              <a:t>does yoga / once a week</a:t>
            </a:r>
          </a:p>
        </p:txBody>
      </p:sp>
      <p:sp>
        <p:nvSpPr>
          <p:cNvPr id="42" name="Bùi Liễu 0968142780">
            <a:extLst>
              <a:ext uri="{FF2B5EF4-FFF2-40B4-BE49-F238E27FC236}">
                <a16:creationId xmlns:a16="http://schemas.microsoft.com/office/drawing/2014/main" id="{E51EFCB4-9D13-97A6-1488-6E8CFC5D2972}"/>
              </a:ext>
            </a:extLst>
          </p:cNvPr>
          <p:cNvSpPr txBox="1">
            <a:spLocks/>
          </p:cNvSpPr>
          <p:nvPr/>
        </p:nvSpPr>
        <p:spPr>
          <a:xfrm>
            <a:off x="6476321" y="3972900"/>
            <a:ext cx="2515251" cy="66788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1800" b="1" dirty="0">
                <a:solidFill>
                  <a:schemeClr val="tx1"/>
                </a:solidFill>
                <a:latin typeface="Arial" panose="020B0604020202020204" pitchFamily="34" charset="0"/>
                <a:cs typeface="Arial" panose="020B0604020202020204" pitchFamily="34" charset="0"/>
              </a:rPr>
              <a:t>drinks orange juice / three times a week</a:t>
            </a:r>
          </a:p>
        </p:txBody>
      </p:sp>
      <p:sp>
        <p:nvSpPr>
          <p:cNvPr id="43" name="Bùi Liễu 0968142780">
            <a:extLst>
              <a:ext uri="{FF2B5EF4-FFF2-40B4-BE49-F238E27FC236}">
                <a16:creationId xmlns:a16="http://schemas.microsoft.com/office/drawing/2014/main" id="{8893A595-5B53-75E2-696F-FA7249FAC9B5}"/>
              </a:ext>
            </a:extLst>
          </p:cNvPr>
          <p:cNvSpPr txBox="1"/>
          <p:nvPr/>
        </p:nvSpPr>
        <p:spPr>
          <a:xfrm>
            <a:off x="1719933" y="1093308"/>
            <a:ext cx="6019800" cy="476726"/>
          </a:xfrm>
          <a:prstGeom prst="wedgeRoundRectCallout">
            <a:avLst>
              <a:gd name="adj1" fmla="val -55404"/>
              <a:gd name="adj2" fmla="val -5564"/>
              <a:gd name="adj3" fmla="val 16667"/>
            </a:avLst>
          </a:prstGeom>
          <a:solidFill>
            <a:schemeClr val="bg1"/>
          </a:solidFill>
          <a:ln w="6350">
            <a:solidFill>
              <a:srgbClr val="FF0000"/>
            </a:solidFill>
          </a:ln>
          <a:effectLst/>
          <a:scene3d>
            <a:camera prst="orthographicFront">
              <a:rot lat="0" lon="0" rev="0"/>
            </a:camera>
            <a:lightRig rig="contrasting" dir="t">
              <a:rot lat="0" lon="0" rev="7800000"/>
            </a:lightRig>
          </a:scene3d>
          <a:sp3d>
            <a:bevelT w="139700" h="139700"/>
          </a:sp3d>
        </p:spPr>
        <p:txBody>
          <a:bodyPr wrap="square" lIns="0" tIns="0" rIns="0" bIns="0" rtlCol="0" anchor="ctr">
            <a:spAutoFit/>
          </a:bodyPr>
          <a:lstStyle>
            <a:defPPr>
              <a:defRPr lang="en-US"/>
            </a:defPPr>
            <a:lvl1pPr>
              <a:lnSpc>
                <a:spcPts val="8196"/>
              </a:lnSpc>
              <a:defRPr sz="4800" b="1">
                <a:ln w="9525">
                  <a:solidFill>
                    <a:schemeClr val="bg1"/>
                  </a:solidFill>
                  <a:prstDash val="solid"/>
                </a:ln>
                <a:solidFill>
                  <a:srgbClr val="0070C0"/>
                </a:solidFill>
                <a:effectLst>
                  <a:outerShdw blurRad="12700" dist="38100" dir="2700000" algn="tl" rotWithShape="0">
                    <a:srgbClr val="F26522"/>
                  </a:outerShdw>
                </a:effectLst>
                <a:latin typeface=".VnCooper" panose="020B7200000000000000" pitchFamily="34" charset="0"/>
              </a:defRPr>
            </a:lvl1pPr>
          </a:lstStyle>
          <a:p>
            <a:pPr algn="ctr">
              <a:lnSpc>
                <a:spcPct val="100000"/>
              </a:lnSpc>
            </a:pPr>
            <a:r>
              <a:rPr lang="en-US" sz="2800" dirty="0">
                <a:ln>
                  <a:noFill/>
                </a:ln>
                <a:solidFill>
                  <a:schemeClr val="tx1"/>
                </a:solidFill>
                <a:effectLst/>
                <a:latin typeface="Arial" pitchFamily="34" charset="0"/>
                <a:cs typeface="Arial" pitchFamily="34" charset="0"/>
              </a:rPr>
              <a:t>How often does he / she ______?</a:t>
            </a:r>
          </a:p>
        </p:txBody>
      </p:sp>
      <p:cxnSp>
        <p:nvCxnSpPr>
          <p:cNvPr id="56" name="Bùi Liễu 0968142780">
            <a:extLst>
              <a:ext uri="{FF2B5EF4-FFF2-40B4-BE49-F238E27FC236}">
                <a16:creationId xmlns:a16="http://schemas.microsoft.com/office/drawing/2014/main" id="{7AF77855-99DA-69DC-80C7-DE4BAC7D3AC8}"/>
              </a:ext>
            </a:extLst>
          </p:cNvPr>
          <p:cNvCxnSpPr>
            <a:cxnSpLocks/>
            <a:stCxn id="75" idx="2"/>
          </p:cNvCxnSpPr>
          <p:nvPr/>
        </p:nvCxnSpPr>
        <p:spPr>
          <a:xfrm flipH="1">
            <a:off x="1600200" y="2190070"/>
            <a:ext cx="2895601" cy="6009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Bùi Liễu 0968142780">
            <a:extLst>
              <a:ext uri="{FF2B5EF4-FFF2-40B4-BE49-F238E27FC236}">
                <a16:creationId xmlns:a16="http://schemas.microsoft.com/office/drawing/2014/main" id="{0063D836-04AC-9CEF-A611-F5C4BB14604A}"/>
              </a:ext>
            </a:extLst>
          </p:cNvPr>
          <p:cNvCxnSpPr>
            <a:cxnSpLocks/>
            <a:stCxn id="75" idx="2"/>
          </p:cNvCxnSpPr>
          <p:nvPr/>
        </p:nvCxnSpPr>
        <p:spPr>
          <a:xfrm flipH="1">
            <a:off x="3479309" y="2190070"/>
            <a:ext cx="1016492" cy="8487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Bùi Liễu 0968142780">
            <a:extLst>
              <a:ext uri="{FF2B5EF4-FFF2-40B4-BE49-F238E27FC236}">
                <a16:creationId xmlns:a16="http://schemas.microsoft.com/office/drawing/2014/main" id="{B5410517-F1C9-351F-5026-09619C527D12}"/>
              </a:ext>
            </a:extLst>
          </p:cNvPr>
          <p:cNvCxnSpPr>
            <a:cxnSpLocks/>
            <a:stCxn id="75" idx="2"/>
          </p:cNvCxnSpPr>
          <p:nvPr/>
        </p:nvCxnSpPr>
        <p:spPr>
          <a:xfrm>
            <a:off x="4495801" y="2190070"/>
            <a:ext cx="971584" cy="7633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Bùi Liễu 0968142780">
            <a:extLst>
              <a:ext uri="{FF2B5EF4-FFF2-40B4-BE49-F238E27FC236}">
                <a16:creationId xmlns:a16="http://schemas.microsoft.com/office/drawing/2014/main" id="{36372F84-E79B-F224-88A9-F9A4270CCDE7}"/>
              </a:ext>
            </a:extLst>
          </p:cNvPr>
          <p:cNvCxnSpPr>
            <a:cxnSpLocks/>
            <a:stCxn id="75" idx="2"/>
          </p:cNvCxnSpPr>
          <p:nvPr/>
        </p:nvCxnSpPr>
        <p:spPr>
          <a:xfrm>
            <a:off x="4495801" y="2190070"/>
            <a:ext cx="2895599" cy="6009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8" name="Bùi Liễu 0968142780"/>
          <p:cNvPicPr>
            <a:picLocks noChangeAspect="1"/>
          </p:cNvPicPr>
          <p:nvPr/>
        </p:nvPicPr>
        <p:blipFill rotWithShape="1">
          <a:blip r:embed="rId4" cstate="print">
            <a:extLst>
              <a:ext uri="{28A0092B-C50C-407E-A947-70E740481C1C}">
                <a14:useLocalDpi xmlns:a14="http://schemas.microsoft.com/office/drawing/2010/main" val="0"/>
              </a:ext>
            </a:extLst>
          </a:blip>
          <a:srcRect b="443"/>
          <a:stretch/>
        </p:blipFill>
        <p:spPr>
          <a:xfrm>
            <a:off x="588502" y="2941217"/>
            <a:ext cx="1560985" cy="1044588"/>
          </a:xfrm>
          <a:prstGeom prst="rect">
            <a:avLst/>
          </a:prstGeom>
          <a:ln w="12700">
            <a:noFill/>
            <a:prstDash val="sysDash"/>
          </a:ln>
        </p:spPr>
      </p:pic>
      <p:pic>
        <p:nvPicPr>
          <p:cNvPr id="69" name="Bùi Liễu 0968142780"/>
          <p:cNvPicPr>
            <a:picLocks noChangeAspect="1"/>
          </p:cNvPicPr>
          <p:nvPr/>
        </p:nvPicPr>
        <p:blipFill rotWithShape="1">
          <a:blip r:embed="rId5" cstate="print">
            <a:extLst>
              <a:ext uri="{28A0092B-C50C-407E-A947-70E740481C1C}">
                <a14:useLocalDpi xmlns:a14="http://schemas.microsoft.com/office/drawing/2010/main" val="0"/>
              </a:ext>
            </a:extLst>
          </a:blip>
          <a:srcRect t="413" b="-662"/>
          <a:stretch/>
        </p:blipFill>
        <p:spPr>
          <a:xfrm>
            <a:off x="2698817" y="3211017"/>
            <a:ext cx="1560985" cy="1039351"/>
          </a:xfrm>
          <a:prstGeom prst="rect">
            <a:avLst/>
          </a:prstGeom>
          <a:ln w="12700">
            <a:noFill/>
            <a:prstDash val="sysDash"/>
          </a:ln>
        </p:spPr>
      </p:pic>
      <p:sp>
        <p:nvSpPr>
          <p:cNvPr id="75" name="Bùi Liễu 0968142780">
            <a:extLst>
              <a:ext uri="{FF2B5EF4-FFF2-40B4-BE49-F238E27FC236}">
                <a16:creationId xmlns:a16="http://schemas.microsoft.com/office/drawing/2014/main" id="{8893A595-5B53-75E2-696F-FA7249FAC9B5}"/>
              </a:ext>
            </a:extLst>
          </p:cNvPr>
          <p:cNvSpPr txBox="1"/>
          <p:nvPr/>
        </p:nvSpPr>
        <p:spPr>
          <a:xfrm>
            <a:off x="2819401" y="1713344"/>
            <a:ext cx="3352799" cy="476726"/>
          </a:xfrm>
          <a:prstGeom prst="wedgeRoundRectCallout">
            <a:avLst>
              <a:gd name="adj1" fmla="val 63126"/>
              <a:gd name="adj2" fmla="val -2193"/>
              <a:gd name="adj3" fmla="val 16667"/>
            </a:avLst>
          </a:prstGeom>
          <a:solidFill>
            <a:schemeClr val="bg1"/>
          </a:solidFill>
          <a:ln w="6350">
            <a:solidFill>
              <a:srgbClr val="FF0000"/>
            </a:solidFill>
          </a:ln>
          <a:effectLst/>
          <a:scene3d>
            <a:camera prst="orthographicFront">
              <a:rot lat="0" lon="0" rev="0"/>
            </a:camera>
            <a:lightRig rig="contrasting" dir="t">
              <a:rot lat="0" lon="0" rev="7800000"/>
            </a:lightRig>
          </a:scene3d>
          <a:sp3d>
            <a:bevelT w="139700" h="139700"/>
          </a:sp3d>
        </p:spPr>
        <p:txBody>
          <a:bodyPr wrap="square" lIns="0" tIns="0" rIns="0" bIns="0" rtlCol="0" anchor="ctr">
            <a:spAutoFit/>
          </a:bodyPr>
          <a:lstStyle>
            <a:defPPr>
              <a:defRPr lang="en-US"/>
            </a:defPPr>
            <a:lvl1pPr>
              <a:lnSpc>
                <a:spcPts val="8196"/>
              </a:lnSpc>
              <a:defRPr sz="4800" b="1">
                <a:ln w="9525">
                  <a:solidFill>
                    <a:schemeClr val="bg1"/>
                  </a:solidFill>
                  <a:prstDash val="solid"/>
                </a:ln>
                <a:solidFill>
                  <a:srgbClr val="0070C0"/>
                </a:solidFill>
                <a:effectLst>
                  <a:outerShdw blurRad="12700" dist="38100" dir="2700000" algn="tl" rotWithShape="0">
                    <a:srgbClr val="F26522"/>
                  </a:outerShdw>
                </a:effectLst>
                <a:latin typeface=".VnCooper" panose="020B7200000000000000" pitchFamily="34" charset="0"/>
              </a:defRPr>
            </a:lvl1pPr>
          </a:lstStyle>
          <a:p>
            <a:pPr algn="ctr">
              <a:lnSpc>
                <a:spcPct val="100000"/>
              </a:lnSpc>
            </a:pPr>
            <a:r>
              <a:rPr lang="en-US" sz="2800" dirty="0">
                <a:ln>
                  <a:noFill/>
                </a:ln>
                <a:solidFill>
                  <a:schemeClr val="tx1"/>
                </a:solidFill>
                <a:effectLst/>
                <a:latin typeface="Arial" pitchFamily="34" charset="0"/>
                <a:cs typeface="Arial" pitchFamily="34" charset="0"/>
              </a:rPr>
              <a:t>______________.</a:t>
            </a:r>
            <a:endParaRPr lang="vi-VN" sz="2800" dirty="0">
              <a:ln>
                <a:noFill/>
              </a:ln>
              <a:solidFill>
                <a:schemeClr val="tx1"/>
              </a:solidFill>
              <a:effectLst/>
              <a:latin typeface="Arial" pitchFamily="34" charset="0"/>
              <a:cs typeface="Arial" pitchFamily="34" charset="0"/>
            </a:endParaRPr>
          </a:p>
        </p:txBody>
      </p:sp>
      <p:pic>
        <p:nvPicPr>
          <p:cNvPr id="23" name="Bùi Liễu 0968142780">
            <a:extLst>
              <a:ext uri="{FF2B5EF4-FFF2-40B4-BE49-F238E27FC236}">
                <a16:creationId xmlns:a16="http://schemas.microsoft.com/office/drawing/2014/main" id="{2459C077-93E2-4DB6-82B3-9E7315C478C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15" b="-250"/>
          <a:stretch/>
        </p:blipFill>
        <p:spPr>
          <a:xfrm>
            <a:off x="4748887" y="3181350"/>
            <a:ext cx="1560985" cy="1069018"/>
          </a:xfrm>
          <a:prstGeom prst="rect">
            <a:avLst/>
          </a:prstGeom>
          <a:ln w="12700">
            <a:noFill/>
            <a:prstDash val="sysDash"/>
          </a:ln>
        </p:spPr>
      </p:pic>
      <p:pic>
        <p:nvPicPr>
          <p:cNvPr id="24" name="Bùi Liễu 0968142780">
            <a:extLst>
              <a:ext uri="{FF2B5EF4-FFF2-40B4-BE49-F238E27FC236}">
                <a16:creationId xmlns:a16="http://schemas.microsoft.com/office/drawing/2014/main" id="{91121691-371C-4218-8F44-01C5754AC0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942"/>
          <a:stretch/>
        </p:blipFill>
        <p:spPr>
          <a:xfrm>
            <a:off x="6919136" y="2946455"/>
            <a:ext cx="1629623" cy="1039350"/>
          </a:xfrm>
          <a:prstGeom prst="rect">
            <a:avLst/>
          </a:prstGeom>
          <a:ln w="12700">
            <a:noFill/>
            <a:prstDash val="sysDash"/>
          </a:ln>
        </p:spPr>
      </p:pic>
      <p:pic>
        <p:nvPicPr>
          <p:cNvPr id="17" name="Bùi Liễu 0968142780">
            <a:extLst>
              <a:ext uri="{FF2B5EF4-FFF2-40B4-BE49-F238E27FC236}">
                <a16:creationId xmlns:a16="http://schemas.microsoft.com/office/drawing/2014/main" id="{4986CBA9-EC93-4037-BECE-51F6036783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t="4309" b="4309"/>
          <a:stretch/>
        </p:blipFill>
        <p:spPr bwMode="auto">
          <a:xfrm>
            <a:off x="914400" y="1093308"/>
            <a:ext cx="445651" cy="441611"/>
          </a:xfrm>
          <a:prstGeom prst="ellipse">
            <a:avLst/>
          </a:prstGeom>
          <a:noFill/>
          <a:ln>
            <a:solidFill>
              <a:srgbClr val="A7E8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pic>
        <p:nvPicPr>
          <p:cNvPr id="18" name="Bùi Liễu 0968142780">
            <a:extLst>
              <a:ext uri="{FF2B5EF4-FFF2-40B4-BE49-F238E27FC236}">
                <a16:creationId xmlns:a16="http://schemas.microsoft.com/office/drawing/2014/main" id="{36765980-66C4-439F-92F4-A908539EA96B}"/>
              </a:ext>
            </a:extLst>
          </p:cNvPr>
          <p:cNvPicPr/>
          <p:nvPr/>
        </p:nvPicPr>
        <p:blipFill>
          <a:blip r:embed="rId9" cstate="print">
            <a:extLst>
              <a:ext uri="{28A0092B-C50C-407E-A947-70E740481C1C}">
                <a14:useLocalDpi xmlns:a14="http://schemas.microsoft.com/office/drawing/2010/main" val="0"/>
              </a:ext>
            </a:extLst>
          </a:blip>
          <a:srcRect t="6918" b="6918"/>
          <a:stretch/>
        </p:blipFill>
        <p:spPr>
          <a:xfrm>
            <a:off x="6713814" y="1713344"/>
            <a:ext cx="440852" cy="445703"/>
          </a:xfrm>
          <a:prstGeom prst="ellipse">
            <a:avLst/>
          </a:prstGeom>
          <a:solidFill>
            <a:schemeClr val="bg1"/>
          </a:solidFill>
          <a:ln>
            <a:solidFill>
              <a:srgbClr val="A7E8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9" name="Bùi Liễu  0968142780">
            <a:extLst>
              <a:ext uri="{FF2B5EF4-FFF2-40B4-BE49-F238E27FC236}">
                <a16:creationId xmlns:a16="http://schemas.microsoft.com/office/drawing/2014/main" id="{C773EAED-CB7B-424A-8A89-9A72DD07FFC4}"/>
              </a:ext>
            </a:extLst>
          </p:cNvPr>
          <p:cNvSpPr txBox="1"/>
          <p:nvPr/>
        </p:nvSpPr>
        <p:spPr>
          <a:xfrm>
            <a:off x="3048000" y="154079"/>
            <a:ext cx="3026583" cy="769441"/>
          </a:xfrm>
          <a:prstGeom prst="rect">
            <a:avLst/>
          </a:prstGeom>
          <a:noFill/>
        </p:spPr>
        <p:txBody>
          <a:bodyPr wrap="square" rtlCol="0">
            <a:spAutoFit/>
          </a:bodyPr>
          <a:lstStyle/>
          <a:p>
            <a:pPr algn="ctr"/>
            <a:r>
              <a:rPr lang="en-US" sz="4400" b="1" dirty="0">
                <a:solidFill>
                  <a:srgbClr val="FF6600"/>
                </a:solidFill>
                <a:effectLst>
                  <a:outerShdw blurRad="38100" dist="38100" dir="2700000" algn="tl">
                    <a:srgbClr val="000000">
                      <a:alpha val="43137"/>
                    </a:srgbClr>
                  </a:outerShdw>
                </a:effectLst>
                <a:latin typeface="Berlin Sans FB" panose="020E0602020502020306" pitchFamily="34" charset="0"/>
                <a:cs typeface="Arial" panose="020B0604020202020204" pitchFamily="34" charset="0"/>
              </a:rPr>
              <a:t>Review</a:t>
            </a:r>
          </a:p>
        </p:txBody>
      </p:sp>
    </p:spTree>
    <p:extLst>
      <p:ext uri="{BB962C8B-B14F-4D97-AF65-F5344CB8AC3E}">
        <p14:creationId xmlns:p14="http://schemas.microsoft.com/office/powerpoint/2010/main" val="2245696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250"/>
                                        <p:tgtEl>
                                          <p:spTgt spid="5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10" presetClass="entr" presetSubtype="0"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fade">
                                      <p:cBhvr>
                                        <p:cTn id="10" dur="125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250"/>
                                        <p:tgtEl>
                                          <p:spTgt spid="39"/>
                                        </p:tgtEl>
                                      </p:cBhvr>
                                    </p:animEffect>
                                    <p:anim calcmode="lin" valueType="num">
                                      <p:cBhvr>
                                        <p:cTn id="16" dur="1250" fill="hold"/>
                                        <p:tgtEl>
                                          <p:spTgt spid="39"/>
                                        </p:tgtEl>
                                        <p:attrNameLst>
                                          <p:attrName>ppt_x</p:attrName>
                                        </p:attrNameLst>
                                      </p:cBhvr>
                                      <p:tavLst>
                                        <p:tav tm="0">
                                          <p:val>
                                            <p:strVal val="#ppt_x"/>
                                          </p:val>
                                        </p:tav>
                                        <p:tav tm="100000">
                                          <p:val>
                                            <p:strVal val="#ppt_x"/>
                                          </p:val>
                                        </p:tav>
                                      </p:tavLst>
                                    </p:anim>
                                    <p:anim calcmode="lin" valueType="num">
                                      <p:cBhvr>
                                        <p:cTn id="17" dur="1250" fill="hold"/>
                                        <p:tgtEl>
                                          <p:spTgt spid="3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250"/>
                                        <p:tgtEl>
                                          <p:spTgt spid="57"/>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3" presetID="10" presetClass="entr" presetSubtype="0" fill="hold" nodeType="with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fade">
                                      <p:cBhvr>
                                        <p:cTn id="25" dur="1250"/>
                                        <p:tgtEl>
                                          <p:spTgt spid="6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1250"/>
                                        <p:tgtEl>
                                          <p:spTgt spid="41"/>
                                        </p:tgtEl>
                                      </p:cBhvr>
                                    </p:animEffect>
                                    <p:anim calcmode="lin" valueType="num">
                                      <p:cBhvr>
                                        <p:cTn id="31" dur="1250" fill="hold"/>
                                        <p:tgtEl>
                                          <p:spTgt spid="41"/>
                                        </p:tgtEl>
                                        <p:attrNameLst>
                                          <p:attrName>ppt_x</p:attrName>
                                        </p:attrNameLst>
                                      </p:cBhvr>
                                      <p:tavLst>
                                        <p:tav tm="0">
                                          <p:val>
                                            <p:strVal val="#ppt_x"/>
                                          </p:val>
                                        </p:tav>
                                        <p:tav tm="100000">
                                          <p:val>
                                            <p:strVal val="#ppt_x"/>
                                          </p:val>
                                        </p:tav>
                                      </p:tavLst>
                                    </p:anim>
                                    <p:anim calcmode="lin" valueType="num">
                                      <p:cBhvr>
                                        <p:cTn id="32" dur="1250" fill="hold"/>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fade">
                                      <p:cBhvr>
                                        <p:cTn id="37" dur="1250"/>
                                        <p:tgtEl>
                                          <p:spTgt spid="58"/>
                                        </p:tgtEl>
                                      </p:cBhvr>
                                    </p:animEffec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8" presetID="10"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25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1250"/>
                                        <p:tgtEl>
                                          <p:spTgt spid="40"/>
                                        </p:tgtEl>
                                      </p:cBhvr>
                                    </p:animEffect>
                                    <p:anim calcmode="lin" valueType="num">
                                      <p:cBhvr>
                                        <p:cTn id="46" dur="1250" fill="hold"/>
                                        <p:tgtEl>
                                          <p:spTgt spid="40"/>
                                        </p:tgtEl>
                                        <p:attrNameLst>
                                          <p:attrName>ppt_x</p:attrName>
                                        </p:attrNameLst>
                                      </p:cBhvr>
                                      <p:tavLst>
                                        <p:tav tm="0">
                                          <p:val>
                                            <p:strVal val="#ppt_x"/>
                                          </p:val>
                                        </p:tav>
                                        <p:tav tm="100000">
                                          <p:val>
                                            <p:strVal val="#ppt_x"/>
                                          </p:val>
                                        </p:tav>
                                      </p:tavLst>
                                    </p:anim>
                                    <p:anim calcmode="lin" valueType="num">
                                      <p:cBhvr>
                                        <p:cTn id="47" dur="1250" fill="hold"/>
                                        <p:tgtEl>
                                          <p:spTgt spid="4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fade">
                                      <p:cBhvr>
                                        <p:cTn id="52" dur="1250"/>
                                        <p:tgtEl>
                                          <p:spTgt spid="59"/>
                                        </p:tgtEl>
                                      </p:cBhvr>
                                    </p:animEffec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par>
                                <p:cTn id="53" presetID="10"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25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fade">
                                      <p:cBhvr>
                                        <p:cTn id="60" dur="1250"/>
                                        <p:tgtEl>
                                          <p:spTgt spid="42"/>
                                        </p:tgtEl>
                                      </p:cBhvr>
                                    </p:animEffect>
                                    <p:anim calcmode="lin" valueType="num">
                                      <p:cBhvr>
                                        <p:cTn id="61" dur="1250" fill="hold"/>
                                        <p:tgtEl>
                                          <p:spTgt spid="42"/>
                                        </p:tgtEl>
                                        <p:attrNameLst>
                                          <p:attrName>ppt_x</p:attrName>
                                        </p:attrNameLst>
                                      </p:cBhvr>
                                      <p:tavLst>
                                        <p:tav tm="0">
                                          <p:val>
                                            <p:strVal val="#ppt_x"/>
                                          </p:val>
                                        </p:tav>
                                        <p:tav tm="100000">
                                          <p:val>
                                            <p:strVal val="#ppt_x"/>
                                          </p:val>
                                        </p:tav>
                                      </p:tavLst>
                                    </p:anim>
                                    <p:anim calcmode="lin" valueType="num">
                                      <p:cBhvr>
                                        <p:cTn id="62" dur="1250" fill="hold"/>
                                        <p:tgtEl>
                                          <p:spTgt spid="4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ùi Liễu">
            <a:extLst>
              <a:ext uri="{FF2B5EF4-FFF2-40B4-BE49-F238E27FC236}">
                <a16:creationId xmlns:a16="http://schemas.microsoft.com/office/drawing/2014/main" id="{5756E870-D2BB-2630-CD38-5ED2668D988E}"/>
              </a:ext>
            </a:extLst>
          </p:cNvPr>
          <p:cNvSpPr/>
          <p:nvPr/>
        </p:nvSpPr>
        <p:spPr>
          <a:xfrm>
            <a:off x="-18757" y="12482"/>
            <a:ext cx="9144000" cy="5143500"/>
          </a:xfrm>
          <a:prstGeom prst="rect">
            <a:avLst/>
          </a:prstGeom>
          <a:solidFill>
            <a:schemeClr val="bg1"/>
          </a:solidFill>
          <a:ln w="76200">
            <a:solidFill>
              <a:srgbClr val="00D2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9">
            <a:hlinkClick r:id="" action="ppaction://hlinkshowjump?jump=nextslide"/>
            <a:extLst>
              <a:ext uri="{FF2B5EF4-FFF2-40B4-BE49-F238E27FC236}">
                <a16:creationId xmlns:a16="http://schemas.microsoft.com/office/drawing/2014/main" id="{6124FCB9-6BE2-AACC-146D-BF75BF395DC0}"/>
              </a:ext>
            </a:extLst>
          </p:cNvPr>
          <p:cNvSpPr>
            <a:spLocks/>
          </p:cNvSpPr>
          <p:nvPr/>
        </p:nvSpPr>
        <p:spPr>
          <a:xfrm>
            <a:off x="7492570" y="4431794"/>
            <a:ext cx="1485900" cy="548640"/>
          </a:xfrm>
          <a:prstGeom prst="hexagon">
            <a:avLst/>
          </a:prstGeom>
          <a:solidFill>
            <a:srgbClr val="5F9E0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rial" panose="020B0604020202020204" pitchFamily="34" charset="0"/>
                <a:cs typeface="Arial" panose="020B0604020202020204" pitchFamily="34" charset="0"/>
              </a:rPr>
              <a:t>Next</a:t>
            </a:r>
          </a:p>
        </p:txBody>
      </p:sp>
      <p:sp>
        <p:nvSpPr>
          <p:cNvPr id="9" name="8">
            <a:extLst>
              <a:ext uri="{FF2B5EF4-FFF2-40B4-BE49-F238E27FC236}">
                <a16:creationId xmlns:a16="http://schemas.microsoft.com/office/drawing/2014/main" id="{46CCEB00-B8DC-1253-9D10-13E812FC7A00}"/>
              </a:ext>
            </a:extLst>
          </p:cNvPr>
          <p:cNvSpPr>
            <a:spLocks/>
          </p:cNvSpPr>
          <p:nvPr/>
        </p:nvSpPr>
        <p:spPr>
          <a:xfrm>
            <a:off x="5931574" y="4434667"/>
            <a:ext cx="1485900" cy="548640"/>
          </a:xfrm>
          <a:prstGeom prst="hexagon">
            <a:avLst/>
          </a:prstGeom>
          <a:solidFill>
            <a:srgbClr val="5F9E0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rial" panose="020B0604020202020204" pitchFamily="34" charset="0"/>
                <a:cs typeface="Arial" panose="020B0604020202020204" pitchFamily="34" charset="0"/>
              </a:rPr>
              <a:t>Check</a:t>
            </a:r>
          </a:p>
        </p:txBody>
      </p:sp>
      <p:sp>
        <p:nvSpPr>
          <p:cNvPr id="2" name="7">
            <a:extLst>
              <a:ext uri="{FF2B5EF4-FFF2-40B4-BE49-F238E27FC236}">
                <a16:creationId xmlns:a16="http://schemas.microsoft.com/office/drawing/2014/main" id="{15376DC1-59E1-CA5B-7306-08EA1E2DDFE5}"/>
              </a:ext>
            </a:extLst>
          </p:cNvPr>
          <p:cNvSpPr>
            <a:spLocks/>
          </p:cNvSpPr>
          <p:nvPr/>
        </p:nvSpPr>
        <p:spPr>
          <a:xfrm>
            <a:off x="1500281" y="1246620"/>
            <a:ext cx="6413236" cy="1101918"/>
          </a:xfrm>
          <a:prstGeom prst="wedgeRoundRectCallout">
            <a:avLst>
              <a:gd name="adj1" fmla="val 38309"/>
              <a:gd name="adj2" fmla="val 7144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dirty="0">
                <a:solidFill>
                  <a:schemeClr val="bg1">
                    <a:lumMod val="10000"/>
                  </a:schemeClr>
                </a:solidFill>
                <a:latin typeface="Arial" panose="020B0604020202020204" pitchFamily="34" charset="0"/>
                <a:cs typeface="Arial" panose="020B0604020202020204" pitchFamily="34" charset="0"/>
              </a:rPr>
              <a:t>A: </a:t>
            </a:r>
            <a:r>
              <a:rPr lang="en-US" sz="2600" dirty="0">
                <a:solidFill>
                  <a:schemeClr val="bg1">
                    <a:lumMod val="10000"/>
                  </a:schemeClr>
                </a:solidFill>
                <a:latin typeface="Arial" panose="020B0604020202020204" pitchFamily="34" charset="0"/>
                <a:cs typeface="Arial" panose="020B0604020202020204" pitchFamily="34" charset="0"/>
              </a:rPr>
              <a:t>How often does he drink orange juice?</a:t>
            </a:r>
          </a:p>
          <a:p>
            <a:r>
              <a:rPr lang="en-US" sz="2600" b="1" dirty="0">
                <a:solidFill>
                  <a:schemeClr val="bg1">
                    <a:lumMod val="10000"/>
                  </a:schemeClr>
                </a:solidFill>
                <a:latin typeface="Arial" panose="020B0604020202020204" pitchFamily="34" charset="0"/>
                <a:cs typeface="Arial" panose="020B0604020202020204" pitchFamily="34" charset="0"/>
              </a:rPr>
              <a:t>B: </a:t>
            </a:r>
            <a:r>
              <a:rPr lang="en-US" sz="2600" dirty="0">
                <a:solidFill>
                  <a:schemeClr val="bg1">
                    <a:lumMod val="10000"/>
                  </a:schemeClr>
                </a:solidFill>
                <a:latin typeface="Arial" panose="020B0604020202020204" pitchFamily="34" charset="0"/>
                <a:cs typeface="Arial" panose="020B0604020202020204" pitchFamily="34" charset="0"/>
              </a:rPr>
              <a:t>___________________</a:t>
            </a:r>
          </a:p>
        </p:txBody>
      </p:sp>
      <p:sp>
        <p:nvSpPr>
          <p:cNvPr id="4" name="5">
            <a:extLst>
              <a:ext uri="{FF2B5EF4-FFF2-40B4-BE49-F238E27FC236}">
                <a16:creationId xmlns:a16="http://schemas.microsoft.com/office/drawing/2014/main" id="{439C5D40-0569-7145-252F-6377515C0814}"/>
              </a:ext>
            </a:extLst>
          </p:cNvPr>
          <p:cNvSpPr txBox="1"/>
          <p:nvPr/>
        </p:nvSpPr>
        <p:spPr>
          <a:xfrm>
            <a:off x="2034409" y="170238"/>
            <a:ext cx="3627381" cy="600164"/>
          </a:xfrm>
          <a:prstGeom prst="rect">
            <a:avLst/>
          </a:prstGeom>
          <a:noFill/>
        </p:spPr>
        <p:txBody>
          <a:bodyPr wrap="square" rtlCol="0">
            <a:spAutoFit/>
          </a:bodyPr>
          <a:lstStyle/>
          <a:p>
            <a:pPr algn="ctr"/>
            <a:r>
              <a:rPr lang="en-US" sz="3300" b="1" dirty="0">
                <a:latin typeface="Arial" panose="020B0604020202020204" pitchFamily="34" charset="0"/>
                <a:cs typeface="Arial" panose="020B0604020202020204" pitchFamily="34" charset="0"/>
              </a:rPr>
              <a:t>Read and guess.</a:t>
            </a:r>
          </a:p>
        </p:txBody>
      </p:sp>
      <p:sp>
        <p:nvSpPr>
          <p:cNvPr id="8" name="4">
            <a:extLst>
              <a:ext uri="{FF2B5EF4-FFF2-40B4-BE49-F238E27FC236}">
                <a16:creationId xmlns:a16="http://schemas.microsoft.com/office/drawing/2014/main" id="{A937927F-085E-20F9-2396-B9A77B6DE2FE}"/>
              </a:ext>
            </a:extLst>
          </p:cNvPr>
          <p:cNvSpPr>
            <a:spLocks/>
          </p:cNvSpPr>
          <p:nvPr/>
        </p:nvSpPr>
        <p:spPr>
          <a:xfrm>
            <a:off x="1828800" y="1609329"/>
            <a:ext cx="3650655" cy="7653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rgbClr val="FF0000"/>
                </a:solidFill>
                <a:latin typeface="Arial" panose="020B0604020202020204" pitchFamily="34" charset="0"/>
                <a:cs typeface="Arial" panose="020B0604020202020204" pitchFamily="34" charset="0"/>
              </a:rPr>
              <a:t>Three times a week.</a:t>
            </a:r>
          </a:p>
        </p:txBody>
      </p:sp>
      <p:pic>
        <p:nvPicPr>
          <p:cNvPr id="12" name="2">
            <a:extLst>
              <a:ext uri="{FF2B5EF4-FFF2-40B4-BE49-F238E27FC236}">
                <a16:creationId xmlns:a16="http://schemas.microsoft.com/office/drawing/2014/main" id="{BF2396CD-EAA9-4B4D-D93A-5CA67190F1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50463" y="2584232"/>
            <a:ext cx="2538274" cy="1694724"/>
          </a:xfrm>
          <a:prstGeom prst="roundRect">
            <a:avLst/>
          </a:prstGeom>
        </p:spPr>
      </p:pic>
      <p:pic>
        <p:nvPicPr>
          <p:cNvPr id="57" name="1">
            <a:extLst>
              <a:ext uri="{FF2B5EF4-FFF2-40B4-BE49-F238E27FC236}">
                <a16:creationId xmlns:a16="http://schemas.microsoft.com/office/drawing/2014/main" id="{983C3AAA-4FA2-E6E8-7ED3-120D4F5F490E}"/>
              </a:ext>
            </a:extLst>
          </p:cNvPr>
          <p:cNvPicPr>
            <a:picLocks noChangeAspect="1"/>
          </p:cNvPicPr>
          <p:nvPr/>
        </p:nvPicPr>
        <p:blipFill rotWithShape="1">
          <a:blip r:embed="rId8">
            <a:extLst>
              <a:ext uri="{28A0092B-C50C-407E-A947-70E740481C1C}">
                <a14:useLocalDpi xmlns:a14="http://schemas.microsoft.com/office/drawing/2010/main" val="0"/>
              </a:ext>
            </a:extLst>
          </a:blip>
          <a:srcRect l="58758" b="44707"/>
          <a:stretch/>
        </p:blipFill>
        <p:spPr>
          <a:xfrm>
            <a:off x="6788448" y="2419350"/>
            <a:ext cx="1125069" cy="1670318"/>
          </a:xfrm>
          <a:prstGeom prst="rect">
            <a:avLst/>
          </a:prstGeom>
        </p:spPr>
      </p:pic>
      <p:sp>
        <p:nvSpPr>
          <p:cNvPr id="6" name="TextBox 5">
            <a:extLst>
              <a:ext uri="{FF2B5EF4-FFF2-40B4-BE49-F238E27FC236}">
                <a16:creationId xmlns:a16="http://schemas.microsoft.com/office/drawing/2014/main" id="{AB8F84D7-81BC-06AB-6F82-EA441EE87F09}"/>
              </a:ext>
            </a:extLst>
          </p:cNvPr>
          <p:cNvSpPr txBox="1"/>
          <p:nvPr/>
        </p:nvSpPr>
        <p:spPr>
          <a:xfrm>
            <a:off x="7643719" y="508030"/>
            <a:ext cx="828427" cy="707886"/>
          </a:xfrm>
          <a:prstGeom prst="rect">
            <a:avLst/>
          </a:prstGeom>
          <a:noFill/>
        </p:spPr>
        <p:txBody>
          <a:bodyPr wrap="square" rtlCol="0">
            <a:spAutoFit/>
          </a:bodyPr>
          <a:lstStyle/>
          <a:p>
            <a:r>
              <a:rPr lang="en-US" sz="4000" b="1" dirty="0">
                <a:solidFill>
                  <a:srgbClr val="FF0000"/>
                </a:solidFill>
                <a:latin typeface="ADLaM Display" panose="02010000000000000000" pitchFamily="2" charset="0"/>
                <a:ea typeface="ADLaM Display" panose="02010000000000000000" pitchFamily="2" charset="0"/>
                <a:cs typeface="ADLaM Display" panose="02010000000000000000" pitchFamily="2" charset="0"/>
              </a:rPr>
              <a:t>+1</a:t>
            </a:r>
          </a:p>
        </p:txBody>
      </p:sp>
      <p:sp>
        <p:nvSpPr>
          <p:cNvPr id="13" name="Rounded Rectangle 27">
            <a:extLst>
              <a:ext uri="{FF2B5EF4-FFF2-40B4-BE49-F238E27FC236}">
                <a16:creationId xmlns:a16="http://schemas.microsoft.com/office/drawing/2014/main" id="{BA509291-FABE-491C-583A-AAB5C64C6DFA}"/>
              </a:ext>
            </a:extLst>
          </p:cNvPr>
          <p:cNvSpPr/>
          <p:nvPr/>
        </p:nvSpPr>
        <p:spPr>
          <a:xfrm>
            <a:off x="216718" y="270980"/>
            <a:ext cx="910272" cy="398680"/>
          </a:xfrm>
          <a:prstGeom prst="roundRect">
            <a:avLst>
              <a:gd name="adj" fmla="val 50000"/>
            </a:avLst>
          </a:prstGeom>
          <a:solidFill>
            <a:srgbClr val="FFD96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1/8</a:t>
            </a:r>
          </a:p>
        </p:txBody>
      </p:sp>
      <p:pic>
        <p:nvPicPr>
          <p:cNvPr id="15" name="10 seconds countdown (Đồng hồ đếm ngược 10 giây)">
            <a:hlinkClick r:id="" action="ppaction://media"/>
            <a:extLst>
              <a:ext uri="{FF2B5EF4-FFF2-40B4-BE49-F238E27FC236}">
                <a16:creationId xmlns:a16="http://schemas.microsoft.com/office/drawing/2014/main" id="{7569E594-F044-4240-F138-5AEDB23D1A4D}"/>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49233" y="939327"/>
            <a:ext cx="1248813" cy="670002"/>
          </a:xfrm>
          <a:prstGeom prst="rect">
            <a:avLst/>
          </a:prstGeom>
        </p:spPr>
      </p:pic>
      <p:pic>
        <p:nvPicPr>
          <p:cNvPr id="7" name="Nhạc hay 5 Bùi Liễu 0968142780">
            <a:hlinkClick r:id="" action="ppaction://media"/>
            <a:extLst>
              <a:ext uri="{FF2B5EF4-FFF2-40B4-BE49-F238E27FC236}">
                <a16:creationId xmlns:a16="http://schemas.microsoft.com/office/drawing/2014/main" id="{F60986D6-0A31-1AB1-4F4D-741DC5945E9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600200" y="0"/>
            <a:ext cx="487363" cy="487363"/>
          </a:xfrm>
          <a:prstGeom prst="rect">
            <a:avLst/>
          </a:prstGeom>
        </p:spPr>
      </p:pic>
    </p:spTree>
    <p:extLst>
      <p:ext uri="{BB962C8B-B14F-4D97-AF65-F5344CB8AC3E}">
        <p14:creationId xmlns:p14="http://schemas.microsoft.com/office/powerpoint/2010/main" val="2505535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6" name="cashreg.wav"/>
                                        </p:tgtEl>
                                      </p:cMediaNode>
                                    </p:audio>
                                  </p:sub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xit" presetSubtype="0" fill="hold" grpId="0" nodeType="with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video>
              <p:cMediaNode vol="25610">
                <p:cTn id="25" fill="hold" display="0">
                  <p:stCondLst>
                    <p:cond delay="indefinite"/>
                  </p:stCondLst>
                </p:cTn>
                <p:tgtEl>
                  <p:spTgt spid="15"/>
                </p:tgtEl>
              </p:cMediaNode>
            </p:video>
            <p:audio>
              <p:cMediaNode vol="6098" numSld="8">
                <p:cTn id="26" repeatCount="indefinite" fill="hold" display="0">
                  <p:stCondLst>
                    <p:cond delay="indefinite"/>
                  </p:stCondLst>
                  <p:endCondLst>
                    <p:cond evt="onStopAudio" delay="0">
                      <p:tgtEl>
                        <p:sldTgt/>
                      </p:tgtEl>
                    </p:cond>
                  </p:endCondLst>
                </p:cTn>
                <p:tgtEl>
                  <p:spTgt spid="7"/>
                </p:tgtEl>
              </p:cMediaNode>
            </p:audio>
          </p:childTnLst>
        </p:cTn>
      </p:par>
    </p:tnLst>
    <p:bldLst>
      <p:bldP spid="10" grpId="0" animBg="1"/>
      <p:bldP spid="9" grpId="0" animBg="1"/>
      <p:bldP spid="8"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ùi Liễu 0968142780"/>
          <p:cNvSpPr/>
          <p:nvPr/>
        </p:nvSpPr>
        <p:spPr>
          <a:xfrm>
            <a:off x="2590800" y="447660"/>
            <a:ext cx="3962400" cy="800100"/>
          </a:xfrm>
          <a:prstGeom prst="roundRect">
            <a:avLst/>
          </a:prstGeom>
          <a:no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4000" b="1" dirty="0">
                <a:solidFill>
                  <a:srgbClr val="FF6600"/>
                </a:solidFill>
                <a:latin typeface="Cooper Black" panose="0208090404030B020404" pitchFamily="18" charset="0"/>
                <a:cs typeface="Arial" pitchFamily="34" charset="0"/>
              </a:rPr>
              <a:t>Homework</a:t>
            </a:r>
            <a:endParaRPr lang="en-US" sz="4400" b="1" dirty="0">
              <a:solidFill>
                <a:srgbClr val="FF6600"/>
              </a:solidFill>
              <a:latin typeface="Cooper Black" panose="0208090404030B020404" pitchFamily="18" charset="0"/>
              <a:cs typeface="Arial" pitchFamily="34" charset="0"/>
            </a:endParaRPr>
          </a:p>
        </p:txBody>
      </p:sp>
      <p:sp>
        <p:nvSpPr>
          <p:cNvPr id="3" name="Bùi Liễu 0968142780"/>
          <p:cNvSpPr/>
          <p:nvPr/>
        </p:nvSpPr>
        <p:spPr>
          <a:xfrm>
            <a:off x="2203720" y="2133745"/>
            <a:ext cx="291830" cy="248055"/>
          </a:xfrm>
          <a:prstGeom prst="rightArrow">
            <a:avLst/>
          </a:prstGeom>
          <a:solidFill>
            <a:srgbClr val="FF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chemeClr val="bg1"/>
              </a:solidFill>
            </a:endParaRPr>
          </a:p>
        </p:txBody>
      </p:sp>
      <p:sp>
        <p:nvSpPr>
          <p:cNvPr id="4" name="Bùi Liễu 0968142780"/>
          <p:cNvSpPr/>
          <p:nvPr/>
        </p:nvSpPr>
        <p:spPr>
          <a:xfrm>
            <a:off x="2203720" y="2774735"/>
            <a:ext cx="291830" cy="248055"/>
          </a:xfrm>
          <a:prstGeom prst="rightArrow">
            <a:avLst/>
          </a:prstGeom>
          <a:solidFill>
            <a:srgbClr val="FF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chemeClr val="bg1"/>
              </a:solidFill>
            </a:endParaRPr>
          </a:p>
        </p:txBody>
      </p:sp>
      <p:sp>
        <p:nvSpPr>
          <p:cNvPr id="5" name="Bùi Liễu 0968142780"/>
          <p:cNvSpPr/>
          <p:nvPr/>
        </p:nvSpPr>
        <p:spPr>
          <a:xfrm>
            <a:off x="2667000" y="1885950"/>
            <a:ext cx="7042898" cy="1238737"/>
          </a:xfrm>
          <a:prstGeom prst="rect">
            <a:avLst/>
          </a:prstGeom>
        </p:spPr>
        <p:txBody>
          <a:bodyPr wrap="square" lIns="68580" tIns="34290" rIns="68580" bIns="34290">
            <a:spAutoFit/>
          </a:bodyPr>
          <a:lstStyle/>
          <a:p>
            <a:pPr>
              <a:lnSpc>
                <a:spcPct val="150000"/>
              </a:lnSpc>
            </a:pPr>
            <a:r>
              <a:rPr lang="en-US" sz="2700" dirty="0">
                <a:latin typeface="Arial" panose="020B0604020202020204" pitchFamily="34" charset="0"/>
                <a:cs typeface="Arial" panose="020B0604020202020204" pitchFamily="34" charset="0"/>
              </a:rPr>
              <a:t>…………………………………….</a:t>
            </a:r>
            <a:br>
              <a:rPr lang="en-US" sz="2700"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Prepare for unit 15 (1+2+3).</a:t>
            </a:r>
          </a:p>
        </p:txBody>
      </p:sp>
    </p:spTree>
    <p:extLst>
      <p:ext uri="{BB962C8B-B14F-4D97-AF65-F5344CB8AC3E}">
        <p14:creationId xmlns:p14="http://schemas.microsoft.com/office/powerpoint/2010/main" val="1165660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Bùi Liễu 0968142780"/>
          <p:cNvGrpSpPr/>
          <p:nvPr/>
        </p:nvGrpSpPr>
        <p:grpSpPr>
          <a:xfrm>
            <a:off x="1676400" y="1123950"/>
            <a:ext cx="6019800" cy="2665950"/>
            <a:chOff x="1676400" y="1123950"/>
            <a:chExt cx="6019800" cy="2665950"/>
          </a:xfrm>
        </p:grpSpPr>
        <p:pic>
          <p:nvPicPr>
            <p:cNvPr id="3" name="Bùi Liễu 096814278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6400" y="1123950"/>
              <a:ext cx="6019800" cy="2665950"/>
            </a:xfrm>
            <a:prstGeom prst="rect">
              <a:avLst/>
            </a:prstGeom>
          </p:spPr>
        </p:pic>
        <p:sp>
          <p:nvSpPr>
            <p:cNvPr id="4" name="Bùi Liễu 0968142780">
              <a:extLst>
                <a:ext uri="{FF2B5EF4-FFF2-40B4-BE49-F238E27FC236}">
                  <a16:creationId xmlns:a16="http://schemas.microsoft.com/office/drawing/2014/main" id="{87B35543-4E76-432C-9F8B-61425C09C71F}"/>
                </a:ext>
              </a:extLst>
            </p:cNvPr>
            <p:cNvSpPr txBox="1"/>
            <p:nvPr/>
          </p:nvSpPr>
          <p:spPr>
            <a:xfrm>
              <a:off x="2362200" y="2343150"/>
              <a:ext cx="4629150" cy="900246"/>
            </a:xfrm>
            <a:prstGeom prst="rect">
              <a:avLst/>
            </a:prstGeom>
            <a:noFill/>
          </p:spPr>
          <p:txBody>
            <a:bodyPr wrap="square" lIns="68580" tIns="34290" rIns="68580" bIns="34290" rtlCol="0">
              <a:spAutoFit/>
            </a:bodyPr>
            <a:lstStyle/>
            <a:p>
              <a:pPr algn="ctr"/>
              <a:r>
                <a:rPr lang="en-US" sz="5400" b="1" dirty="0">
                  <a:solidFill>
                    <a:srgbClr val="FF6600"/>
                  </a:solidFill>
                  <a:effectLst>
                    <a:glow rad="127000">
                      <a:schemeClr val="bg1"/>
                    </a:glow>
                    <a:outerShdw blurRad="38100" dist="38100" dir="2700000" algn="tl">
                      <a:srgbClr val="000000">
                        <a:alpha val="43137"/>
                      </a:srgbClr>
                    </a:outerShdw>
                  </a:effectLst>
                  <a:latin typeface="Cooper Black" panose="0208090404030B020404" pitchFamily="18" charset="0"/>
                </a:rPr>
                <a:t>Goodbye!</a:t>
              </a:r>
            </a:p>
          </p:txBody>
        </p:sp>
      </p:grpSp>
      <p:pic>
        <p:nvPicPr>
          <p:cNvPr id="9" name="Bùi Liễu 096814278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53200" y="-1771650"/>
            <a:ext cx="609600" cy="609600"/>
          </a:xfrm>
          <a:prstGeom prst="rect">
            <a:avLst/>
          </a:prstGeom>
        </p:spPr>
      </p:pic>
      <p:pic>
        <p:nvPicPr>
          <p:cNvPr id="10" name="Bùi Liễu 096814278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7600" y="-1771650"/>
            <a:ext cx="609600" cy="609600"/>
          </a:xfrm>
          <a:prstGeom prst="rect">
            <a:avLst/>
          </a:prstGeom>
        </p:spPr>
      </p:pic>
      <p:pic>
        <p:nvPicPr>
          <p:cNvPr id="11" name="Bùi Liễu 096814278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1771650"/>
            <a:ext cx="609600" cy="609600"/>
          </a:xfrm>
          <a:prstGeom prst="rect">
            <a:avLst/>
          </a:prstGeom>
        </p:spPr>
      </p:pic>
    </p:spTree>
    <p:extLst>
      <p:ext uri="{BB962C8B-B14F-4D97-AF65-F5344CB8AC3E}">
        <p14:creationId xmlns:p14="http://schemas.microsoft.com/office/powerpoint/2010/main" val="3063384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0" fill="hold"/>
                                        <p:tgtEl>
                                          <p:spTgt spid="9"/>
                                        </p:tgtEl>
                                      </p:cBhvr>
                                    </p:cmd>
                                  </p:childTnLst>
                                </p:cTn>
                              </p:par>
                              <p:par>
                                <p:cTn id="7" presetID="1" presetClass="mediacall" presetSubtype="0" fill="hold" nodeType="withEffect">
                                  <p:stCondLst>
                                    <p:cond delay="400"/>
                                  </p:stCondLst>
                                  <p:childTnLst>
                                    <p:cmd type="call" cmd="playFrom(0.0)">
                                      <p:cBhvr>
                                        <p:cTn id="8" dur="1512" fill="hold"/>
                                        <p:tgtEl>
                                          <p:spTgt spid="10"/>
                                        </p:tgtEl>
                                      </p:cBhvr>
                                    </p:cmd>
                                  </p:childTnLst>
                                </p:cTn>
                              </p:par>
                              <p:par>
                                <p:cTn id="9" presetID="1" presetClass="mediacall" presetSubtype="0" fill="hold" nodeType="withEffect">
                                  <p:stCondLst>
                                    <p:cond delay="300"/>
                                  </p:stCondLst>
                                  <p:childTnLst>
                                    <p:cmd type="call" cmd="playFrom(0.0)">
                                      <p:cBhvr>
                                        <p:cTn id="10" dur="1512" fill="hold"/>
                                        <p:tgtEl>
                                          <p:spTgt spid="11"/>
                                        </p:tgtEl>
                                      </p:cBhvr>
                                    </p:cmd>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
                                        <p:tgtEl>
                                          <p:spTgt spid="8"/>
                                        </p:tgtEl>
                                      </p:cBhvr>
                                    </p:animEffect>
                                  </p:childTnLst>
                                  <p:subTnLst>
                                    <p:audio>
                                      <p:cMediaNode vol="100000">
                                        <p:cTn display="0" masterRel="sameClick">
                                          <p:stCondLst>
                                            <p:cond evt="begin" delay="0">
                                              <p:tn val="11"/>
                                            </p:cond>
                                          </p:stCondLst>
                                          <p:endCondLst>
                                            <p:cond evt="onStopAudio" delay="0">
                                              <p:tgtEl>
                                                <p:sldTgt/>
                                              </p:tgtEl>
                                            </p:cond>
                                          </p:endCondLst>
                                        </p:cTn>
                                        <p:tgtEl>
                                          <p:sndTgt r:embed="rId4" name="Good bye Bùi Liễu 0968142780.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14" fill="hold" display="0">
                  <p:stCondLst>
                    <p:cond delay="indefinite"/>
                  </p:stCondLst>
                  <p:endCondLst>
                    <p:cond evt="onStopAudio" delay="0">
                      <p:tgtEl>
                        <p:sldTgt/>
                      </p:tgtEl>
                    </p:cond>
                  </p:endCondLst>
                </p:cTn>
                <p:tgtEl>
                  <p:spTgt spid="9"/>
                </p:tgtEl>
              </p:cMediaNode>
            </p:audio>
            <p:audio>
              <p:cMediaNode vol="100000">
                <p:cTn id="15" fill="hold" display="0">
                  <p:stCondLst>
                    <p:cond delay="indefinite"/>
                  </p:stCondLst>
                  <p:endCondLst>
                    <p:cond evt="onStopAudio" delay="0">
                      <p:tgtEl>
                        <p:sldTgt/>
                      </p:tgtEl>
                    </p:cond>
                  </p:endCondLst>
                </p:cTn>
                <p:tgtEl>
                  <p:spTgt spid="10"/>
                </p:tgtEl>
              </p:cMediaNode>
            </p:audio>
            <p:audio>
              <p:cMediaNode vol="100000">
                <p:cTn id="16"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ùi Liễu">
            <a:extLst>
              <a:ext uri="{FF2B5EF4-FFF2-40B4-BE49-F238E27FC236}">
                <a16:creationId xmlns:a16="http://schemas.microsoft.com/office/drawing/2014/main" id="{D4DE2092-F3F2-ABBC-0565-78AC9A848709}"/>
              </a:ext>
            </a:extLst>
          </p:cNvPr>
          <p:cNvSpPr/>
          <p:nvPr/>
        </p:nvSpPr>
        <p:spPr>
          <a:xfrm>
            <a:off x="0" y="0"/>
            <a:ext cx="9144000" cy="5143500"/>
          </a:xfrm>
          <a:prstGeom prst="rect">
            <a:avLst/>
          </a:prstGeom>
          <a:solidFill>
            <a:schemeClr val="bg1"/>
          </a:solidFill>
          <a:ln w="76200">
            <a:solidFill>
              <a:srgbClr val="00D2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8">
            <a:extLst>
              <a:ext uri="{FF2B5EF4-FFF2-40B4-BE49-F238E27FC236}">
                <a16:creationId xmlns:a16="http://schemas.microsoft.com/office/drawing/2014/main" id="{F0B73D66-0240-3322-71E5-F60BD9BD0A2F}"/>
              </a:ext>
            </a:extLst>
          </p:cNvPr>
          <p:cNvSpPr>
            <a:spLocks/>
          </p:cNvSpPr>
          <p:nvPr/>
        </p:nvSpPr>
        <p:spPr>
          <a:xfrm>
            <a:off x="5957583" y="4452721"/>
            <a:ext cx="1485900" cy="548640"/>
          </a:xfrm>
          <a:prstGeom prst="hexagon">
            <a:avLst/>
          </a:prstGeom>
          <a:solidFill>
            <a:srgbClr val="5F9E09"/>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rial" panose="020B0604020202020204" pitchFamily="34" charset="0"/>
                <a:cs typeface="Arial" panose="020B0604020202020204" pitchFamily="34" charset="0"/>
              </a:rPr>
              <a:t>Check</a:t>
            </a:r>
          </a:p>
        </p:txBody>
      </p:sp>
      <p:pic>
        <p:nvPicPr>
          <p:cNvPr id="64" name="1">
            <a:extLst>
              <a:ext uri="{FF2B5EF4-FFF2-40B4-BE49-F238E27FC236}">
                <a16:creationId xmlns:a16="http://schemas.microsoft.com/office/drawing/2014/main" id="{902A4596-DC5A-793E-AFA1-F258AD100221}"/>
              </a:ext>
            </a:extLst>
          </p:cNvPr>
          <p:cNvPicPr>
            <a:picLocks noChangeAspect="1"/>
          </p:cNvPicPr>
          <p:nvPr/>
        </p:nvPicPr>
        <p:blipFill rotWithShape="1">
          <a:blip r:embed="rId5">
            <a:extLst>
              <a:ext uri="{28A0092B-C50C-407E-A947-70E740481C1C}">
                <a14:useLocalDpi xmlns:a14="http://schemas.microsoft.com/office/drawing/2010/main" val="0"/>
              </a:ext>
            </a:extLst>
          </a:blip>
          <a:srcRect l="58758" b="44707"/>
          <a:stretch/>
        </p:blipFill>
        <p:spPr>
          <a:xfrm>
            <a:off x="6749821" y="1832757"/>
            <a:ext cx="1166067" cy="1731185"/>
          </a:xfrm>
          <a:prstGeom prst="rect">
            <a:avLst/>
          </a:prstGeom>
        </p:spPr>
      </p:pic>
      <p:sp>
        <p:nvSpPr>
          <p:cNvPr id="3" name="TextBox 2">
            <a:extLst>
              <a:ext uri="{FF2B5EF4-FFF2-40B4-BE49-F238E27FC236}">
                <a16:creationId xmlns:a16="http://schemas.microsoft.com/office/drawing/2014/main" id="{E39761FB-687D-ED74-9F5C-C3591A770987}"/>
              </a:ext>
            </a:extLst>
          </p:cNvPr>
          <p:cNvSpPr txBox="1"/>
          <p:nvPr/>
        </p:nvSpPr>
        <p:spPr>
          <a:xfrm>
            <a:off x="7745954" y="319086"/>
            <a:ext cx="828427" cy="707886"/>
          </a:xfrm>
          <a:prstGeom prst="rect">
            <a:avLst/>
          </a:prstGeom>
          <a:noFill/>
        </p:spPr>
        <p:txBody>
          <a:bodyPr wrap="square" rtlCol="0">
            <a:spAutoFit/>
          </a:bodyPr>
          <a:lstStyle/>
          <a:p>
            <a:r>
              <a:rPr lang="en-US" sz="4000" b="1" dirty="0">
                <a:solidFill>
                  <a:srgbClr val="FF0000"/>
                </a:solidFill>
                <a:latin typeface="ADLaM Display" panose="02010000000000000000" pitchFamily="2" charset="0"/>
                <a:ea typeface="ADLaM Display" panose="02010000000000000000" pitchFamily="2" charset="0"/>
                <a:cs typeface="ADLaM Display" panose="02010000000000000000" pitchFamily="2" charset="0"/>
              </a:rPr>
              <a:t>+2</a:t>
            </a:r>
          </a:p>
        </p:txBody>
      </p:sp>
      <p:sp>
        <p:nvSpPr>
          <p:cNvPr id="4" name="9">
            <a:hlinkClick r:id="" action="ppaction://hlinkshowjump?jump=nextslide"/>
            <a:extLst>
              <a:ext uri="{FF2B5EF4-FFF2-40B4-BE49-F238E27FC236}">
                <a16:creationId xmlns:a16="http://schemas.microsoft.com/office/drawing/2014/main" id="{A6300B98-9D50-98BA-19EB-EEC1618CF965}"/>
              </a:ext>
            </a:extLst>
          </p:cNvPr>
          <p:cNvSpPr>
            <a:spLocks/>
          </p:cNvSpPr>
          <p:nvPr/>
        </p:nvSpPr>
        <p:spPr>
          <a:xfrm>
            <a:off x="7492570" y="4452720"/>
            <a:ext cx="1485900" cy="527713"/>
          </a:xfrm>
          <a:prstGeom prst="hexagon">
            <a:avLst/>
          </a:prstGeom>
          <a:solidFill>
            <a:srgbClr val="5F9E0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rial" panose="020B0604020202020204" pitchFamily="34" charset="0"/>
                <a:cs typeface="Arial" panose="020B0604020202020204" pitchFamily="34" charset="0"/>
              </a:rPr>
              <a:t>Next</a:t>
            </a:r>
          </a:p>
        </p:txBody>
      </p:sp>
      <p:sp>
        <p:nvSpPr>
          <p:cNvPr id="5" name="Rounded Rectangle 27">
            <a:extLst>
              <a:ext uri="{FF2B5EF4-FFF2-40B4-BE49-F238E27FC236}">
                <a16:creationId xmlns:a16="http://schemas.microsoft.com/office/drawing/2014/main" id="{F9EEF682-806C-164D-5EAF-95FEAD6BA4E6}"/>
              </a:ext>
            </a:extLst>
          </p:cNvPr>
          <p:cNvSpPr/>
          <p:nvPr/>
        </p:nvSpPr>
        <p:spPr>
          <a:xfrm>
            <a:off x="304800" y="274349"/>
            <a:ext cx="910272" cy="398680"/>
          </a:xfrm>
          <a:prstGeom prst="roundRect">
            <a:avLst>
              <a:gd name="adj" fmla="val 50000"/>
            </a:avLst>
          </a:prstGeom>
          <a:solidFill>
            <a:srgbClr val="FFD96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2/8</a:t>
            </a:r>
          </a:p>
        </p:txBody>
      </p:sp>
      <p:pic>
        <p:nvPicPr>
          <p:cNvPr id="6" name="10 seconds countdown (Đồng hồ đếm ngược 10 giây)">
            <a:hlinkClick r:id="" action="ppaction://media"/>
            <a:extLst>
              <a:ext uri="{FF2B5EF4-FFF2-40B4-BE49-F238E27FC236}">
                <a16:creationId xmlns:a16="http://schemas.microsoft.com/office/drawing/2014/main" id="{BA1523AC-7FF6-221D-5E41-C94AC6710F3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9233" y="939327"/>
            <a:ext cx="1248813" cy="670002"/>
          </a:xfrm>
          <a:prstGeom prst="rect">
            <a:avLst/>
          </a:prstGeom>
        </p:spPr>
      </p:pic>
      <p:pic>
        <p:nvPicPr>
          <p:cNvPr id="10" name="Bùi Liễu 0968142780">
            <a:extLst>
              <a:ext uri="{FF2B5EF4-FFF2-40B4-BE49-F238E27FC236}">
                <a16:creationId xmlns:a16="http://schemas.microsoft.com/office/drawing/2014/main" id="{2085D102-CF72-363D-B362-126BEED458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80451" y="2357692"/>
            <a:ext cx="2813348" cy="1882190"/>
          </a:xfrm>
          <a:prstGeom prst="roundRect">
            <a:avLst/>
          </a:prstGeom>
          <a:ln w="12700">
            <a:noFill/>
            <a:prstDash val="sysDash"/>
          </a:ln>
        </p:spPr>
      </p:pic>
      <p:sp>
        <p:nvSpPr>
          <p:cNvPr id="8" name="7">
            <a:extLst>
              <a:ext uri="{FF2B5EF4-FFF2-40B4-BE49-F238E27FC236}">
                <a16:creationId xmlns:a16="http://schemas.microsoft.com/office/drawing/2014/main" id="{F078D688-83DF-BA7D-FB32-0F5E8DC3F72C}"/>
              </a:ext>
            </a:extLst>
          </p:cNvPr>
          <p:cNvSpPr>
            <a:spLocks/>
          </p:cNvSpPr>
          <p:nvPr/>
        </p:nvSpPr>
        <p:spPr>
          <a:xfrm>
            <a:off x="1600200" y="783216"/>
            <a:ext cx="5943600" cy="1061498"/>
          </a:xfrm>
          <a:prstGeom prst="wedgeRoundRectCallout">
            <a:avLst>
              <a:gd name="adj1" fmla="val 38285"/>
              <a:gd name="adj2" fmla="val 7295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dirty="0">
                <a:solidFill>
                  <a:schemeClr val="bg1">
                    <a:lumMod val="10000"/>
                  </a:schemeClr>
                </a:solidFill>
                <a:latin typeface="Arial" panose="020B0604020202020204" pitchFamily="34" charset="0"/>
                <a:cs typeface="Arial" panose="020B0604020202020204" pitchFamily="34" charset="0"/>
              </a:rPr>
              <a:t>A: </a:t>
            </a:r>
            <a:r>
              <a:rPr lang="en-US" sz="2600" dirty="0">
                <a:solidFill>
                  <a:schemeClr val="bg1">
                    <a:lumMod val="10000"/>
                  </a:schemeClr>
                </a:solidFill>
                <a:latin typeface="Arial" panose="020B0604020202020204" pitchFamily="34" charset="0"/>
                <a:cs typeface="Arial" panose="020B0604020202020204" pitchFamily="34" charset="0"/>
              </a:rPr>
              <a:t>How does he stay healthy?</a:t>
            </a:r>
          </a:p>
          <a:p>
            <a:r>
              <a:rPr lang="en-US" sz="2600" b="1" dirty="0">
                <a:solidFill>
                  <a:schemeClr val="bg1">
                    <a:lumMod val="10000"/>
                  </a:schemeClr>
                </a:solidFill>
                <a:latin typeface="Arial" panose="020B0604020202020204" pitchFamily="34" charset="0"/>
                <a:cs typeface="Arial" panose="020B0604020202020204" pitchFamily="34" charset="0"/>
              </a:rPr>
              <a:t>B: </a:t>
            </a:r>
            <a:r>
              <a:rPr lang="en-US" sz="2600" dirty="0">
                <a:solidFill>
                  <a:schemeClr val="bg1">
                    <a:lumMod val="10000"/>
                  </a:schemeClr>
                </a:solidFill>
                <a:latin typeface="Arial" panose="020B0604020202020204" pitchFamily="34" charset="0"/>
                <a:cs typeface="Arial" panose="020B0604020202020204" pitchFamily="34" charset="0"/>
              </a:rPr>
              <a:t>__________________</a:t>
            </a:r>
          </a:p>
        </p:txBody>
      </p:sp>
      <p:sp>
        <p:nvSpPr>
          <p:cNvPr id="61" name="4">
            <a:extLst>
              <a:ext uri="{FF2B5EF4-FFF2-40B4-BE49-F238E27FC236}">
                <a16:creationId xmlns:a16="http://schemas.microsoft.com/office/drawing/2014/main" id="{A73A81F7-A046-D6FE-8AFE-5CE657FD3404}"/>
              </a:ext>
            </a:extLst>
          </p:cNvPr>
          <p:cNvSpPr>
            <a:spLocks/>
          </p:cNvSpPr>
          <p:nvPr/>
        </p:nvSpPr>
        <p:spPr>
          <a:xfrm>
            <a:off x="1895269" y="1123950"/>
            <a:ext cx="3743531" cy="7653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800"/>
              </a:lnSpc>
            </a:pPr>
            <a:r>
              <a:rPr lang="en-US" sz="2600" dirty="0">
                <a:solidFill>
                  <a:srgbClr val="FF0000"/>
                </a:solidFill>
                <a:latin typeface="Arial" panose="020B0604020202020204" pitchFamily="34" charset="0"/>
                <a:cs typeface="Arial" panose="020B0604020202020204" pitchFamily="34" charset="0"/>
              </a:rPr>
              <a:t>He eats healthy food.</a:t>
            </a:r>
          </a:p>
        </p:txBody>
      </p:sp>
    </p:spTree>
    <p:extLst>
      <p:ext uri="{BB962C8B-B14F-4D97-AF65-F5344CB8AC3E}">
        <p14:creationId xmlns:p14="http://schemas.microsoft.com/office/powerpoint/2010/main" val="761509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4" name="cashreg.wav"/>
                                        </p:tgtEl>
                                      </p:cMediaNode>
                                    </p:audio>
                                  </p:sub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xit" presetSubtype="0" fill="hold" grpId="0" nodeType="withEffect">
                                  <p:stCondLst>
                                    <p:cond delay="0"/>
                                  </p:stCondLst>
                                  <p:childTnLst>
                                    <p:animEffect transition="out" filter="fade">
                                      <p:cBhvr>
                                        <p:cTn id="18" dur="500"/>
                                        <p:tgtEl>
                                          <p:spTgt spid="57"/>
                                        </p:tgtEl>
                                      </p:cBhvr>
                                    </p:animEffect>
                                    <p:set>
                                      <p:cBhvr>
                                        <p:cTn id="1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video>
              <p:cMediaNode vol="25610">
                <p:cTn id="20" fill="hold" display="0">
                  <p:stCondLst>
                    <p:cond delay="indefinite"/>
                  </p:stCondLst>
                </p:cTn>
                <p:tgtEl>
                  <p:spTgt spid="6"/>
                </p:tgtEl>
              </p:cMediaNode>
            </p:video>
          </p:childTnLst>
        </p:cTn>
      </p:par>
    </p:tnLst>
    <p:bldLst>
      <p:bldP spid="57" grpId="0" animBg="1"/>
      <p:bldP spid="3" grpId="0"/>
      <p:bldP spid="4" grpId="0" animBg="1"/>
      <p:bldP spid="6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ùi Liễu">
            <a:extLst>
              <a:ext uri="{FF2B5EF4-FFF2-40B4-BE49-F238E27FC236}">
                <a16:creationId xmlns:a16="http://schemas.microsoft.com/office/drawing/2014/main" id="{D4DE2092-F3F2-ABBC-0565-78AC9A848709}"/>
              </a:ext>
            </a:extLst>
          </p:cNvPr>
          <p:cNvSpPr/>
          <p:nvPr/>
        </p:nvSpPr>
        <p:spPr>
          <a:xfrm>
            <a:off x="-24618" y="-3293"/>
            <a:ext cx="9144000" cy="5143500"/>
          </a:xfrm>
          <a:prstGeom prst="rect">
            <a:avLst/>
          </a:prstGeom>
          <a:solidFill>
            <a:schemeClr val="bg1"/>
          </a:solidFill>
          <a:ln w="76200">
            <a:solidFill>
              <a:srgbClr val="00D2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8">
            <a:extLst>
              <a:ext uri="{FF2B5EF4-FFF2-40B4-BE49-F238E27FC236}">
                <a16:creationId xmlns:a16="http://schemas.microsoft.com/office/drawing/2014/main" id="{F0B73D66-0240-3322-71E5-F60BD9BD0A2F}"/>
              </a:ext>
            </a:extLst>
          </p:cNvPr>
          <p:cNvSpPr>
            <a:spLocks/>
          </p:cNvSpPr>
          <p:nvPr/>
        </p:nvSpPr>
        <p:spPr>
          <a:xfrm>
            <a:off x="5957583" y="4452721"/>
            <a:ext cx="1485900" cy="548640"/>
          </a:xfrm>
          <a:prstGeom prst="hexagon">
            <a:avLst/>
          </a:prstGeom>
          <a:solidFill>
            <a:srgbClr val="5F9E09"/>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rial" panose="020B0604020202020204" pitchFamily="34" charset="0"/>
                <a:cs typeface="Arial" panose="020B0604020202020204" pitchFamily="34" charset="0"/>
              </a:rPr>
              <a:t>Check</a:t>
            </a:r>
          </a:p>
        </p:txBody>
      </p:sp>
      <p:pic>
        <p:nvPicPr>
          <p:cNvPr id="63" name="2">
            <a:extLst>
              <a:ext uri="{FF2B5EF4-FFF2-40B4-BE49-F238E27FC236}">
                <a16:creationId xmlns:a16="http://schemas.microsoft.com/office/drawing/2014/main" id="{B2447E7D-10A4-7611-2CA9-30DA9E6EF5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9066" y="2568457"/>
            <a:ext cx="2734200" cy="1823712"/>
          </a:xfrm>
          <a:prstGeom prst="roundRect">
            <a:avLst/>
          </a:prstGeom>
        </p:spPr>
      </p:pic>
      <p:pic>
        <p:nvPicPr>
          <p:cNvPr id="64" name="1">
            <a:extLst>
              <a:ext uri="{FF2B5EF4-FFF2-40B4-BE49-F238E27FC236}">
                <a16:creationId xmlns:a16="http://schemas.microsoft.com/office/drawing/2014/main" id="{902A4596-DC5A-793E-AFA1-F258AD100221}"/>
              </a:ext>
            </a:extLst>
          </p:cNvPr>
          <p:cNvPicPr>
            <a:picLocks noChangeAspect="1"/>
          </p:cNvPicPr>
          <p:nvPr/>
        </p:nvPicPr>
        <p:blipFill rotWithShape="1">
          <a:blip r:embed="rId6">
            <a:extLst>
              <a:ext uri="{28A0092B-C50C-407E-A947-70E740481C1C}">
                <a14:useLocalDpi xmlns:a14="http://schemas.microsoft.com/office/drawing/2010/main" val="0"/>
              </a:ext>
            </a:extLst>
          </a:blip>
          <a:srcRect l="58758" b="44707"/>
          <a:stretch/>
        </p:blipFill>
        <p:spPr>
          <a:xfrm>
            <a:off x="6919015" y="1922940"/>
            <a:ext cx="1166067" cy="1731185"/>
          </a:xfrm>
          <a:prstGeom prst="rect">
            <a:avLst/>
          </a:prstGeom>
        </p:spPr>
      </p:pic>
      <p:sp>
        <p:nvSpPr>
          <p:cNvPr id="3" name="TextBox 2">
            <a:extLst>
              <a:ext uri="{FF2B5EF4-FFF2-40B4-BE49-F238E27FC236}">
                <a16:creationId xmlns:a16="http://schemas.microsoft.com/office/drawing/2014/main" id="{E39761FB-687D-ED74-9F5C-C3591A770987}"/>
              </a:ext>
            </a:extLst>
          </p:cNvPr>
          <p:cNvSpPr txBox="1"/>
          <p:nvPr/>
        </p:nvSpPr>
        <p:spPr>
          <a:xfrm>
            <a:off x="7223439" y="337052"/>
            <a:ext cx="828427" cy="707886"/>
          </a:xfrm>
          <a:prstGeom prst="rect">
            <a:avLst/>
          </a:prstGeom>
          <a:noFill/>
        </p:spPr>
        <p:txBody>
          <a:bodyPr wrap="square" rtlCol="0">
            <a:spAutoFit/>
          </a:bodyPr>
          <a:lstStyle/>
          <a:p>
            <a:r>
              <a:rPr lang="en-US" sz="4000" b="1" dirty="0">
                <a:solidFill>
                  <a:srgbClr val="FF0000"/>
                </a:solidFill>
                <a:latin typeface="ADLaM Display" panose="02010000000000000000" pitchFamily="2" charset="0"/>
                <a:ea typeface="ADLaM Display" panose="02010000000000000000" pitchFamily="2" charset="0"/>
                <a:cs typeface="ADLaM Display" panose="02010000000000000000" pitchFamily="2" charset="0"/>
              </a:rPr>
              <a:t>+2</a:t>
            </a:r>
          </a:p>
        </p:txBody>
      </p:sp>
      <p:sp>
        <p:nvSpPr>
          <p:cNvPr id="4" name="9">
            <a:hlinkClick r:id="" action="ppaction://hlinkshowjump?jump=nextslide"/>
            <a:extLst>
              <a:ext uri="{FF2B5EF4-FFF2-40B4-BE49-F238E27FC236}">
                <a16:creationId xmlns:a16="http://schemas.microsoft.com/office/drawing/2014/main" id="{A6300B98-9D50-98BA-19EB-EEC1618CF965}"/>
              </a:ext>
            </a:extLst>
          </p:cNvPr>
          <p:cNvSpPr>
            <a:spLocks/>
          </p:cNvSpPr>
          <p:nvPr/>
        </p:nvSpPr>
        <p:spPr>
          <a:xfrm>
            <a:off x="7492570" y="4452720"/>
            <a:ext cx="1485900" cy="527713"/>
          </a:xfrm>
          <a:prstGeom prst="hexagon">
            <a:avLst/>
          </a:prstGeom>
          <a:solidFill>
            <a:srgbClr val="5F9E0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rial" panose="020B0604020202020204" pitchFamily="34" charset="0"/>
                <a:cs typeface="Arial" panose="020B0604020202020204" pitchFamily="34" charset="0"/>
              </a:rPr>
              <a:t>Next</a:t>
            </a:r>
          </a:p>
        </p:txBody>
      </p:sp>
      <p:sp>
        <p:nvSpPr>
          <p:cNvPr id="5" name="Rounded Rectangle 27">
            <a:extLst>
              <a:ext uri="{FF2B5EF4-FFF2-40B4-BE49-F238E27FC236}">
                <a16:creationId xmlns:a16="http://schemas.microsoft.com/office/drawing/2014/main" id="{F9EEF682-806C-164D-5EAF-95FEAD6BA4E6}"/>
              </a:ext>
            </a:extLst>
          </p:cNvPr>
          <p:cNvSpPr/>
          <p:nvPr/>
        </p:nvSpPr>
        <p:spPr>
          <a:xfrm>
            <a:off x="181862" y="337052"/>
            <a:ext cx="910272" cy="398680"/>
          </a:xfrm>
          <a:prstGeom prst="roundRect">
            <a:avLst>
              <a:gd name="adj" fmla="val 50000"/>
            </a:avLst>
          </a:prstGeom>
          <a:solidFill>
            <a:srgbClr val="FFD96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3/8</a:t>
            </a:r>
          </a:p>
        </p:txBody>
      </p:sp>
      <p:pic>
        <p:nvPicPr>
          <p:cNvPr id="6" name="10 seconds countdown (Đồng hồ đếm ngược 10 giây)">
            <a:hlinkClick r:id="" action="ppaction://media"/>
            <a:extLst>
              <a:ext uri="{FF2B5EF4-FFF2-40B4-BE49-F238E27FC236}">
                <a16:creationId xmlns:a16="http://schemas.microsoft.com/office/drawing/2014/main" id="{BA1523AC-7FF6-221D-5E41-C94AC6710F3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9233" y="939327"/>
            <a:ext cx="1248813" cy="670002"/>
          </a:xfrm>
          <a:prstGeom prst="rect">
            <a:avLst/>
          </a:prstGeom>
        </p:spPr>
      </p:pic>
      <p:sp>
        <p:nvSpPr>
          <p:cNvPr id="10" name="7">
            <a:extLst>
              <a:ext uri="{FF2B5EF4-FFF2-40B4-BE49-F238E27FC236}">
                <a16:creationId xmlns:a16="http://schemas.microsoft.com/office/drawing/2014/main" id="{B9E7897E-0FD9-726D-4374-8836603578BD}"/>
              </a:ext>
            </a:extLst>
          </p:cNvPr>
          <p:cNvSpPr>
            <a:spLocks/>
          </p:cNvSpPr>
          <p:nvPr/>
        </p:nvSpPr>
        <p:spPr>
          <a:xfrm>
            <a:off x="1641950" y="896084"/>
            <a:ext cx="6247284" cy="1017280"/>
          </a:xfrm>
          <a:prstGeom prst="wedgeRoundRectCallout">
            <a:avLst>
              <a:gd name="adj1" fmla="val 38772"/>
              <a:gd name="adj2" fmla="val 9169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dirty="0">
                <a:solidFill>
                  <a:schemeClr val="bg1">
                    <a:lumMod val="10000"/>
                  </a:schemeClr>
                </a:solidFill>
                <a:latin typeface="Arial" panose="020B0604020202020204" pitchFamily="34" charset="0"/>
                <a:cs typeface="Arial" panose="020B0604020202020204" pitchFamily="34" charset="0"/>
              </a:rPr>
              <a:t>A: </a:t>
            </a:r>
            <a:r>
              <a:rPr lang="en-US" sz="2600" dirty="0">
                <a:solidFill>
                  <a:schemeClr val="bg1">
                    <a:lumMod val="10000"/>
                  </a:schemeClr>
                </a:solidFill>
                <a:latin typeface="Arial" panose="020B0604020202020204" pitchFamily="34" charset="0"/>
                <a:cs typeface="Arial" panose="020B0604020202020204" pitchFamily="34" charset="0"/>
              </a:rPr>
              <a:t>______________________________</a:t>
            </a:r>
          </a:p>
          <a:p>
            <a:r>
              <a:rPr lang="en-US" sz="2600" b="1" dirty="0">
                <a:solidFill>
                  <a:schemeClr val="bg1">
                    <a:lumMod val="10000"/>
                  </a:schemeClr>
                </a:solidFill>
                <a:latin typeface="Arial" panose="020B0604020202020204" pitchFamily="34" charset="0"/>
                <a:cs typeface="Arial" panose="020B0604020202020204" pitchFamily="34" charset="0"/>
              </a:rPr>
              <a:t>B: </a:t>
            </a:r>
            <a:r>
              <a:rPr lang="en-US" sz="2600" dirty="0">
                <a:solidFill>
                  <a:schemeClr val="bg1">
                    <a:lumMod val="10000"/>
                  </a:schemeClr>
                </a:solidFill>
                <a:latin typeface="Arial" panose="020B0604020202020204" pitchFamily="34" charset="0"/>
                <a:cs typeface="Arial" panose="020B0604020202020204" pitchFamily="34" charset="0"/>
              </a:rPr>
              <a:t>Twice a week. </a:t>
            </a:r>
          </a:p>
        </p:txBody>
      </p:sp>
      <p:sp>
        <p:nvSpPr>
          <p:cNvPr id="61" name="4">
            <a:extLst>
              <a:ext uri="{FF2B5EF4-FFF2-40B4-BE49-F238E27FC236}">
                <a16:creationId xmlns:a16="http://schemas.microsoft.com/office/drawing/2014/main" id="{A73A81F7-A046-D6FE-8AFE-5CE657FD3404}"/>
              </a:ext>
            </a:extLst>
          </p:cNvPr>
          <p:cNvSpPr>
            <a:spLocks/>
          </p:cNvSpPr>
          <p:nvPr/>
        </p:nvSpPr>
        <p:spPr>
          <a:xfrm>
            <a:off x="2245366" y="877550"/>
            <a:ext cx="5755634" cy="70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a:solidFill>
                  <a:srgbClr val="FF0000"/>
                </a:solidFill>
                <a:latin typeface="Arial" panose="020B0604020202020204" pitchFamily="34" charset="0"/>
                <a:cs typeface="Arial" panose="020B0604020202020204" pitchFamily="34" charset="0"/>
              </a:rPr>
              <a:t>How often does he play badminton?</a:t>
            </a:r>
          </a:p>
        </p:txBody>
      </p:sp>
    </p:spTree>
    <p:extLst>
      <p:ext uri="{BB962C8B-B14F-4D97-AF65-F5344CB8AC3E}">
        <p14:creationId xmlns:p14="http://schemas.microsoft.com/office/powerpoint/2010/main" val="4151311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4" name="cashreg.wav"/>
                                        </p:tgtEl>
                                      </p:cMediaNode>
                                    </p:audio>
                                  </p:sub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xit" presetSubtype="0" fill="hold" grpId="0" nodeType="withEffect">
                                  <p:stCondLst>
                                    <p:cond delay="0"/>
                                  </p:stCondLst>
                                  <p:childTnLst>
                                    <p:animEffect transition="out" filter="fade">
                                      <p:cBhvr>
                                        <p:cTn id="18" dur="500"/>
                                        <p:tgtEl>
                                          <p:spTgt spid="57"/>
                                        </p:tgtEl>
                                      </p:cBhvr>
                                    </p:animEffect>
                                    <p:set>
                                      <p:cBhvr>
                                        <p:cTn id="1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video>
              <p:cMediaNode vol="25610">
                <p:cTn id="20" fill="hold" display="0">
                  <p:stCondLst>
                    <p:cond delay="indefinite"/>
                  </p:stCondLst>
                </p:cTn>
                <p:tgtEl>
                  <p:spTgt spid="6"/>
                </p:tgtEl>
              </p:cMediaNode>
            </p:video>
          </p:childTnLst>
        </p:cTn>
      </p:par>
    </p:tnLst>
    <p:bldLst>
      <p:bldP spid="57" grpId="0" animBg="1"/>
      <p:bldP spid="3" grpId="0"/>
      <p:bldP spid="4" grpId="0" animBg="1"/>
      <p:bldP spid="6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ùi Liễu">
            <a:extLst>
              <a:ext uri="{FF2B5EF4-FFF2-40B4-BE49-F238E27FC236}">
                <a16:creationId xmlns:a16="http://schemas.microsoft.com/office/drawing/2014/main" id="{AB8871CD-761F-88EF-3C7A-51578A7055DD}"/>
              </a:ext>
            </a:extLst>
          </p:cNvPr>
          <p:cNvSpPr/>
          <p:nvPr/>
        </p:nvSpPr>
        <p:spPr>
          <a:xfrm>
            <a:off x="0" y="0"/>
            <a:ext cx="9144000" cy="5143500"/>
          </a:xfrm>
          <a:prstGeom prst="rect">
            <a:avLst/>
          </a:prstGeom>
          <a:solidFill>
            <a:schemeClr val="bg1"/>
          </a:solidFill>
          <a:ln w="76200">
            <a:solidFill>
              <a:srgbClr val="00D2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8">
            <a:extLst>
              <a:ext uri="{FF2B5EF4-FFF2-40B4-BE49-F238E27FC236}">
                <a16:creationId xmlns:a16="http://schemas.microsoft.com/office/drawing/2014/main" id="{F0B73D66-0240-3322-71E5-F60BD9BD0A2F}"/>
              </a:ext>
            </a:extLst>
          </p:cNvPr>
          <p:cNvSpPr>
            <a:spLocks/>
          </p:cNvSpPr>
          <p:nvPr/>
        </p:nvSpPr>
        <p:spPr>
          <a:xfrm>
            <a:off x="5877162" y="4452721"/>
            <a:ext cx="1485900" cy="548640"/>
          </a:xfrm>
          <a:prstGeom prst="hexagon">
            <a:avLst/>
          </a:prstGeom>
          <a:solidFill>
            <a:srgbClr val="5F9E09"/>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rial" panose="020B0604020202020204" pitchFamily="34" charset="0"/>
                <a:cs typeface="Arial" panose="020B0604020202020204" pitchFamily="34" charset="0"/>
              </a:rPr>
              <a:t>Check</a:t>
            </a:r>
          </a:p>
        </p:txBody>
      </p:sp>
      <p:sp>
        <p:nvSpPr>
          <p:cNvPr id="58" name="7">
            <a:extLst>
              <a:ext uri="{FF2B5EF4-FFF2-40B4-BE49-F238E27FC236}">
                <a16:creationId xmlns:a16="http://schemas.microsoft.com/office/drawing/2014/main" id="{1DA5B2A0-174D-1225-1CF8-02DE945D7307}"/>
              </a:ext>
            </a:extLst>
          </p:cNvPr>
          <p:cNvSpPr>
            <a:spLocks/>
          </p:cNvSpPr>
          <p:nvPr/>
        </p:nvSpPr>
        <p:spPr>
          <a:xfrm>
            <a:off x="1544584" y="975543"/>
            <a:ext cx="5999216" cy="1089712"/>
          </a:xfrm>
          <a:prstGeom prst="wedgeRoundRectCallout">
            <a:avLst>
              <a:gd name="adj1" fmla="val 47301"/>
              <a:gd name="adj2" fmla="val 85077"/>
              <a:gd name="adj3" fmla="val 16667"/>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a:solidFill>
                  <a:schemeClr val="bg1">
                    <a:lumMod val="10000"/>
                  </a:schemeClr>
                </a:solidFill>
                <a:latin typeface="Arial" panose="020B0604020202020204" pitchFamily="34" charset="0"/>
                <a:cs typeface="Arial" panose="020B0604020202020204" pitchFamily="34" charset="0"/>
              </a:rPr>
              <a:t>A: ________________________</a:t>
            </a:r>
          </a:p>
          <a:p>
            <a:r>
              <a:rPr lang="en-US" sz="2600" dirty="0">
                <a:solidFill>
                  <a:schemeClr val="bg1">
                    <a:lumMod val="10000"/>
                  </a:schemeClr>
                </a:solidFill>
                <a:latin typeface="Arial" panose="020B0604020202020204" pitchFamily="34" charset="0"/>
                <a:cs typeface="Arial" panose="020B0604020202020204" pitchFamily="34" charset="0"/>
              </a:rPr>
              <a:t>B: ________________________</a:t>
            </a:r>
          </a:p>
        </p:txBody>
      </p:sp>
      <p:sp>
        <p:nvSpPr>
          <p:cNvPr id="61" name="4">
            <a:extLst>
              <a:ext uri="{FF2B5EF4-FFF2-40B4-BE49-F238E27FC236}">
                <a16:creationId xmlns:a16="http://schemas.microsoft.com/office/drawing/2014/main" id="{A73A81F7-A046-D6FE-8AFE-5CE657FD3404}"/>
              </a:ext>
            </a:extLst>
          </p:cNvPr>
          <p:cNvSpPr>
            <a:spLocks/>
          </p:cNvSpPr>
          <p:nvPr/>
        </p:nvSpPr>
        <p:spPr>
          <a:xfrm>
            <a:off x="2133600" y="918191"/>
            <a:ext cx="4876800" cy="12044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a:solidFill>
                  <a:srgbClr val="FF0000"/>
                </a:solidFill>
                <a:latin typeface="Arial" panose="020B0604020202020204" pitchFamily="34" charset="0"/>
                <a:cs typeface="Arial" panose="020B0604020202020204" pitchFamily="34" charset="0"/>
              </a:rPr>
              <a:t>How does he stay healthy?</a:t>
            </a:r>
          </a:p>
          <a:p>
            <a:r>
              <a:rPr lang="en-US" sz="2600">
                <a:solidFill>
                  <a:srgbClr val="FF0000"/>
                </a:solidFill>
                <a:latin typeface="Arial" panose="020B0604020202020204" pitchFamily="34" charset="0"/>
                <a:cs typeface="Arial" panose="020B0604020202020204" pitchFamily="34" charset="0"/>
              </a:rPr>
              <a:t>He plays </a:t>
            </a:r>
            <a:r>
              <a:rPr lang="en-US" sz="2600" dirty="0">
                <a:solidFill>
                  <a:srgbClr val="FF0000"/>
                </a:solidFill>
                <a:latin typeface="Arial" panose="020B0604020202020204" pitchFamily="34" charset="0"/>
                <a:cs typeface="Arial" panose="020B0604020202020204" pitchFamily="34" charset="0"/>
              </a:rPr>
              <a:t>sports.</a:t>
            </a:r>
          </a:p>
        </p:txBody>
      </p:sp>
      <p:pic>
        <p:nvPicPr>
          <p:cNvPr id="64" name="1">
            <a:extLst>
              <a:ext uri="{FF2B5EF4-FFF2-40B4-BE49-F238E27FC236}">
                <a16:creationId xmlns:a16="http://schemas.microsoft.com/office/drawing/2014/main" id="{902A4596-DC5A-793E-AFA1-F258AD100221}"/>
              </a:ext>
            </a:extLst>
          </p:cNvPr>
          <p:cNvPicPr>
            <a:picLocks noChangeAspect="1"/>
          </p:cNvPicPr>
          <p:nvPr/>
        </p:nvPicPr>
        <p:blipFill rotWithShape="1">
          <a:blip r:embed="rId5">
            <a:extLst>
              <a:ext uri="{28A0092B-C50C-407E-A947-70E740481C1C}">
                <a14:useLocalDpi xmlns:a14="http://schemas.microsoft.com/office/drawing/2010/main" val="0"/>
              </a:ext>
            </a:extLst>
          </a:blip>
          <a:srcRect l="58758" b="44707"/>
          <a:stretch/>
        </p:blipFill>
        <p:spPr>
          <a:xfrm>
            <a:off x="7266683" y="2024769"/>
            <a:ext cx="1166067" cy="1731185"/>
          </a:xfrm>
          <a:prstGeom prst="rect">
            <a:avLst/>
          </a:prstGeom>
        </p:spPr>
      </p:pic>
      <p:sp>
        <p:nvSpPr>
          <p:cNvPr id="6" name="TextBox 5">
            <a:extLst>
              <a:ext uri="{FF2B5EF4-FFF2-40B4-BE49-F238E27FC236}">
                <a16:creationId xmlns:a16="http://schemas.microsoft.com/office/drawing/2014/main" id="{C61B17B5-2AC8-D7F3-0696-596F112C2849}"/>
              </a:ext>
            </a:extLst>
          </p:cNvPr>
          <p:cNvSpPr txBox="1"/>
          <p:nvPr/>
        </p:nvSpPr>
        <p:spPr>
          <a:xfrm>
            <a:off x="7849716" y="342161"/>
            <a:ext cx="828427" cy="707886"/>
          </a:xfrm>
          <a:prstGeom prst="rect">
            <a:avLst/>
          </a:prstGeom>
          <a:noFill/>
        </p:spPr>
        <p:txBody>
          <a:bodyPr wrap="square" rtlCol="0">
            <a:spAutoFit/>
          </a:bodyPr>
          <a:lstStyle/>
          <a:p>
            <a:r>
              <a:rPr lang="en-US" sz="4000" b="1" dirty="0">
                <a:solidFill>
                  <a:srgbClr val="FF0000"/>
                </a:solidFill>
                <a:latin typeface="ADLaM Display" panose="02010000000000000000" pitchFamily="2" charset="0"/>
                <a:ea typeface="ADLaM Display" panose="02010000000000000000" pitchFamily="2" charset="0"/>
                <a:cs typeface="ADLaM Display" panose="02010000000000000000" pitchFamily="2" charset="0"/>
              </a:rPr>
              <a:t>+2</a:t>
            </a:r>
          </a:p>
        </p:txBody>
      </p:sp>
      <p:sp>
        <p:nvSpPr>
          <p:cNvPr id="8" name="Rounded Rectangle 27">
            <a:extLst>
              <a:ext uri="{FF2B5EF4-FFF2-40B4-BE49-F238E27FC236}">
                <a16:creationId xmlns:a16="http://schemas.microsoft.com/office/drawing/2014/main" id="{7FAE1F36-8E3A-BE25-3247-D6FF00627603}"/>
              </a:ext>
            </a:extLst>
          </p:cNvPr>
          <p:cNvSpPr/>
          <p:nvPr/>
        </p:nvSpPr>
        <p:spPr>
          <a:xfrm>
            <a:off x="304800" y="217119"/>
            <a:ext cx="1113702" cy="398680"/>
          </a:xfrm>
          <a:prstGeom prst="roundRect">
            <a:avLst>
              <a:gd name="adj" fmla="val 50000"/>
            </a:avLst>
          </a:prstGeom>
          <a:solidFill>
            <a:srgbClr val="FFD96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4/8</a:t>
            </a:r>
          </a:p>
        </p:txBody>
      </p:sp>
      <p:pic>
        <p:nvPicPr>
          <p:cNvPr id="2" name="10 seconds countdown (Đồng hồ đếm ngược 10 giây)">
            <a:hlinkClick r:id="" action="ppaction://media"/>
            <a:extLst>
              <a:ext uri="{FF2B5EF4-FFF2-40B4-BE49-F238E27FC236}">
                <a16:creationId xmlns:a16="http://schemas.microsoft.com/office/drawing/2014/main" id="{B71E3D89-0AFA-2CD6-C8AB-E65D76B57C5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9233" y="939327"/>
            <a:ext cx="1248813" cy="670002"/>
          </a:xfrm>
          <a:prstGeom prst="rect">
            <a:avLst/>
          </a:prstGeom>
        </p:spPr>
      </p:pic>
      <p:pic>
        <p:nvPicPr>
          <p:cNvPr id="3" name="Bùi Liễu 0968142780">
            <a:extLst>
              <a:ext uri="{FF2B5EF4-FFF2-40B4-BE49-F238E27FC236}">
                <a16:creationId xmlns:a16="http://schemas.microsoft.com/office/drawing/2014/main" id="{A3488978-D459-608D-580E-11B3614080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87918" y="2312203"/>
            <a:ext cx="2840483" cy="1892701"/>
          </a:xfrm>
          <a:prstGeom prst="roundRect">
            <a:avLst/>
          </a:prstGeom>
          <a:ln w="12700">
            <a:noFill/>
            <a:prstDash val="sysDash"/>
          </a:ln>
        </p:spPr>
      </p:pic>
      <p:sp>
        <p:nvSpPr>
          <p:cNvPr id="4" name="9">
            <a:hlinkClick r:id="" action="ppaction://hlinkshowjump?jump=nextslide"/>
            <a:extLst>
              <a:ext uri="{FF2B5EF4-FFF2-40B4-BE49-F238E27FC236}">
                <a16:creationId xmlns:a16="http://schemas.microsoft.com/office/drawing/2014/main" id="{6BBF8619-366F-E14A-49AE-25A9219125C3}"/>
              </a:ext>
            </a:extLst>
          </p:cNvPr>
          <p:cNvSpPr>
            <a:spLocks/>
          </p:cNvSpPr>
          <p:nvPr/>
        </p:nvSpPr>
        <p:spPr>
          <a:xfrm>
            <a:off x="7492570" y="4452720"/>
            <a:ext cx="1485900" cy="527713"/>
          </a:xfrm>
          <a:prstGeom prst="hexagon">
            <a:avLst/>
          </a:prstGeom>
          <a:solidFill>
            <a:srgbClr val="5F9E0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rial" panose="020B0604020202020204" pitchFamily="34" charset="0"/>
                <a:cs typeface="Arial" panose="020B0604020202020204" pitchFamily="34" charset="0"/>
              </a:rPr>
              <a:t>Next</a:t>
            </a:r>
          </a:p>
        </p:txBody>
      </p:sp>
    </p:spTree>
    <p:extLst>
      <p:ext uri="{BB962C8B-B14F-4D97-AF65-F5344CB8AC3E}">
        <p14:creationId xmlns:p14="http://schemas.microsoft.com/office/powerpoint/2010/main" val="814387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4" name="cashreg.wav"/>
                                        </p:tgtEl>
                                      </p:cMediaNode>
                                    </p:audio>
                                  </p:sub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xit" presetSubtype="0" fill="hold" grpId="0" nodeType="withEffect">
                                  <p:stCondLst>
                                    <p:cond delay="0"/>
                                  </p:stCondLst>
                                  <p:childTnLst>
                                    <p:animEffect transition="out" filter="fade">
                                      <p:cBhvr>
                                        <p:cTn id="18" dur="500"/>
                                        <p:tgtEl>
                                          <p:spTgt spid="57"/>
                                        </p:tgtEl>
                                      </p:cBhvr>
                                    </p:animEffect>
                                    <p:set>
                                      <p:cBhvr>
                                        <p:cTn id="1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video>
              <p:cMediaNode vol="25610">
                <p:cTn id="20" fill="hold" display="0">
                  <p:stCondLst>
                    <p:cond delay="indefinite"/>
                  </p:stCondLst>
                </p:cTn>
                <p:tgtEl>
                  <p:spTgt spid="2"/>
                </p:tgtEl>
              </p:cMediaNode>
            </p:video>
          </p:childTnLst>
        </p:cTn>
      </p:par>
    </p:tnLst>
    <p:bldLst>
      <p:bldP spid="57" grpId="0" animBg="1"/>
      <p:bldP spid="61" grpId="0"/>
      <p:bldP spid="6"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ùi Liễu">
            <a:extLst>
              <a:ext uri="{FF2B5EF4-FFF2-40B4-BE49-F238E27FC236}">
                <a16:creationId xmlns:a16="http://schemas.microsoft.com/office/drawing/2014/main" id="{D4DE2092-F3F2-ABBC-0565-78AC9A848709}"/>
              </a:ext>
            </a:extLst>
          </p:cNvPr>
          <p:cNvSpPr/>
          <p:nvPr/>
        </p:nvSpPr>
        <p:spPr>
          <a:xfrm>
            <a:off x="0" y="0"/>
            <a:ext cx="9144000" cy="5143500"/>
          </a:xfrm>
          <a:prstGeom prst="rect">
            <a:avLst/>
          </a:prstGeom>
          <a:solidFill>
            <a:schemeClr val="bg1"/>
          </a:solidFill>
          <a:ln w="76200">
            <a:solidFill>
              <a:srgbClr val="00D2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8">
            <a:extLst>
              <a:ext uri="{FF2B5EF4-FFF2-40B4-BE49-F238E27FC236}">
                <a16:creationId xmlns:a16="http://schemas.microsoft.com/office/drawing/2014/main" id="{F0B73D66-0240-3322-71E5-F60BD9BD0A2F}"/>
              </a:ext>
            </a:extLst>
          </p:cNvPr>
          <p:cNvSpPr>
            <a:spLocks/>
          </p:cNvSpPr>
          <p:nvPr/>
        </p:nvSpPr>
        <p:spPr>
          <a:xfrm>
            <a:off x="5803733" y="4452721"/>
            <a:ext cx="1485900" cy="548640"/>
          </a:xfrm>
          <a:prstGeom prst="hexagon">
            <a:avLst/>
          </a:prstGeom>
          <a:solidFill>
            <a:srgbClr val="5F9E09"/>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Arial" panose="020B0604020202020204" pitchFamily="34" charset="0"/>
                <a:cs typeface="Arial" panose="020B0604020202020204" pitchFamily="34" charset="0"/>
              </a:rPr>
              <a:t>Check</a:t>
            </a:r>
            <a:endParaRPr lang="en-US" sz="2400" dirty="0">
              <a:solidFill>
                <a:schemeClr val="bg1"/>
              </a:solidFill>
              <a:latin typeface="Arial" panose="020B0604020202020204" pitchFamily="34" charset="0"/>
              <a:cs typeface="Arial" panose="020B0604020202020204" pitchFamily="34" charset="0"/>
            </a:endParaRPr>
          </a:p>
        </p:txBody>
      </p:sp>
      <p:sp>
        <p:nvSpPr>
          <p:cNvPr id="58" name="7">
            <a:extLst>
              <a:ext uri="{FF2B5EF4-FFF2-40B4-BE49-F238E27FC236}">
                <a16:creationId xmlns:a16="http://schemas.microsoft.com/office/drawing/2014/main" id="{1DA5B2A0-174D-1225-1CF8-02DE945D7307}"/>
              </a:ext>
            </a:extLst>
          </p:cNvPr>
          <p:cNvSpPr>
            <a:spLocks/>
          </p:cNvSpPr>
          <p:nvPr/>
        </p:nvSpPr>
        <p:spPr>
          <a:xfrm>
            <a:off x="1485900" y="922735"/>
            <a:ext cx="6172200" cy="1089712"/>
          </a:xfrm>
          <a:prstGeom prst="wedgeRoundRectCallout">
            <a:avLst>
              <a:gd name="adj1" fmla="val 45509"/>
              <a:gd name="adj2" fmla="val 9413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800"/>
              </a:lnSpc>
            </a:pPr>
            <a:r>
              <a:rPr lang="en-US" sz="2600" dirty="0">
                <a:solidFill>
                  <a:schemeClr val="bg1">
                    <a:lumMod val="10000"/>
                  </a:schemeClr>
                </a:solidFill>
                <a:latin typeface="Arial" panose="020B0604020202020204" pitchFamily="34" charset="0"/>
                <a:cs typeface="Arial" panose="020B0604020202020204" pitchFamily="34" charset="0"/>
              </a:rPr>
              <a:t>A: How often does she eat vegetables?</a:t>
            </a:r>
          </a:p>
          <a:p>
            <a:pPr>
              <a:lnSpc>
                <a:spcPts val="3800"/>
              </a:lnSpc>
            </a:pPr>
            <a:r>
              <a:rPr lang="en-US" sz="2600" dirty="0">
                <a:solidFill>
                  <a:schemeClr val="bg1">
                    <a:lumMod val="10000"/>
                  </a:schemeClr>
                </a:solidFill>
                <a:latin typeface="Arial" panose="020B0604020202020204" pitchFamily="34" charset="0"/>
                <a:cs typeface="Arial" panose="020B0604020202020204" pitchFamily="34" charset="0"/>
              </a:rPr>
              <a:t>B: ____________</a:t>
            </a:r>
          </a:p>
        </p:txBody>
      </p:sp>
      <p:sp>
        <p:nvSpPr>
          <p:cNvPr id="61" name="4">
            <a:extLst>
              <a:ext uri="{FF2B5EF4-FFF2-40B4-BE49-F238E27FC236}">
                <a16:creationId xmlns:a16="http://schemas.microsoft.com/office/drawing/2014/main" id="{A73A81F7-A046-D6FE-8AFE-5CE657FD3404}"/>
              </a:ext>
            </a:extLst>
          </p:cNvPr>
          <p:cNvSpPr>
            <a:spLocks/>
          </p:cNvSpPr>
          <p:nvPr/>
        </p:nvSpPr>
        <p:spPr>
          <a:xfrm>
            <a:off x="1905001" y="1349210"/>
            <a:ext cx="2133599" cy="7653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rgbClr val="FF0000"/>
                </a:solidFill>
                <a:latin typeface="Arial" panose="020B0604020202020204" pitchFamily="34" charset="0"/>
                <a:cs typeface="Arial" panose="020B0604020202020204" pitchFamily="34" charset="0"/>
              </a:rPr>
              <a:t>Every day.</a:t>
            </a:r>
          </a:p>
        </p:txBody>
      </p:sp>
      <p:pic>
        <p:nvPicPr>
          <p:cNvPr id="64" name="1">
            <a:extLst>
              <a:ext uri="{FF2B5EF4-FFF2-40B4-BE49-F238E27FC236}">
                <a16:creationId xmlns:a16="http://schemas.microsoft.com/office/drawing/2014/main" id="{902A4596-DC5A-793E-AFA1-F258AD100221}"/>
              </a:ext>
            </a:extLst>
          </p:cNvPr>
          <p:cNvPicPr>
            <a:picLocks noChangeAspect="1"/>
          </p:cNvPicPr>
          <p:nvPr/>
        </p:nvPicPr>
        <p:blipFill rotWithShape="1">
          <a:blip r:embed="rId5">
            <a:extLst>
              <a:ext uri="{28A0092B-C50C-407E-A947-70E740481C1C}">
                <a14:useLocalDpi xmlns:a14="http://schemas.microsoft.com/office/drawing/2010/main" val="0"/>
              </a:ext>
            </a:extLst>
          </a:blip>
          <a:srcRect l="58758" b="44707"/>
          <a:stretch/>
        </p:blipFill>
        <p:spPr>
          <a:xfrm>
            <a:off x="7289633" y="1613887"/>
            <a:ext cx="1166067" cy="1731185"/>
          </a:xfrm>
          <a:prstGeom prst="rect">
            <a:avLst/>
          </a:prstGeom>
        </p:spPr>
      </p:pic>
      <p:pic>
        <p:nvPicPr>
          <p:cNvPr id="3" name="Picture 2">
            <a:extLst>
              <a:ext uri="{FF2B5EF4-FFF2-40B4-BE49-F238E27FC236}">
                <a16:creationId xmlns:a16="http://schemas.microsoft.com/office/drawing/2014/main" id="{6A526BCB-5947-4BFA-026B-7BAA60CBE1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6488" y="2530448"/>
            <a:ext cx="2831933" cy="1893624"/>
          </a:xfrm>
          <a:prstGeom prst="roundRect">
            <a:avLst/>
          </a:prstGeom>
        </p:spPr>
      </p:pic>
      <p:sp>
        <p:nvSpPr>
          <p:cNvPr id="4" name="TextBox 3">
            <a:extLst>
              <a:ext uri="{FF2B5EF4-FFF2-40B4-BE49-F238E27FC236}">
                <a16:creationId xmlns:a16="http://schemas.microsoft.com/office/drawing/2014/main" id="{F74CB389-0DDC-D32B-BD6B-E6D329E3DE19}"/>
              </a:ext>
            </a:extLst>
          </p:cNvPr>
          <p:cNvSpPr txBox="1"/>
          <p:nvPr/>
        </p:nvSpPr>
        <p:spPr>
          <a:xfrm>
            <a:off x="7054804" y="416459"/>
            <a:ext cx="828427" cy="707886"/>
          </a:xfrm>
          <a:prstGeom prst="rect">
            <a:avLst/>
          </a:prstGeom>
          <a:noFill/>
        </p:spPr>
        <p:txBody>
          <a:bodyPr wrap="square" rtlCol="0">
            <a:spAutoFit/>
          </a:bodyPr>
          <a:lstStyle/>
          <a:p>
            <a:r>
              <a:rPr lang="en-US" sz="4000" b="1" dirty="0">
                <a:solidFill>
                  <a:srgbClr val="FF0000"/>
                </a:solidFill>
                <a:latin typeface="ADLaM Display" panose="02010000000000000000" pitchFamily="2" charset="0"/>
                <a:ea typeface="ADLaM Display" panose="02010000000000000000" pitchFamily="2" charset="0"/>
                <a:cs typeface="ADLaM Display" panose="02010000000000000000" pitchFamily="2" charset="0"/>
              </a:rPr>
              <a:t>+1</a:t>
            </a:r>
          </a:p>
        </p:txBody>
      </p:sp>
      <p:sp>
        <p:nvSpPr>
          <p:cNvPr id="5" name="9">
            <a:hlinkClick r:id="" action="ppaction://hlinkshowjump?jump=nextslide"/>
            <a:extLst>
              <a:ext uri="{FF2B5EF4-FFF2-40B4-BE49-F238E27FC236}">
                <a16:creationId xmlns:a16="http://schemas.microsoft.com/office/drawing/2014/main" id="{AD92431C-1F63-8FC2-E889-F6F31839BC76}"/>
              </a:ext>
            </a:extLst>
          </p:cNvPr>
          <p:cNvSpPr>
            <a:spLocks/>
          </p:cNvSpPr>
          <p:nvPr/>
        </p:nvSpPr>
        <p:spPr>
          <a:xfrm>
            <a:off x="7492570" y="4431794"/>
            <a:ext cx="1485900" cy="548640"/>
          </a:xfrm>
          <a:prstGeom prst="hexagon">
            <a:avLst/>
          </a:prstGeom>
          <a:solidFill>
            <a:srgbClr val="5F9E0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rial" panose="020B0604020202020204" pitchFamily="34" charset="0"/>
                <a:cs typeface="Arial" panose="020B0604020202020204" pitchFamily="34" charset="0"/>
              </a:rPr>
              <a:t>Next</a:t>
            </a:r>
          </a:p>
        </p:txBody>
      </p:sp>
      <p:sp>
        <p:nvSpPr>
          <p:cNvPr id="6" name="Rounded Rectangle 27">
            <a:extLst>
              <a:ext uri="{FF2B5EF4-FFF2-40B4-BE49-F238E27FC236}">
                <a16:creationId xmlns:a16="http://schemas.microsoft.com/office/drawing/2014/main" id="{C9E0D478-E685-7FDC-DC5C-C7E289CA5C00}"/>
              </a:ext>
            </a:extLst>
          </p:cNvPr>
          <p:cNvSpPr/>
          <p:nvPr/>
        </p:nvSpPr>
        <p:spPr>
          <a:xfrm>
            <a:off x="318503" y="367912"/>
            <a:ext cx="910272" cy="398680"/>
          </a:xfrm>
          <a:prstGeom prst="roundRect">
            <a:avLst>
              <a:gd name="adj" fmla="val 50000"/>
            </a:avLst>
          </a:prstGeom>
          <a:solidFill>
            <a:srgbClr val="FFD96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5/8</a:t>
            </a:r>
          </a:p>
        </p:txBody>
      </p:sp>
      <p:pic>
        <p:nvPicPr>
          <p:cNvPr id="7" name="10 seconds countdown (Đồng hồ đếm ngược 10 giây)">
            <a:hlinkClick r:id="" action="ppaction://media"/>
            <a:extLst>
              <a:ext uri="{FF2B5EF4-FFF2-40B4-BE49-F238E27FC236}">
                <a16:creationId xmlns:a16="http://schemas.microsoft.com/office/drawing/2014/main" id="{5D5F07A8-6577-C50E-7221-1C051C5EEFC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9233" y="939327"/>
            <a:ext cx="1248813" cy="670002"/>
          </a:xfrm>
          <a:prstGeom prst="rect">
            <a:avLst/>
          </a:prstGeom>
        </p:spPr>
      </p:pic>
    </p:spTree>
    <p:extLst>
      <p:ext uri="{BB962C8B-B14F-4D97-AF65-F5344CB8AC3E}">
        <p14:creationId xmlns:p14="http://schemas.microsoft.com/office/powerpoint/2010/main" val="658750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4" name="cashreg.wav"/>
                                        </p:tgtEl>
                                      </p:cMediaNode>
                                    </p:audio>
                                  </p:sub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xit" presetSubtype="0" fill="hold" grpId="0" nodeType="withEffect">
                                  <p:stCondLst>
                                    <p:cond delay="0"/>
                                  </p:stCondLst>
                                  <p:childTnLst>
                                    <p:animEffect transition="out" filter="fade">
                                      <p:cBhvr>
                                        <p:cTn id="18" dur="500"/>
                                        <p:tgtEl>
                                          <p:spTgt spid="57"/>
                                        </p:tgtEl>
                                      </p:cBhvr>
                                    </p:animEffect>
                                    <p:set>
                                      <p:cBhvr>
                                        <p:cTn id="1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video>
              <p:cMediaNode vol="25610">
                <p:cTn id="20" fill="hold" display="0">
                  <p:stCondLst>
                    <p:cond delay="indefinite"/>
                  </p:stCondLst>
                </p:cTn>
                <p:tgtEl>
                  <p:spTgt spid="7"/>
                </p:tgtEl>
              </p:cMediaNode>
            </p:video>
          </p:childTnLst>
        </p:cTn>
      </p:par>
    </p:tnLst>
    <p:bldLst>
      <p:bldP spid="57" grpId="0" animBg="1"/>
      <p:bldP spid="61" grpId="0"/>
      <p:bldP spid="4"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ùi Liễu">
            <a:extLst>
              <a:ext uri="{FF2B5EF4-FFF2-40B4-BE49-F238E27FC236}">
                <a16:creationId xmlns:a16="http://schemas.microsoft.com/office/drawing/2014/main" id="{D4DE2092-F3F2-ABBC-0565-78AC9A848709}"/>
              </a:ext>
            </a:extLst>
          </p:cNvPr>
          <p:cNvSpPr/>
          <p:nvPr/>
        </p:nvSpPr>
        <p:spPr>
          <a:xfrm>
            <a:off x="0" y="0"/>
            <a:ext cx="9144000" cy="5143500"/>
          </a:xfrm>
          <a:prstGeom prst="rect">
            <a:avLst/>
          </a:prstGeom>
          <a:solidFill>
            <a:schemeClr val="bg1"/>
          </a:solidFill>
          <a:ln w="76200">
            <a:solidFill>
              <a:srgbClr val="00D2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8">
            <a:extLst>
              <a:ext uri="{FF2B5EF4-FFF2-40B4-BE49-F238E27FC236}">
                <a16:creationId xmlns:a16="http://schemas.microsoft.com/office/drawing/2014/main" id="{F0B73D66-0240-3322-71E5-F60BD9BD0A2F}"/>
              </a:ext>
            </a:extLst>
          </p:cNvPr>
          <p:cNvSpPr>
            <a:spLocks/>
          </p:cNvSpPr>
          <p:nvPr/>
        </p:nvSpPr>
        <p:spPr>
          <a:xfrm>
            <a:off x="5841140" y="4444993"/>
            <a:ext cx="1485900" cy="548640"/>
          </a:xfrm>
          <a:prstGeom prst="hexagon">
            <a:avLst/>
          </a:prstGeom>
          <a:solidFill>
            <a:srgbClr val="5F9E09"/>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Arial" panose="020B0604020202020204" pitchFamily="34" charset="0"/>
                <a:cs typeface="Arial" panose="020B0604020202020204" pitchFamily="34" charset="0"/>
              </a:rPr>
              <a:t>Check</a:t>
            </a:r>
            <a:endParaRPr lang="en-US" sz="2400" dirty="0">
              <a:solidFill>
                <a:schemeClr val="bg1"/>
              </a:solidFill>
              <a:latin typeface="Arial" panose="020B0604020202020204" pitchFamily="34" charset="0"/>
              <a:cs typeface="Arial" panose="020B0604020202020204" pitchFamily="34" charset="0"/>
            </a:endParaRPr>
          </a:p>
        </p:txBody>
      </p:sp>
      <p:sp>
        <p:nvSpPr>
          <p:cNvPr id="58" name="7">
            <a:extLst>
              <a:ext uri="{FF2B5EF4-FFF2-40B4-BE49-F238E27FC236}">
                <a16:creationId xmlns:a16="http://schemas.microsoft.com/office/drawing/2014/main" id="{1DA5B2A0-174D-1225-1CF8-02DE945D7307}"/>
              </a:ext>
            </a:extLst>
          </p:cNvPr>
          <p:cNvSpPr>
            <a:spLocks/>
          </p:cNvSpPr>
          <p:nvPr/>
        </p:nvSpPr>
        <p:spPr>
          <a:xfrm>
            <a:off x="1799356" y="895349"/>
            <a:ext cx="5693214" cy="1025951"/>
          </a:xfrm>
          <a:prstGeom prst="wedgeRoundRectCallout">
            <a:avLst>
              <a:gd name="adj1" fmla="val 42328"/>
              <a:gd name="adj2" fmla="val 7149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a:solidFill>
                  <a:schemeClr val="bg1">
                    <a:lumMod val="10000"/>
                  </a:schemeClr>
                </a:solidFill>
                <a:latin typeface="Arial" panose="020B0604020202020204" pitchFamily="34" charset="0"/>
                <a:cs typeface="Arial" panose="020B0604020202020204" pitchFamily="34" charset="0"/>
              </a:rPr>
              <a:t>A: How does she stay healthy?</a:t>
            </a:r>
          </a:p>
          <a:p>
            <a:r>
              <a:rPr lang="en-US" sz="2600" dirty="0">
                <a:solidFill>
                  <a:schemeClr val="bg1">
                    <a:lumMod val="10000"/>
                  </a:schemeClr>
                </a:solidFill>
                <a:latin typeface="Arial" panose="020B0604020202020204" pitchFamily="34" charset="0"/>
                <a:cs typeface="Arial" panose="020B0604020202020204" pitchFamily="34" charset="0"/>
              </a:rPr>
              <a:t>B: __________________</a:t>
            </a:r>
          </a:p>
        </p:txBody>
      </p:sp>
      <p:sp>
        <p:nvSpPr>
          <p:cNvPr id="61" name="4">
            <a:extLst>
              <a:ext uri="{FF2B5EF4-FFF2-40B4-BE49-F238E27FC236}">
                <a16:creationId xmlns:a16="http://schemas.microsoft.com/office/drawing/2014/main" id="{A73A81F7-A046-D6FE-8AFE-5CE657FD3404}"/>
              </a:ext>
            </a:extLst>
          </p:cNvPr>
          <p:cNvSpPr>
            <a:spLocks/>
          </p:cNvSpPr>
          <p:nvPr/>
        </p:nvSpPr>
        <p:spPr>
          <a:xfrm>
            <a:off x="2342963" y="1369471"/>
            <a:ext cx="5149607" cy="54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a:solidFill>
                  <a:srgbClr val="FF0000"/>
                </a:solidFill>
                <a:latin typeface="Arial" panose="020B0604020202020204" pitchFamily="34" charset="0"/>
                <a:cs typeface="Arial" panose="020B0604020202020204" pitchFamily="34" charset="0"/>
              </a:rPr>
              <a:t>She drinks fresh juice.</a:t>
            </a:r>
          </a:p>
        </p:txBody>
      </p:sp>
      <p:pic>
        <p:nvPicPr>
          <p:cNvPr id="64" name="1">
            <a:extLst>
              <a:ext uri="{FF2B5EF4-FFF2-40B4-BE49-F238E27FC236}">
                <a16:creationId xmlns:a16="http://schemas.microsoft.com/office/drawing/2014/main" id="{902A4596-DC5A-793E-AFA1-F258AD100221}"/>
              </a:ext>
            </a:extLst>
          </p:cNvPr>
          <p:cNvPicPr>
            <a:picLocks noChangeAspect="1"/>
          </p:cNvPicPr>
          <p:nvPr/>
        </p:nvPicPr>
        <p:blipFill rotWithShape="1">
          <a:blip r:embed="rId5">
            <a:extLst>
              <a:ext uri="{28A0092B-C50C-407E-A947-70E740481C1C}">
                <a14:useLocalDpi xmlns:a14="http://schemas.microsoft.com/office/drawing/2010/main" val="0"/>
              </a:ext>
            </a:extLst>
          </a:blip>
          <a:srcRect l="58758" b="44707"/>
          <a:stretch/>
        </p:blipFill>
        <p:spPr>
          <a:xfrm>
            <a:off x="7132217" y="1829012"/>
            <a:ext cx="1166067" cy="1731185"/>
          </a:xfrm>
          <a:prstGeom prst="rect">
            <a:avLst/>
          </a:prstGeom>
        </p:spPr>
      </p:pic>
      <p:sp>
        <p:nvSpPr>
          <p:cNvPr id="5" name="TextBox 4">
            <a:extLst>
              <a:ext uri="{FF2B5EF4-FFF2-40B4-BE49-F238E27FC236}">
                <a16:creationId xmlns:a16="http://schemas.microsoft.com/office/drawing/2014/main" id="{FB7BA666-6554-88E3-9E24-38D17F02447D}"/>
              </a:ext>
            </a:extLst>
          </p:cNvPr>
          <p:cNvSpPr txBox="1"/>
          <p:nvPr/>
        </p:nvSpPr>
        <p:spPr>
          <a:xfrm>
            <a:off x="7327040" y="248747"/>
            <a:ext cx="828427" cy="707886"/>
          </a:xfrm>
          <a:prstGeom prst="rect">
            <a:avLst/>
          </a:prstGeom>
          <a:noFill/>
        </p:spPr>
        <p:txBody>
          <a:bodyPr wrap="square" rtlCol="0">
            <a:spAutoFit/>
          </a:bodyPr>
          <a:lstStyle/>
          <a:p>
            <a:r>
              <a:rPr lang="en-US" sz="4000" b="1" dirty="0">
                <a:solidFill>
                  <a:srgbClr val="FF0000"/>
                </a:solidFill>
                <a:latin typeface="ADLaM Display" panose="02010000000000000000" pitchFamily="2" charset="0"/>
                <a:ea typeface="ADLaM Display" panose="02010000000000000000" pitchFamily="2" charset="0"/>
                <a:cs typeface="ADLaM Display" panose="02010000000000000000" pitchFamily="2" charset="0"/>
              </a:rPr>
              <a:t>+1</a:t>
            </a:r>
          </a:p>
        </p:txBody>
      </p:sp>
      <p:sp>
        <p:nvSpPr>
          <p:cNvPr id="6" name="9">
            <a:hlinkClick r:id="" action="ppaction://hlinkshowjump?jump=nextslide"/>
            <a:extLst>
              <a:ext uri="{FF2B5EF4-FFF2-40B4-BE49-F238E27FC236}">
                <a16:creationId xmlns:a16="http://schemas.microsoft.com/office/drawing/2014/main" id="{DF3EBB00-8962-4096-BFEC-7380EEB8FD91}"/>
              </a:ext>
            </a:extLst>
          </p:cNvPr>
          <p:cNvSpPr>
            <a:spLocks/>
          </p:cNvSpPr>
          <p:nvPr/>
        </p:nvSpPr>
        <p:spPr>
          <a:xfrm>
            <a:off x="7492570" y="4431794"/>
            <a:ext cx="1485900" cy="548640"/>
          </a:xfrm>
          <a:prstGeom prst="hexagon">
            <a:avLst/>
          </a:prstGeom>
          <a:solidFill>
            <a:srgbClr val="5F9E0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rial" panose="020B0604020202020204" pitchFamily="34" charset="0"/>
                <a:cs typeface="Arial" panose="020B0604020202020204" pitchFamily="34" charset="0"/>
              </a:rPr>
              <a:t>Next</a:t>
            </a:r>
          </a:p>
        </p:txBody>
      </p:sp>
      <p:sp>
        <p:nvSpPr>
          <p:cNvPr id="7" name="Rounded Rectangle 27">
            <a:extLst>
              <a:ext uri="{FF2B5EF4-FFF2-40B4-BE49-F238E27FC236}">
                <a16:creationId xmlns:a16="http://schemas.microsoft.com/office/drawing/2014/main" id="{2EC1F86F-8BE3-0710-7678-EEA85A319B35}"/>
              </a:ext>
            </a:extLst>
          </p:cNvPr>
          <p:cNvSpPr/>
          <p:nvPr/>
        </p:nvSpPr>
        <p:spPr>
          <a:xfrm>
            <a:off x="350497" y="407181"/>
            <a:ext cx="910272" cy="398680"/>
          </a:xfrm>
          <a:prstGeom prst="roundRect">
            <a:avLst>
              <a:gd name="adj" fmla="val 50000"/>
            </a:avLst>
          </a:prstGeom>
          <a:solidFill>
            <a:srgbClr val="FFD96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6/8</a:t>
            </a:r>
          </a:p>
        </p:txBody>
      </p:sp>
      <p:pic>
        <p:nvPicPr>
          <p:cNvPr id="3" name="0968142780">
            <a:extLst>
              <a:ext uri="{FF2B5EF4-FFF2-40B4-BE49-F238E27FC236}">
                <a16:creationId xmlns:a16="http://schemas.microsoft.com/office/drawing/2014/main" id="{C2CF4DFE-6E61-418F-83BC-5BFFA22D16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3463" y="2281732"/>
            <a:ext cx="2835656" cy="1880938"/>
          </a:xfrm>
          <a:prstGeom prst="roundRect">
            <a:avLst/>
          </a:prstGeom>
          <a:ln w="12700">
            <a:noFill/>
            <a:prstDash val="sysDash"/>
          </a:ln>
        </p:spPr>
      </p:pic>
      <p:pic>
        <p:nvPicPr>
          <p:cNvPr id="4" name="10 seconds countdown (Đồng hồ đếm ngược 10 giây)">
            <a:hlinkClick r:id="" action="ppaction://media"/>
            <a:extLst>
              <a:ext uri="{FF2B5EF4-FFF2-40B4-BE49-F238E27FC236}">
                <a16:creationId xmlns:a16="http://schemas.microsoft.com/office/drawing/2014/main" id="{A58A6381-A0C4-84F3-7B75-6228163B43F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9233" y="939327"/>
            <a:ext cx="1248813" cy="670002"/>
          </a:xfrm>
          <a:prstGeom prst="rect">
            <a:avLst/>
          </a:prstGeom>
        </p:spPr>
      </p:pic>
    </p:spTree>
    <p:extLst>
      <p:ext uri="{BB962C8B-B14F-4D97-AF65-F5344CB8AC3E}">
        <p14:creationId xmlns:p14="http://schemas.microsoft.com/office/powerpoint/2010/main" val="1878951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4" name="cashreg.wav"/>
                                        </p:tgtEl>
                                      </p:cMediaNode>
                                    </p:audio>
                                  </p:sub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xit" presetSubtype="0" fill="hold" grpId="0" nodeType="withEffect">
                                  <p:stCondLst>
                                    <p:cond delay="0"/>
                                  </p:stCondLst>
                                  <p:childTnLst>
                                    <p:animEffect transition="out" filter="fade">
                                      <p:cBhvr>
                                        <p:cTn id="18" dur="500"/>
                                        <p:tgtEl>
                                          <p:spTgt spid="57"/>
                                        </p:tgtEl>
                                      </p:cBhvr>
                                    </p:animEffect>
                                    <p:set>
                                      <p:cBhvr>
                                        <p:cTn id="1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video>
              <p:cMediaNode vol="25610">
                <p:cTn id="20" fill="hold" display="0">
                  <p:stCondLst>
                    <p:cond delay="indefinite"/>
                  </p:stCondLst>
                </p:cTn>
                <p:tgtEl>
                  <p:spTgt spid="4"/>
                </p:tgtEl>
              </p:cMediaNode>
            </p:video>
          </p:childTnLst>
        </p:cTn>
      </p:par>
    </p:tnLst>
    <p:bldLst>
      <p:bldP spid="57" grpId="0" animBg="1"/>
      <p:bldP spid="61" grpId="0"/>
      <p:bldP spid="5"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ùi Liễu">
            <a:extLst>
              <a:ext uri="{FF2B5EF4-FFF2-40B4-BE49-F238E27FC236}">
                <a16:creationId xmlns:a16="http://schemas.microsoft.com/office/drawing/2014/main" id="{D4DE2092-F3F2-ABBC-0565-78AC9A848709}"/>
              </a:ext>
            </a:extLst>
          </p:cNvPr>
          <p:cNvSpPr/>
          <p:nvPr/>
        </p:nvSpPr>
        <p:spPr>
          <a:xfrm>
            <a:off x="0" y="0"/>
            <a:ext cx="9144000" cy="5143500"/>
          </a:xfrm>
          <a:prstGeom prst="rect">
            <a:avLst/>
          </a:prstGeom>
          <a:solidFill>
            <a:schemeClr val="bg1"/>
          </a:solidFill>
          <a:ln w="76200">
            <a:solidFill>
              <a:srgbClr val="00D2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8">
            <a:extLst>
              <a:ext uri="{FF2B5EF4-FFF2-40B4-BE49-F238E27FC236}">
                <a16:creationId xmlns:a16="http://schemas.microsoft.com/office/drawing/2014/main" id="{F0B73D66-0240-3322-71E5-F60BD9BD0A2F}"/>
              </a:ext>
            </a:extLst>
          </p:cNvPr>
          <p:cNvSpPr>
            <a:spLocks/>
          </p:cNvSpPr>
          <p:nvPr/>
        </p:nvSpPr>
        <p:spPr>
          <a:xfrm>
            <a:off x="5803733" y="4452721"/>
            <a:ext cx="1485900" cy="548640"/>
          </a:xfrm>
          <a:prstGeom prst="hexagon">
            <a:avLst/>
          </a:prstGeom>
          <a:solidFill>
            <a:srgbClr val="5F9E09"/>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Arial" panose="020B0604020202020204" pitchFamily="34" charset="0"/>
                <a:cs typeface="Arial" panose="020B0604020202020204" pitchFamily="34" charset="0"/>
              </a:rPr>
              <a:t>Check</a:t>
            </a:r>
            <a:endParaRPr lang="en-US" sz="2400" dirty="0">
              <a:solidFill>
                <a:schemeClr val="bg1"/>
              </a:solidFill>
              <a:latin typeface="Arial" panose="020B0604020202020204" pitchFamily="34" charset="0"/>
              <a:cs typeface="Arial" panose="020B0604020202020204" pitchFamily="34" charset="0"/>
            </a:endParaRPr>
          </a:p>
        </p:txBody>
      </p:sp>
      <p:pic>
        <p:nvPicPr>
          <p:cNvPr id="64" name="1">
            <a:extLst>
              <a:ext uri="{FF2B5EF4-FFF2-40B4-BE49-F238E27FC236}">
                <a16:creationId xmlns:a16="http://schemas.microsoft.com/office/drawing/2014/main" id="{902A4596-DC5A-793E-AFA1-F258AD100221}"/>
              </a:ext>
            </a:extLst>
          </p:cNvPr>
          <p:cNvPicPr>
            <a:picLocks noChangeAspect="1"/>
          </p:cNvPicPr>
          <p:nvPr/>
        </p:nvPicPr>
        <p:blipFill rotWithShape="1">
          <a:blip r:embed="rId5">
            <a:extLst>
              <a:ext uri="{28A0092B-C50C-407E-A947-70E740481C1C}">
                <a14:useLocalDpi xmlns:a14="http://schemas.microsoft.com/office/drawing/2010/main" val="0"/>
              </a:ext>
            </a:extLst>
          </a:blip>
          <a:srcRect l="58758" b="44707"/>
          <a:stretch/>
        </p:blipFill>
        <p:spPr>
          <a:xfrm>
            <a:off x="7044253" y="1706157"/>
            <a:ext cx="1166067" cy="1731185"/>
          </a:xfrm>
          <a:prstGeom prst="rect">
            <a:avLst/>
          </a:prstGeom>
        </p:spPr>
      </p:pic>
      <p:sp>
        <p:nvSpPr>
          <p:cNvPr id="4" name="TextBox 3">
            <a:extLst>
              <a:ext uri="{FF2B5EF4-FFF2-40B4-BE49-F238E27FC236}">
                <a16:creationId xmlns:a16="http://schemas.microsoft.com/office/drawing/2014/main" id="{F74CB389-0DDC-D32B-BD6B-E6D329E3DE19}"/>
              </a:ext>
            </a:extLst>
          </p:cNvPr>
          <p:cNvSpPr txBox="1"/>
          <p:nvPr/>
        </p:nvSpPr>
        <p:spPr>
          <a:xfrm>
            <a:off x="7054804" y="416459"/>
            <a:ext cx="828427" cy="707886"/>
          </a:xfrm>
          <a:prstGeom prst="rect">
            <a:avLst/>
          </a:prstGeom>
          <a:noFill/>
        </p:spPr>
        <p:txBody>
          <a:bodyPr wrap="square" rtlCol="0">
            <a:spAutoFit/>
          </a:bodyPr>
          <a:lstStyle/>
          <a:p>
            <a:r>
              <a:rPr lang="en-US" sz="4000" b="1" dirty="0">
                <a:solidFill>
                  <a:srgbClr val="FF0000"/>
                </a:solidFill>
                <a:latin typeface="ADLaM Display" panose="02010000000000000000" pitchFamily="2" charset="0"/>
                <a:ea typeface="ADLaM Display" panose="02010000000000000000" pitchFamily="2" charset="0"/>
                <a:cs typeface="ADLaM Display" panose="02010000000000000000" pitchFamily="2" charset="0"/>
              </a:rPr>
              <a:t>+2</a:t>
            </a:r>
          </a:p>
        </p:txBody>
      </p:sp>
      <p:sp>
        <p:nvSpPr>
          <p:cNvPr id="5" name="9">
            <a:hlinkClick r:id="" action="ppaction://hlinkshowjump?jump=nextslide"/>
            <a:extLst>
              <a:ext uri="{FF2B5EF4-FFF2-40B4-BE49-F238E27FC236}">
                <a16:creationId xmlns:a16="http://schemas.microsoft.com/office/drawing/2014/main" id="{AD92431C-1F63-8FC2-E889-F6F31839BC76}"/>
              </a:ext>
            </a:extLst>
          </p:cNvPr>
          <p:cNvSpPr>
            <a:spLocks/>
          </p:cNvSpPr>
          <p:nvPr/>
        </p:nvSpPr>
        <p:spPr>
          <a:xfrm>
            <a:off x="7492570" y="4431794"/>
            <a:ext cx="1485900" cy="548640"/>
          </a:xfrm>
          <a:prstGeom prst="hexagon">
            <a:avLst/>
          </a:prstGeom>
          <a:solidFill>
            <a:srgbClr val="5F9E0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rial" panose="020B0604020202020204" pitchFamily="34" charset="0"/>
                <a:cs typeface="Arial" panose="020B0604020202020204" pitchFamily="34" charset="0"/>
              </a:rPr>
              <a:t>Next</a:t>
            </a:r>
          </a:p>
        </p:txBody>
      </p:sp>
      <p:sp>
        <p:nvSpPr>
          <p:cNvPr id="6" name="Rounded Rectangle 27">
            <a:extLst>
              <a:ext uri="{FF2B5EF4-FFF2-40B4-BE49-F238E27FC236}">
                <a16:creationId xmlns:a16="http://schemas.microsoft.com/office/drawing/2014/main" id="{C9E0D478-E685-7FDC-DC5C-C7E289CA5C00}"/>
              </a:ext>
            </a:extLst>
          </p:cNvPr>
          <p:cNvSpPr/>
          <p:nvPr/>
        </p:nvSpPr>
        <p:spPr>
          <a:xfrm>
            <a:off x="350497" y="371722"/>
            <a:ext cx="910272" cy="398680"/>
          </a:xfrm>
          <a:prstGeom prst="roundRect">
            <a:avLst>
              <a:gd name="adj" fmla="val 50000"/>
            </a:avLst>
          </a:prstGeom>
          <a:solidFill>
            <a:srgbClr val="FFD96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7/8</a:t>
            </a:r>
          </a:p>
        </p:txBody>
      </p:sp>
      <p:pic>
        <p:nvPicPr>
          <p:cNvPr id="7" name="10 seconds countdown (Đồng hồ đếm ngược 10 giây)">
            <a:hlinkClick r:id="" action="ppaction://media"/>
            <a:extLst>
              <a:ext uri="{FF2B5EF4-FFF2-40B4-BE49-F238E27FC236}">
                <a16:creationId xmlns:a16="http://schemas.microsoft.com/office/drawing/2014/main" id="{5D5F07A8-6577-C50E-7221-1C051C5EEFC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9233" y="939327"/>
            <a:ext cx="1248813" cy="670002"/>
          </a:xfrm>
          <a:prstGeom prst="rect">
            <a:avLst/>
          </a:prstGeom>
        </p:spPr>
      </p:pic>
      <p:pic>
        <p:nvPicPr>
          <p:cNvPr id="8" name="Bùi Liễu 0968142780">
            <a:extLst>
              <a:ext uri="{FF2B5EF4-FFF2-40B4-BE49-F238E27FC236}">
                <a16:creationId xmlns:a16="http://schemas.microsoft.com/office/drawing/2014/main" id="{57D26B6B-4D9D-A2CD-56F6-EFB95D7889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63153" y="2340642"/>
            <a:ext cx="2995352" cy="1989919"/>
          </a:xfrm>
          <a:prstGeom prst="roundRect">
            <a:avLst/>
          </a:prstGeom>
          <a:ln w="12700">
            <a:noFill/>
            <a:prstDash val="sysDash"/>
          </a:ln>
        </p:spPr>
      </p:pic>
      <p:sp>
        <p:nvSpPr>
          <p:cNvPr id="3" name="7">
            <a:extLst>
              <a:ext uri="{FF2B5EF4-FFF2-40B4-BE49-F238E27FC236}">
                <a16:creationId xmlns:a16="http://schemas.microsoft.com/office/drawing/2014/main" id="{AC5D2894-DBE1-8A77-08B8-306926ECEDE2}"/>
              </a:ext>
            </a:extLst>
          </p:cNvPr>
          <p:cNvSpPr>
            <a:spLocks/>
          </p:cNvSpPr>
          <p:nvPr/>
        </p:nvSpPr>
        <p:spPr>
          <a:xfrm>
            <a:off x="1942532" y="770402"/>
            <a:ext cx="5258935" cy="1039349"/>
          </a:xfrm>
          <a:prstGeom prst="wedgeRoundRectCallout">
            <a:avLst>
              <a:gd name="adj1" fmla="val 49983"/>
              <a:gd name="adj2" fmla="val 7030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800"/>
              </a:lnSpc>
            </a:pPr>
            <a:r>
              <a:rPr lang="en-US" sz="2600" dirty="0">
                <a:solidFill>
                  <a:schemeClr val="bg1">
                    <a:lumMod val="10000"/>
                  </a:schemeClr>
                </a:solidFill>
                <a:latin typeface="Arial" panose="020B0604020202020204" pitchFamily="34" charset="0"/>
                <a:cs typeface="Arial" panose="020B0604020202020204" pitchFamily="34" charset="0"/>
              </a:rPr>
              <a:t>A: ________________________</a:t>
            </a:r>
          </a:p>
          <a:p>
            <a:pPr>
              <a:lnSpc>
                <a:spcPts val="3800"/>
              </a:lnSpc>
            </a:pPr>
            <a:r>
              <a:rPr lang="en-US" sz="2600" dirty="0">
                <a:solidFill>
                  <a:schemeClr val="bg1">
                    <a:lumMod val="10000"/>
                  </a:schemeClr>
                </a:solidFill>
                <a:latin typeface="Arial" panose="020B0604020202020204" pitchFamily="34" charset="0"/>
                <a:cs typeface="Arial" panose="020B0604020202020204" pitchFamily="34" charset="0"/>
              </a:rPr>
              <a:t>B: ______________</a:t>
            </a:r>
          </a:p>
        </p:txBody>
      </p:sp>
      <p:sp>
        <p:nvSpPr>
          <p:cNvPr id="61" name="4">
            <a:extLst>
              <a:ext uri="{FF2B5EF4-FFF2-40B4-BE49-F238E27FC236}">
                <a16:creationId xmlns:a16="http://schemas.microsoft.com/office/drawing/2014/main" id="{A73A81F7-A046-D6FE-8AFE-5CE657FD3404}"/>
              </a:ext>
            </a:extLst>
          </p:cNvPr>
          <p:cNvSpPr>
            <a:spLocks/>
          </p:cNvSpPr>
          <p:nvPr/>
        </p:nvSpPr>
        <p:spPr>
          <a:xfrm>
            <a:off x="2419202" y="866393"/>
            <a:ext cx="5049815" cy="9177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a:solidFill>
                  <a:srgbClr val="FF0000"/>
                </a:solidFill>
                <a:latin typeface="Arial" panose="020B0604020202020204" pitchFamily="34" charset="0"/>
                <a:cs typeface="Arial" panose="020B0604020202020204" pitchFamily="34" charset="0"/>
              </a:rPr>
              <a:t>How often does she do yoga?</a:t>
            </a:r>
          </a:p>
          <a:p>
            <a:pPr>
              <a:lnSpc>
                <a:spcPct val="150000"/>
              </a:lnSpc>
            </a:pPr>
            <a:r>
              <a:rPr lang="en-US" sz="2600" dirty="0">
                <a:solidFill>
                  <a:srgbClr val="FF0000"/>
                </a:solidFill>
                <a:latin typeface="Arial" panose="020B0604020202020204" pitchFamily="34" charset="0"/>
                <a:cs typeface="Arial" panose="020B0604020202020204" pitchFamily="34" charset="0"/>
              </a:rPr>
              <a:t>Once a week.</a:t>
            </a:r>
          </a:p>
        </p:txBody>
      </p:sp>
    </p:spTree>
    <p:extLst>
      <p:ext uri="{BB962C8B-B14F-4D97-AF65-F5344CB8AC3E}">
        <p14:creationId xmlns:p14="http://schemas.microsoft.com/office/powerpoint/2010/main" val="1593072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4" name="cashreg.wav"/>
                                        </p:tgtEl>
                                      </p:cMediaNode>
                                    </p:audio>
                                  </p:sub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xit" presetSubtype="0" fill="hold" grpId="0" nodeType="withEffect">
                                  <p:stCondLst>
                                    <p:cond delay="0"/>
                                  </p:stCondLst>
                                  <p:childTnLst>
                                    <p:animEffect transition="out" filter="fade">
                                      <p:cBhvr>
                                        <p:cTn id="18" dur="500"/>
                                        <p:tgtEl>
                                          <p:spTgt spid="57"/>
                                        </p:tgtEl>
                                      </p:cBhvr>
                                    </p:animEffect>
                                    <p:set>
                                      <p:cBhvr>
                                        <p:cTn id="1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video>
              <p:cMediaNode vol="25610">
                <p:cTn id="20" fill="hold" display="0">
                  <p:stCondLst>
                    <p:cond delay="indefinite"/>
                  </p:stCondLst>
                </p:cTn>
                <p:tgtEl>
                  <p:spTgt spid="7"/>
                </p:tgtEl>
              </p:cMediaNode>
            </p:video>
          </p:childTnLst>
        </p:cTn>
      </p:par>
    </p:tnLst>
    <p:bldLst>
      <p:bldP spid="57" grpId="0" animBg="1"/>
      <p:bldP spid="4" grpId="0"/>
      <p:bldP spid="5" grpId="0" animBg="1"/>
      <p:bldP spid="6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5272</TotalTime>
  <Words>805</Words>
  <Application>Microsoft Office PowerPoint</Application>
  <PresentationFormat>On-screen Show (16:9)</PresentationFormat>
  <Paragraphs>200</Paragraphs>
  <Slides>31</Slides>
  <Notes>5</Notes>
  <HiddenSlides>0</HiddenSlides>
  <MMClips>23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Calibri</vt:lpstr>
      <vt:lpstr>Century Gothic</vt:lpstr>
      <vt:lpstr>ADLaM Display</vt:lpstr>
      <vt:lpstr>Berlin Sans FB</vt:lpstr>
      <vt:lpstr>Berlin Sans FB Demi</vt:lpstr>
      <vt:lpstr>Cooper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User</cp:lastModifiedBy>
  <cp:revision>686</cp:revision>
  <dcterms:created xsi:type="dcterms:W3CDTF">2006-08-16T00:00:00Z</dcterms:created>
  <dcterms:modified xsi:type="dcterms:W3CDTF">2024-12-23T14:00:44Z</dcterms:modified>
</cp:coreProperties>
</file>