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media/audio4.wav" ContentType="audio/wav"/>
  <Override PartName="/ppt/media/media4.wav" ContentType="audio/wav"/>
  <Override PartName="/ppt/media/audio5.wav" ContentType="audio/wav"/>
  <Override PartName="/ppt/media/media5.wav" ContentType="audio/wav"/>
  <Override PartName="/ppt/media/media6.wav" ContentType="audio/wav"/>
  <Override PartName="/ppt/media/media7.wav" ContentType="audio/wav"/>
  <Override PartName="/ppt/media/media8.wav" ContentType="audio/wav"/>
  <Override PartName="/ppt/media/media9.wav" ContentType="audio/wav"/>
  <Override PartName="/ppt/notesSlides/notesSlide1.xml" ContentType="application/vnd.openxmlformats-officedocument.presentationml.notesSlide+xml"/>
  <Override PartName="/ppt/media/media10.wav" ContentType="audio/wav"/>
  <Override PartName="/ppt/notesSlides/notesSlide2.xml" ContentType="application/vnd.openxmlformats-officedocument.presentationml.notesSlide+xml"/>
  <Override PartName="/ppt/media/media11.wav" ContentType="audio/wav"/>
  <Override PartName="/ppt/notesSlides/notesSlide3.xml" ContentType="application/vnd.openxmlformats-officedocument.presentationml.notesSlide+xml"/>
  <Override PartName="/ppt/media/audio6.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464" r:id="rId2"/>
    <p:sldId id="316" r:id="rId3"/>
    <p:sldId id="625" r:id="rId4"/>
    <p:sldId id="626" r:id="rId5"/>
    <p:sldId id="628" r:id="rId6"/>
    <p:sldId id="627" r:id="rId7"/>
    <p:sldId id="633" r:id="rId8"/>
    <p:sldId id="630" r:id="rId9"/>
    <p:sldId id="632" r:id="rId10"/>
    <p:sldId id="629" r:id="rId11"/>
    <p:sldId id="697" r:id="rId12"/>
    <p:sldId id="634" r:id="rId13"/>
    <p:sldId id="643" r:id="rId14"/>
    <p:sldId id="644" r:id="rId15"/>
    <p:sldId id="646" r:id="rId16"/>
    <p:sldId id="586" r:id="rId17"/>
    <p:sldId id="280" r:id="rId18"/>
    <p:sldId id="608" r:id="rId19"/>
    <p:sldId id="635" r:id="rId20"/>
    <p:sldId id="636" r:id="rId21"/>
    <p:sldId id="637" r:id="rId22"/>
    <p:sldId id="638" r:id="rId23"/>
    <p:sldId id="639" r:id="rId24"/>
    <p:sldId id="640" r:id="rId25"/>
    <p:sldId id="641" r:id="rId26"/>
    <p:sldId id="642" r:id="rId27"/>
    <p:sldId id="698" r:id="rId28"/>
    <p:sldId id="687" r:id="rId29"/>
    <p:sldId id="695" r:id="rId30"/>
    <p:sldId id="610" r:id="rId31"/>
    <p:sldId id="611" r:id="rId32"/>
  </p:sldIdLst>
  <p:sldSz cx="9144000" cy="5143500" type="screen16x9"/>
  <p:notesSz cx="9144000" cy="6858000"/>
  <p:embeddedFontLst>
    <p:embeddedFont>
      <p:font typeface="Calibri" pitchFamily="34" charset="0"/>
      <p:regular r:id="rId34"/>
      <p:bold r:id="rId35"/>
      <p:italic r:id="rId36"/>
      <p:boldItalic r:id="rId37"/>
    </p:embeddedFont>
    <p:embeddedFont>
      <p:font typeface="Cooper Black" pitchFamily="18" charset="0"/>
      <p:regular r:id="rId38"/>
    </p:embeddedFont>
    <p:embeddedFont>
      <p:font typeface="Berlin Sans FB Demi" pitchFamily="34" charset="0"/>
      <p:bold r:id="rId39"/>
    </p:embeddedFont>
    <p:embeddedFont>
      <p:font typeface="Century Gothic" pitchFamily="34" charset="0"/>
      <p:regular r:id="rId40"/>
      <p:bold r:id="rId41"/>
      <p:italic r:id="rId42"/>
      <p:boldItalic r:id="rId43"/>
    </p:embeddedFont>
    <p:embeddedFont>
      <p:font typeface="Berlin Sans FB" pitchFamily="34" charset="0"/>
      <p:regular r:id="rId44"/>
      <p:bold r:id="rId45"/>
    </p:embeddedFont>
    <p:embeddedFont>
      <p:font typeface="Bodoni MT Black" pitchFamily="18" charset="0"/>
      <p:bold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7903B"/>
    <a:srgbClr val="F6BB00"/>
    <a:srgbClr val="FFF2DA"/>
    <a:srgbClr val="000000"/>
    <a:srgbClr val="EA0000"/>
    <a:srgbClr val="FF575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7" autoAdjust="0"/>
    <p:restoredTop sz="87242" autoAdjust="0"/>
  </p:normalViewPr>
  <p:slideViewPr>
    <p:cSldViewPr>
      <p:cViewPr varScale="1">
        <p:scale>
          <a:sx n="98" d="100"/>
          <a:sy n="98" d="100"/>
        </p:scale>
        <p:origin x="-798"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2/24/2025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24</a:t>
            </a:fld>
            <a:endParaRPr lang="en-US"/>
          </a:p>
        </p:txBody>
      </p:sp>
    </p:spTree>
    <p:extLst>
      <p:ext uri="{BB962C8B-B14F-4D97-AF65-F5344CB8AC3E}">
        <p14:creationId xmlns:p14="http://schemas.microsoft.com/office/powerpoint/2010/main" val="212952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25</a:t>
            </a:fld>
            <a:endParaRPr lang="en-US"/>
          </a:p>
        </p:txBody>
      </p:sp>
    </p:spTree>
    <p:extLst>
      <p:ext uri="{BB962C8B-B14F-4D97-AF65-F5344CB8AC3E}">
        <p14:creationId xmlns:p14="http://schemas.microsoft.com/office/powerpoint/2010/main" val="253559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9FC5-2C07-4852-AD9A-F693A3FA719F}" type="slidenum">
              <a:rPr lang="en-US" smtClean="0"/>
              <a:t>26</a:t>
            </a:fld>
            <a:endParaRPr lang="en-US"/>
          </a:p>
        </p:txBody>
      </p:sp>
    </p:spTree>
    <p:extLst>
      <p:ext uri="{BB962C8B-B14F-4D97-AF65-F5344CB8AC3E}">
        <p14:creationId xmlns:p14="http://schemas.microsoft.com/office/powerpoint/2010/main" val="373120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5A04D11-AF2B-9643-D6B0-EA538AD9CB5A}"/>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DF632550-FCB7-84F0-AF35-F0CF11ABAD62}"/>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B84F78CA-6AAF-5B28-060C-1740EB6EC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6235705C-3947-FA73-1927-7468377DB04E}"/>
              </a:ext>
            </a:extLst>
          </p:cNvPr>
          <p:cNvSpPr>
            <a:spLocks noGrp="1"/>
          </p:cNvSpPr>
          <p:nvPr>
            <p:ph type="sldNum" sz="quarter" idx="5"/>
          </p:nvPr>
        </p:nvSpPr>
        <p:spPr/>
        <p:txBody>
          <a:bodyPr/>
          <a:lstStyle/>
          <a:p>
            <a:fld id="{2CAF11A4-EF5C-4015-97F8-664D16566A00}" type="slidenum">
              <a:rPr lang="en-US" smtClean="0"/>
              <a:t>28</a:t>
            </a:fld>
            <a:endParaRPr lang="en-US"/>
          </a:p>
        </p:txBody>
      </p:sp>
    </p:spTree>
    <p:extLst>
      <p:ext uri="{BB962C8B-B14F-4D97-AF65-F5344CB8AC3E}">
        <p14:creationId xmlns:p14="http://schemas.microsoft.com/office/powerpoint/2010/main" val="339787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CD44281-D85D-652E-441D-DC25C5501CFC}"/>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5B284AF-E9D1-E399-1422-EDABF41C1186}"/>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583F38B-EA05-2E0E-282A-4AA3294C14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D3BB5819-482F-E086-F6CA-10498A8286D4}"/>
              </a:ext>
            </a:extLst>
          </p:cNvPr>
          <p:cNvSpPr>
            <a:spLocks noGrp="1"/>
          </p:cNvSpPr>
          <p:nvPr>
            <p:ph type="sldNum" sz="quarter" idx="5"/>
          </p:nvPr>
        </p:nvSpPr>
        <p:spPr/>
        <p:txBody>
          <a:bodyPr/>
          <a:lstStyle/>
          <a:p>
            <a:fld id="{2CAF11A4-EF5C-4015-97F8-664D16566A00}" type="slidenum">
              <a:rPr lang="en-US" smtClean="0"/>
              <a:t>29</a:t>
            </a:fld>
            <a:endParaRPr lang="en-US"/>
          </a:p>
        </p:txBody>
      </p:sp>
    </p:spTree>
    <p:extLst>
      <p:ext uri="{BB962C8B-B14F-4D97-AF65-F5344CB8AC3E}">
        <p14:creationId xmlns:p14="http://schemas.microsoft.com/office/powerpoint/2010/main" val="116279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554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386B2F-1F85-7EC3-8C05-977C21B7D7FE}"/>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jpg"/><Relationship Id="rId5" Type="http://schemas.openxmlformats.org/officeDocument/2006/relationships/audio" Target="../media/audio3.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jpg"/><Relationship Id="rId5" Type="http://schemas.openxmlformats.org/officeDocument/2006/relationships/audio" Target="../media/audio3.wav"/><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microsoft.com/office/2007/relationships/media" Target="../media/media4.wav"/><Relationship Id="rId7" Type="http://schemas.openxmlformats.org/officeDocument/2006/relationships/audio" Target="../media/audio3.wav"/><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5.wav"/><Relationship Id="rId11" Type="http://schemas.openxmlformats.org/officeDocument/2006/relationships/image" Target="../media/image24.tiff"/><Relationship Id="rId5" Type="http://schemas.openxmlformats.org/officeDocument/2006/relationships/slideLayout" Target="../slideLayouts/slideLayout1.xml"/><Relationship Id="rId10" Type="http://schemas.openxmlformats.org/officeDocument/2006/relationships/image" Target="../media/image23.png"/><Relationship Id="rId4" Type="http://schemas.openxmlformats.org/officeDocument/2006/relationships/audio" Target="../media/media4.wav"/><Relationship Id="rId9" Type="http://schemas.openxmlformats.org/officeDocument/2006/relationships/image" Target="../media/image22.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4.tiff"/><Relationship Id="rId11" Type="http://schemas.openxmlformats.org/officeDocument/2006/relationships/image" Target="../media/image30.png"/><Relationship Id="rId5" Type="http://schemas.openxmlformats.org/officeDocument/2006/relationships/audio" Target="../media/audio3.wav"/><Relationship Id="rId10" Type="http://schemas.openxmlformats.org/officeDocument/2006/relationships/image" Target="../media/image25.gif"/><Relationship Id="rId4" Type="http://schemas.openxmlformats.org/officeDocument/2006/relationships/audio" Target="../media/audio5.wav"/><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4.tiff"/><Relationship Id="rId11" Type="http://schemas.openxmlformats.org/officeDocument/2006/relationships/image" Target="../media/image26.png"/><Relationship Id="rId5" Type="http://schemas.openxmlformats.org/officeDocument/2006/relationships/audio" Target="../media/audio3.wav"/><Relationship Id="rId10" Type="http://schemas.openxmlformats.org/officeDocument/2006/relationships/image" Target="../media/image25.gif"/><Relationship Id="rId4" Type="http://schemas.openxmlformats.org/officeDocument/2006/relationships/audio" Target="../media/audio5.wav"/><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4.tiff"/><Relationship Id="rId11" Type="http://schemas.openxmlformats.org/officeDocument/2006/relationships/image" Target="../media/image26.png"/><Relationship Id="rId5" Type="http://schemas.openxmlformats.org/officeDocument/2006/relationships/audio" Target="../media/audio3.wav"/><Relationship Id="rId10" Type="http://schemas.openxmlformats.org/officeDocument/2006/relationships/image" Target="../media/image25.gif"/><Relationship Id="rId4" Type="http://schemas.openxmlformats.org/officeDocument/2006/relationships/audio" Target="../media/audio5.wav"/><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tiff"/><Relationship Id="rId11" Type="http://schemas.openxmlformats.org/officeDocument/2006/relationships/image" Target="../media/image26.png"/><Relationship Id="rId5" Type="http://schemas.openxmlformats.org/officeDocument/2006/relationships/audio" Target="../media/audio3.wav"/><Relationship Id="rId10" Type="http://schemas.openxmlformats.org/officeDocument/2006/relationships/image" Target="../media/image25.gif"/><Relationship Id="rId4" Type="http://schemas.openxmlformats.org/officeDocument/2006/relationships/audio" Target="../media/audio5.wav"/><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4.tiff"/><Relationship Id="rId12" Type="http://schemas.openxmlformats.org/officeDocument/2006/relationships/image" Target="../media/image2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audio" Target="../media/audio3.wav"/><Relationship Id="rId11" Type="http://schemas.openxmlformats.org/officeDocument/2006/relationships/image" Target="../media/image25.gif"/><Relationship Id="rId5" Type="http://schemas.openxmlformats.org/officeDocument/2006/relationships/audio" Target="../media/audio5.wav"/><Relationship Id="rId10" Type="http://schemas.openxmlformats.org/officeDocument/2006/relationships/image" Target="../media/image41.png"/><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24.tiff"/><Relationship Id="rId12" Type="http://schemas.openxmlformats.org/officeDocument/2006/relationships/image" Target="../media/image2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audio3.wav"/><Relationship Id="rId11" Type="http://schemas.openxmlformats.org/officeDocument/2006/relationships/image" Target="../media/image25.gif"/><Relationship Id="rId5" Type="http://schemas.openxmlformats.org/officeDocument/2006/relationships/audio" Target="../media/audio5.wav"/><Relationship Id="rId10" Type="http://schemas.openxmlformats.org/officeDocument/2006/relationships/image" Target="../media/image44.png"/><Relationship Id="rId4" Type="http://schemas.openxmlformats.org/officeDocument/2006/relationships/notesSlide" Target="../notesSlides/notesSlide2.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image" Target="../media/image2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audio" Target="../media/audio3.wav"/><Relationship Id="rId11" Type="http://schemas.openxmlformats.org/officeDocument/2006/relationships/image" Target="../media/image25.gif"/><Relationship Id="rId5" Type="http://schemas.openxmlformats.org/officeDocument/2006/relationships/audio" Target="../media/audio5.wav"/><Relationship Id="rId10" Type="http://schemas.openxmlformats.org/officeDocument/2006/relationships/image" Target="../media/image48.png"/><Relationship Id="rId4" Type="http://schemas.openxmlformats.org/officeDocument/2006/relationships/notesSlide" Target="../notesSlides/notesSlide3.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6.wav"/><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7.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ùi Liễu 0968142780">
            <a:extLst>
              <a:ext uri="{FF2B5EF4-FFF2-40B4-BE49-F238E27FC236}">
                <a16:creationId xmlns="" xmlns:a16="http://schemas.microsoft.com/office/drawing/2014/main" id="{71EF0A2E-8CEF-AAF0-6B47-E2B885245738}"/>
              </a:ext>
            </a:extLst>
          </p:cNvPr>
          <p:cNvSpPr txBox="1"/>
          <p:nvPr/>
        </p:nvSpPr>
        <p:spPr>
          <a:xfrm>
            <a:off x="685800" y="1962150"/>
            <a:ext cx="7696200" cy="992579"/>
          </a:xfrm>
          <a:prstGeom prst="rect">
            <a:avLst/>
          </a:prstGeom>
          <a:noFill/>
        </p:spPr>
        <p:txBody>
          <a:bodyPr wrap="square" lIns="68580" tIns="34290" rIns="68580" bIns="34290" rtlCol="0">
            <a:prstTxWarp prst="textArchUp">
              <a:avLst/>
            </a:prstTxWarp>
            <a:spAutoFit/>
          </a:bodyPr>
          <a:lstStyle/>
          <a:p>
            <a:pPr algn="ctr"/>
            <a:r>
              <a:rPr lang="en-US" sz="7200" b="1" dirty="0">
                <a:ln w="12700">
                  <a:solidFill>
                    <a:schemeClr val="accent6">
                      <a:lumMod val="60000"/>
                      <a:lumOff val="40000"/>
                    </a:schemeClr>
                  </a:solidFill>
                  <a:prstDash val="solid"/>
                </a:ln>
                <a:solidFill>
                  <a:srgbClr val="FF6600"/>
                </a:solidFill>
                <a:effectLst>
                  <a:outerShdw dist="38100" dir="2640000" algn="bl" rotWithShape="0">
                    <a:schemeClr val="accent1"/>
                  </a:outerShdw>
                </a:effectLst>
                <a:latin typeface="Cooper Black" panose="0208090404030B020404" pitchFamily="18" charset="0"/>
              </a:rPr>
              <a:t>Welcome to our class!</a:t>
            </a:r>
          </a:p>
        </p:txBody>
      </p:sp>
      <p:pic>
        <p:nvPicPr>
          <p:cNvPr id="7" name="Picture 6">
            <a:extLst>
              <a:ext uri="{FF2B5EF4-FFF2-40B4-BE49-F238E27FC236}">
                <a16:creationId xmlns="" xmlns:a16="http://schemas.microsoft.com/office/drawing/2014/main" id="{B3B0D217-598C-7029-03A5-1E2A1E1A5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437" y="2800350"/>
            <a:ext cx="1381125" cy="1696811"/>
          </a:xfrm>
          <a:prstGeom prst="rect">
            <a:avLst/>
          </a:prstGeom>
        </p:spPr>
      </p:pic>
    </p:spTree>
    <p:extLst>
      <p:ext uri="{BB962C8B-B14F-4D97-AF65-F5344CB8AC3E}">
        <p14:creationId xmlns:p14="http://schemas.microsoft.com/office/powerpoint/2010/main" val="372360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3.33333E-6 2.22222E-6 L -3.33333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89A2922-59A7-F570-13B2-67FA3881895B}"/>
              </a:ext>
            </a:extLst>
          </p:cNvPr>
          <p:cNvSpPr txBox="1"/>
          <p:nvPr/>
        </p:nvSpPr>
        <p:spPr>
          <a:xfrm>
            <a:off x="3591397" y="1553195"/>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3" name="Rectangle 2">
            <a:extLst>
              <a:ext uri="{FF2B5EF4-FFF2-40B4-BE49-F238E27FC236}">
                <a16:creationId xmlns="" xmlns:a16="http://schemas.microsoft.com/office/drawing/2014/main" id="{A20B1ED4-3757-4109-B0B6-8B9DEC2E9582}"/>
              </a:ext>
            </a:extLst>
          </p:cNvPr>
          <p:cNvSpPr/>
          <p:nvPr/>
        </p:nvSpPr>
        <p:spPr>
          <a:xfrm>
            <a:off x="0" y="-95250"/>
            <a:ext cx="9144000" cy="523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72803" y="540423"/>
            <a:ext cx="3947668" cy="2418679"/>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923982" y="3257550"/>
            <a:ext cx="3670318" cy="912596"/>
          </a:xfrm>
          <a:prstGeom prst="wedgeRoundRectCallout">
            <a:avLst>
              <a:gd name="adj1" fmla="val -50719"/>
              <a:gd name="adj2" fmla="val 7600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_________________________________</a:t>
            </a:r>
          </a:p>
        </p:txBody>
      </p:sp>
      <p:sp>
        <p:nvSpPr>
          <p:cNvPr id="38" name="15"/>
          <p:cNvSpPr/>
          <p:nvPr/>
        </p:nvSpPr>
        <p:spPr>
          <a:xfrm>
            <a:off x="1989207" y="182403"/>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756398" y="200006"/>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523589" y="196828"/>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1989205" y="1152622"/>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756398" y="1131069"/>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523589" y="1127892"/>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1989205" y="2104692"/>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756398" y="2107870"/>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523589" y="2101515"/>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230050" y="3982760"/>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109819" y="4266810"/>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4926907" y="3284333"/>
            <a:ext cx="3787129" cy="902278"/>
          </a:xfrm>
          <a:prstGeom prst="wedgeRoundRectCallout">
            <a:avLst>
              <a:gd name="adj1" fmla="val 36340"/>
              <a:gd name="adj2" fmla="val 7910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chemeClr val="tx1"/>
                </a:solidFill>
                <a:latin typeface="Arial" panose="020B0604020202020204" pitchFamily="34" charset="0"/>
                <a:cs typeface="Arial" panose="020B0604020202020204" pitchFamily="34" charset="0"/>
              </a:rPr>
              <a:t>_________________.</a:t>
            </a:r>
          </a:p>
        </p:txBody>
      </p:sp>
      <p:sp>
        <p:nvSpPr>
          <p:cNvPr id="12" name="3"/>
          <p:cNvSpPr/>
          <p:nvPr/>
        </p:nvSpPr>
        <p:spPr>
          <a:xfrm>
            <a:off x="614815" y="3247876"/>
            <a:ext cx="4174322" cy="1000274"/>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What food will you </a:t>
            </a:r>
          </a:p>
          <a:p>
            <a:pPr algn="ctr"/>
            <a:r>
              <a:rPr lang="en-US" sz="2800" b="1" dirty="0">
                <a:ln w="0"/>
                <a:solidFill>
                  <a:srgbClr val="FF0000"/>
                </a:solidFill>
                <a:latin typeface="Arial" panose="020B0604020202020204" pitchFamily="34" charset="0"/>
                <a:cs typeface="Arial" panose="020B0604020202020204" pitchFamily="34" charset="0"/>
              </a:rPr>
              <a:t>have at the party?</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5050633" y="4434411"/>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723391" y="442814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2" name="3">
            <a:extLst>
              <a:ext uri="{FF2B5EF4-FFF2-40B4-BE49-F238E27FC236}">
                <a16:creationId xmlns="" xmlns:a16="http://schemas.microsoft.com/office/drawing/2014/main" id="{0374BDF0-20A9-DFF4-3D2A-37B576413741}"/>
              </a:ext>
            </a:extLst>
          </p:cNvPr>
          <p:cNvSpPr/>
          <p:nvPr/>
        </p:nvSpPr>
        <p:spPr>
          <a:xfrm>
            <a:off x="5050579" y="3481953"/>
            <a:ext cx="3469311" cy="569387"/>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have burgers</a:t>
            </a:r>
          </a:p>
        </p:txBody>
      </p:sp>
      <p:sp>
        <p:nvSpPr>
          <p:cNvPr id="4" name="Rounded Rectangle 27">
            <a:extLst>
              <a:ext uri="{FF2B5EF4-FFF2-40B4-BE49-F238E27FC236}">
                <a16:creationId xmlns="" xmlns:a16="http://schemas.microsoft.com/office/drawing/2014/main" id="{5EE29996-7468-19D2-C248-B63EB828393B}"/>
              </a:ext>
            </a:extLst>
          </p:cNvPr>
          <p:cNvSpPr/>
          <p:nvPr/>
        </p:nvSpPr>
        <p:spPr>
          <a:xfrm>
            <a:off x="630781" y="495120"/>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7/8</a:t>
            </a:r>
          </a:p>
        </p:txBody>
      </p:sp>
    </p:spTree>
    <p:extLst>
      <p:ext uri="{BB962C8B-B14F-4D97-AF65-F5344CB8AC3E}">
        <p14:creationId xmlns:p14="http://schemas.microsoft.com/office/powerpoint/2010/main" val="397532963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FF2C64F-4230-3F46-B8E0-2955861B6BEC}"/>
              </a:ext>
            </a:extLst>
          </p:cNvPr>
          <p:cNvSpPr/>
          <p:nvPr/>
        </p:nvSpPr>
        <p:spPr>
          <a:xfrm>
            <a:off x="0" y="-19050"/>
            <a:ext cx="9144000" cy="5162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17">
            <a:extLst>
              <a:ext uri="{FF2B5EF4-FFF2-40B4-BE49-F238E27FC236}">
                <a16:creationId xmlns="" xmlns:a16="http://schemas.microsoft.com/office/drawing/2014/main" id="{D4E0AD8D-2FE0-4125-C835-FFB0E6076F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67001" y="369329"/>
            <a:ext cx="4145464" cy="2667000"/>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1066800" y="3299484"/>
            <a:ext cx="3657600" cy="924415"/>
          </a:xfrm>
          <a:prstGeom prst="wedgeRoundRectCallout">
            <a:avLst>
              <a:gd name="adj1" fmla="val -44752"/>
              <a:gd name="adj2" fmla="val 82998"/>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__________________________________</a:t>
            </a:r>
          </a:p>
        </p:txBody>
      </p:sp>
      <p:sp>
        <p:nvSpPr>
          <p:cNvPr id="38" name="15"/>
          <p:cNvSpPr/>
          <p:nvPr/>
        </p:nvSpPr>
        <p:spPr>
          <a:xfrm>
            <a:off x="2221247" y="209238"/>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988438" y="226841"/>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755629" y="223663"/>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2221245" y="1168496"/>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992592" y="1161581"/>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755629" y="1154727"/>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2221245" y="2131527"/>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988438" y="2134705"/>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755629" y="212835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671604" y="4212621"/>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234890" y="4232470"/>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054185" y="3543287"/>
            <a:ext cx="3556416" cy="534380"/>
          </a:xfrm>
          <a:prstGeom prst="wedgeRoundRectCallout">
            <a:avLst>
              <a:gd name="adj1" fmla="val 43041"/>
              <a:gd name="adj2" fmla="val 8993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chemeClr val="tx1"/>
                </a:solidFill>
                <a:latin typeface="Arial" panose="020B0604020202020204" pitchFamily="34" charset="0"/>
                <a:cs typeface="Arial" panose="020B0604020202020204" pitchFamily="34" charset="0"/>
              </a:rPr>
              <a:t>________________.</a:t>
            </a:r>
          </a:p>
        </p:txBody>
      </p:sp>
      <p:sp>
        <p:nvSpPr>
          <p:cNvPr id="12" name="3"/>
          <p:cNvSpPr/>
          <p:nvPr/>
        </p:nvSpPr>
        <p:spPr>
          <a:xfrm>
            <a:off x="947940" y="3261554"/>
            <a:ext cx="3776460" cy="1000274"/>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What drinks will you have at the party?</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5348986" y="4383398"/>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End</a:t>
            </a:r>
          </a:p>
        </p:txBody>
      </p:sp>
      <p:sp>
        <p:nvSpPr>
          <p:cNvPr id="19" name="1">
            <a:extLst>
              <a:ext uri="{FF2B5EF4-FFF2-40B4-BE49-F238E27FC236}">
                <a16:creationId xmlns="" xmlns:a16="http://schemas.microsoft.com/office/drawing/2014/main" id="{6384CD5F-0725-A8FA-98B2-DB2D3B781702}"/>
              </a:ext>
            </a:extLst>
          </p:cNvPr>
          <p:cNvSpPr/>
          <p:nvPr/>
        </p:nvSpPr>
        <p:spPr>
          <a:xfrm>
            <a:off x="3988438" y="4378631"/>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3" name="Rounded Rectangle 27">
            <a:extLst>
              <a:ext uri="{FF2B5EF4-FFF2-40B4-BE49-F238E27FC236}">
                <a16:creationId xmlns="" xmlns:a16="http://schemas.microsoft.com/office/drawing/2014/main" id="{229E065C-CCCA-5305-0011-644B9633C6A5}"/>
              </a:ext>
            </a:extLst>
          </p:cNvPr>
          <p:cNvSpPr/>
          <p:nvPr/>
        </p:nvSpPr>
        <p:spPr>
          <a:xfrm>
            <a:off x="529061" y="509545"/>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8/8</a:t>
            </a:r>
          </a:p>
        </p:txBody>
      </p:sp>
      <p:sp>
        <p:nvSpPr>
          <p:cNvPr id="7" name="3">
            <a:extLst>
              <a:ext uri="{FF2B5EF4-FFF2-40B4-BE49-F238E27FC236}">
                <a16:creationId xmlns="" xmlns:a16="http://schemas.microsoft.com/office/drawing/2014/main" id="{1B945DE0-070D-7DBB-0135-E81DDCD5F483}"/>
              </a:ext>
            </a:extLst>
          </p:cNvPr>
          <p:cNvSpPr/>
          <p:nvPr/>
        </p:nvSpPr>
        <p:spPr>
          <a:xfrm>
            <a:off x="4910447" y="3533575"/>
            <a:ext cx="3581400" cy="569387"/>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have milk tea</a:t>
            </a:r>
          </a:p>
        </p:txBody>
      </p:sp>
    </p:spTree>
    <p:extLst>
      <p:ext uri="{BB962C8B-B14F-4D97-AF65-F5344CB8AC3E}">
        <p14:creationId xmlns:p14="http://schemas.microsoft.com/office/powerpoint/2010/main" val="249020299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21571" y="862612"/>
            <a:ext cx="5300857" cy="2351029"/>
          </a:xfrm>
          <a:prstGeom prst="rect">
            <a:avLst/>
          </a:prstGeom>
        </p:spPr>
        <p:txBody>
          <a:bodyPr vert="horz" lIns="91440" tIns="45720" rIns="91440" bIns="45720" numCol="1" rtlCol="0" anchor="ctr">
            <a:prstTxWarp prst="textDeflate">
              <a:avLst>
                <a:gd name="adj" fmla="val 25218"/>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8000" b="1" dirty="0">
                <a:ln w="10160">
                  <a:solidFill>
                    <a:schemeClr val="bg1">
                      <a:lumMod val="95000"/>
                    </a:schemeClr>
                  </a:solidFill>
                  <a:prstDash val="solid"/>
                </a:ln>
                <a:solidFill>
                  <a:srgbClr val="0070C0"/>
                </a:solidFill>
                <a:effectLst>
                  <a:outerShdw blurRad="38100" dist="22860" dir="5400000" algn="tl" rotWithShape="0">
                    <a:srgbClr val="000000">
                      <a:alpha val="30000"/>
                    </a:srgbClr>
                  </a:outerShdw>
                </a:effectLst>
                <a:latin typeface=".VnMonotype corsiva" panose="020B7200000000000000" pitchFamily="34" charset="0"/>
              </a:rPr>
              <a:t>Great job!</a:t>
            </a:r>
          </a:p>
        </p:txBody>
      </p:sp>
      <p:sp>
        <p:nvSpPr>
          <p:cNvPr id="6" name="Number 1">
            <a:hlinkClick r:id="" action="ppaction://hlinkshowjump?jump=nextslide"/>
            <a:extLst>
              <a:ext uri="{FF2B5EF4-FFF2-40B4-BE49-F238E27FC236}">
                <a16:creationId xmlns="" xmlns:a16="http://schemas.microsoft.com/office/drawing/2014/main" id="{EB95C9DA-BCD7-CA10-B675-0AEE6E254631}"/>
              </a:ext>
            </a:extLst>
          </p:cNvPr>
          <p:cNvSpPr/>
          <p:nvPr/>
        </p:nvSpPr>
        <p:spPr>
          <a:xfrm>
            <a:off x="3763779" y="3333750"/>
            <a:ext cx="1616440" cy="633620"/>
          </a:xfrm>
          <a:prstGeom prst="roundRect">
            <a:avLst>
              <a:gd name="adj" fmla="val 50000"/>
            </a:avLst>
          </a:prstGeom>
          <a:no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3600" b="1" dirty="0">
                <a:ln w="9525">
                  <a:solidFill>
                    <a:srgbClr val="FF8F9C"/>
                  </a:solidFill>
                  <a:prstDash val="solid"/>
                </a:ln>
                <a:solidFill>
                  <a:srgbClr val="0070C0"/>
                </a:solidFill>
                <a:effectLst>
                  <a:outerShdw blurRad="12700" dist="38100" dir="2700000" algn="tl" rotWithShape="0">
                    <a:schemeClr val="bg1">
                      <a:lumMod val="50000"/>
                    </a:schemeClr>
                  </a:outerShdw>
                </a:effectLst>
                <a:latin typeface="Bodoni MT Black" panose="02070A03080606020203" pitchFamily="18" charset="0"/>
              </a:rPr>
              <a:t>End</a:t>
            </a:r>
          </a:p>
        </p:txBody>
      </p:sp>
    </p:spTree>
    <p:extLst>
      <p:ext uri="{BB962C8B-B14F-4D97-AF65-F5344CB8AC3E}">
        <p14:creationId xmlns:p14="http://schemas.microsoft.com/office/powerpoint/2010/main" val="198691217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ùi Liễu 0968142780">
            <a:extLst>
              <a:ext uri="{FF2B5EF4-FFF2-40B4-BE49-F238E27FC236}">
                <a16:creationId xmlns="" xmlns:a16="http://schemas.microsoft.com/office/drawing/2014/main" id="{7E6F50EF-1C6E-86EE-F2B7-030DAD0992F2}"/>
              </a:ext>
            </a:extLst>
          </p:cNvPr>
          <p:cNvSpPr txBox="1"/>
          <p:nvPr/>
        </p:nvSpPr>
        <p:spPr>
          <a:xfrm>
            <a:off x="2257425" y="438150"/>
            <a:ext cx="4629150" cy="807913"/>
          </a:xfrm>
          <a:prstGeom prst="rect">
            <a:avLst/>
          </a:prstGeom>
          <a:noFill/>
        </p:spPr>
        <p:txBody>
          <a:bodyPr wrap="square" lIns="68580" tIns="34290" rIns="68580" bIns="34290" rtlCol="0">
            <a:spAutoFit/>
          </a:bodyPr>
          <a:lstStyle/>
          <a:p>
            <a:pPr algn="ctr"/>
            <a:r>
              <a:rPr lang="en-US" sz="4800" b="1" dirty="0">
                <a:ln w="12700">
                  <a:noFill/>
                  <a:prstDash val="solid"/>
                </a:ln>
                <a:solidFill>
                  <a:srgbClr val="FF6600"/>
                </a:solidFill>
                <a:effectLst>
                  <a:outerShdw blurRad="38100" dist="38100" dir="2700000" algn="tl">
                    <a:srgbClr val="000000">
                      <a:alpha val="43137"/>
                    </a:srgbClr>
                  </a:outerShdw>
                </a:effectLst>
                <a:latin typeface="Cooper Black" panose="0208090404030B020404" pitchFamily="18" charset="0"/>
              </a:rPr>
              <a:t>Contents</a:t>
            </a:r>
          </a:p>
        </p:txBody>
      </p:sp>
      <p:sp>
        <p:nvSpPr>
          <p:cNvPr id="34" name="Bùi Liễu">
            <a:extLst>
              <a:ext uri="{FF2B5EF4-FFF2-40B4-BE49-F238E27FC236}">
                <a16:creationId xmlns="" xmlns:a16="http://schemas.microsoft.com/office/drawing/2014/main" id="{25BEF17A-43A0-4DAA-9CB9-60C40379FFCC}"/>
              </a:ext>
            </a:extLst>
          </p:cNvPr>
          <p:cNvSpPr txBox="1">
            <a:spLocks/>
          </p:cNvSpPr>
          <p:nvPr/>
        </p:nvSpPr>
        <p:spPr>
          <a:xfrm>
            <a:off x="4572001" y="3162070"/>
            <a:ext cx="2286000" cy="577800"/>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Project.</a:t>
            </a:r>
          </a:p>
        </p:txBody>
      </p:sp>
      <p:pic>
        <p:nvPicPr>
          <p:cNvPr id="3" name="Facebook: Bùi Liễu">
            <a:extLst>
              <a:ext uri="{FF2B5EF4-FFF2-40B4-BE49-F238E27FC236}">
                <a16:creationId xmlns="" xmlns:a16="http://schemas.microsoft.com/office/drawing/2014/main" id="{FCFCC426-A77A-7D8C-DF1D-2BDB99947E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3944" y="1885950"/>
            <a:ext cx="716097" cy="525604"/>
          </a:xfrm>
          <a:prstGeom prst="rect">
            <a:avLst/>
          </a:prstGeom>
        </p:spPr>
      </p:pic>
      <p:sp>
        <p:nvSpPr>
          <p:cNvPr id="4" name="Bùi Liễu">
            <a:extLst>
              <a:ext uri="{FF2B5EF4-FFF2-40B4-BE49-F238E27FC236}">
                <a16:creationId xmlns="" xmlns:a16="http://schemas.microsoft.com/office/drawing/2014/main" id="{D6D601E0-1974-9614-92FA-AC71E048E237}"/>
              </a:ext>
            </a:extLst>
          </p:cNvPr>
          <p:cNvSpPr txBox="1">
            <a:spLocks/>
          </p:cNvSpPr>
          <p:nvPr/>
        </p:nvSpPr>
        <p:spPr>
          <a:xfrm>
            <a:off x="3505199" y="1885950"/>
            <a:ext cx="3381375" cy="577800"/>
          </a:xfrm>
          <a:prstGeom prst="rect">
            <a:avLst/>
          </a:prstGeom>
          <a:ln>
            <a:noFill/>
          </a:ln>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Read and answer.</a:t>
            </a:r>
          </a:p>
        </p:txBody>
      </p:sp>
      <p:pic>
        <p:nvPicPr>
          <p:cNvPr id="5" name="Facebook: Bùi Liễu">
            <a:extLst>
              <a:ext uri="{FF2B5EF4-FFF2-40B4-BE49-F238E27FC236}">
                <a16:creationId xmlns="" xmlns:a16="http://schemas.microsoft.com/office/drawing/2014/main" id="{B3A40475-639A-1536-8B23-CC666DD333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24922" y="2537677"/>
            <a:ext cx="778001" cy="498270"/>
          </a:xfrm>
          <a:prstGeom prst="rect">
            <a:avLst/>
          </a:prstGeom>
        </p:spPr>
      </p:pic>
      <p:sp>
        <p:nvSpPr>
          <p:cNvPr id="6" name="Bùi Liễu">
            <a:extLst>
              <a:ext uri="{FF2B5EF4-FFF2-40B4-BE49-F238E27FC236}">
                <a16:creationId xmlns="" xmlns:a16="http://schemas.microsoft.com/office/drawing/2014/main" id="{2168DDBC-14AC-EC12-3C51-AB9D8AD96445}"/>
              </a:ext>
            </a:extLst>
          </p:cNvPr>
          <p:cNvSpPr txBox="1">
            <a:spLocks/>
          </p:cNvSpPr>
          <p:nvPr/>
        </p:nvSpPr>
        <p:spPr>
          <a:xfrm>
            <a:off x="4038600" y="2513188"/>
            <a:ext cx="2362200" cy="547249"/>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200" dirty="0">
                <a:latin typeface="Berlin Sans FB" pitchFamily="34" charset="0"/>
                <a:cs typeface="Arial" panose="020B0604020202020204" pitchFamily="34" charset="0"/>
              </a:rPr>
              <a:t>Let’s write.</a:t>
            </a:r>
          </a:p>
        </p:txBody>
      </p:sp>
      <p:pic>
        <p:nvPicPr>
          <p:cNvPr id="7" name="Facebook: Bùi Liễu">
            <a:extLst>
              <a:ext uri="{FF2B5EF4-FFF2-40B4-BE49-F238E27FC236}">
                <a16:creationId xmlns="" xmlns:a16="http://schemas.microsoft.com/office/drawing/2014/main" id="{F42175CF-3A8B-F1AC-EB5F-C9ABD5AB50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08302" y="3205567"/>
            <a:ext cx="756085" cy="457587"/>
          </a:xfrm>
          <a:prstGeom prst="rect">
            <a:avLst/>
          </a:prstGeom>
        </p:spPr>
      </p:pic>
    </p:spTree>
    <p:extLst>
      <p:ext uri="{BB962C8B-B14F-4D97-AF65-F5344CB8AC3E}">
        <p14:creationId xmlns:p14="http://schemas.microsoft.com/office/powerpoint/2010/main" val="1293598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2F844E6-86AC-8C11-BD3C-449A915209D3}"/>
            </a:ext>
          </a:extLst>
        </p:cNvPr>
        <p:cNvGrpSpPr/>
        <p:nvPr/>
      </p:nvGrpSpPr>
      <p:grpSpPr>
        <a:xfrm>
          <a:off x="0" y="0"/>
          <a:ext cx="0" cy="0"/>
          <a:chOff x="0" y="0"/>
          <a:chExt cx="0" cy="0"/>
        </a:xfrm>
      </p:grpSpPr>
      <p:sp>
        <p:nvSpPr>
          <p:cNvPr id="22" name="Bùi Liễu Powerpoint">
            <a:extLst>
              <a:ext uri="{FF2B5EF4-FFF2-40B4-BE49-F238E27FC236}">
                <a16:creationId xmlns="" xmlns:a16="http://schemas.microsoft.com/office/drawing/2014/main" id="{A5DBE9A1-1B98-E7F2-11CA-9E2F7FD996C7}"/>
              </a:ext>
            </a:extLst>
          </p:cNvPr>
          <p:cNvSpPr/>
          <p:nvPr/>
        </p:nvSpPr>
        <p:spPr>
          <a:xfrm>
            <a:off x="458997" y="1504950"/>
            <a:ext cx="5179803" cy="26393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ùi Liễu Powerpoint">
            <a:extLst>
              <a:ext uri="{FF2B5EF4-FFF2-40B4-BE49-F238E27FC236}">
                <a16:creationId xmlns="" xmlns:a16="http://schemas.microsoft.com/office/drawing/2014/main" id="{A78E7DA5-075B-E8F5-F3F6-4CBA5B9E11B4}"/>
              </a:ext>
            </a:extLst>
          </p:cNvPr>
          <p:cNvSpPr/>
          <p:nvPr/>
        </p:nvSpPr>
        <p:spPr>
          <a:xfrm>
            <a:off x="2203177" y="1186158"/>
            <a:ext cx="3207024" cy="2966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ùi Liễu">
            <a:extLst>
              <a:ext uri="{FF2B5EF4-FFF2-40B4-BE49-F238E27FC236}">
                <a16:creationId xmlns="" xmlns:a16="http://schemas.microsoft.com/office/drawing/2014/main" id="{F124CC4B-D72C-6C36-5DA7-4B6E10D9850F}"/>
              </a:ext>
            </a:extLst>
          </p:cNvPr>
          <p:cNvSpPr txBox="1"/>
          <p:nvPr/>
        </p:nvSpPr>
        <p:spPr>
          <a:xfrm>
            <a:off x="296772" y="663549"/>
            <a:ext cx="8618627" cy="2826306"/>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dirty="0">
                <a:latin typeface="Arial" panose="020B0604020202020204" pitchFamily="34" charset="0"/>
                <a:cs typeface="Arial" panose="020B0604020202020204" pitchFamily="34" charset="0"/>
              </a:rPr>
              <a:t>Dear Linda,</a:t>
            </a:r>
          </a:p>
          <a:p>
            <a:pPr algn="just"/>
            <a:r>
              <a:rPr lang="en-US" sz="2000" dirty="0">
                <a:latin typeface="Arial" panose="020B0604020202020204" pitchFamily="34" charset="0"/>
                <a:cs typeface="Arial" panose="020B0604020202020204" pitchFamily="34" charset="0"/>
              </a:rPr>
              <a:t>How are you? It’s my birthday on Sunday. Will you come to my party? It’ll be at my home at 15 Quang Trung Street. We’ll have lots of food and drinks at the party. There’ll be pizza, burgers and chips. We’ll have lemonade, apple juice and milk tea, too. We’ll play some games such as  Bingo, Tic-tac-toe or Charades. We’ll also listen to music and dance. It’ll be so much fun! I hope you’ll come.</a:t>
            </a:r>
          </a:p>
          <a:p>
            <a:pPr algn="just"/>
            <a:r>
              <a:rPr lang="en-US" sz="2000" dirty="0">
                <a:latin typeface="Arial" panose="020B0604020202020204" pitchFamily="34" charset="0"/>
                <a:cs typeface="Arial" panose="020B0604020202020204" pitchFamily="34" charset="0"/>
              </a:rPr>
              <a:t>Mai</a:t>
            </a:r>
          </a:p>
        </p:txBody>
      </p:sp>
      <p:sp>
        <p:nvSpPr>
          <p:cNvPr id="9" name="Bùi Liễu">
            <a:extLst>
              <a:ext uri="{FF2B5EF4-FFF2-40B4-BE49-F238E27FC236}">
                <a16:creationId xmlns="" xmlns:a16="http://schemas.microsoft.com/office/drawing/2014/main" id="{C29FB16F-33CB-9137-5925-864D33E9FE29}"/>
              </a:ext>
            </a:extLst>
          </p:cNvPr>
          <p:cNvSpPr/>
          <p:nvPr/>
        </p:nvSpPr>
        <p:spPr>
          <a:xfrm>
            <a:off x="2012739" y="101055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sp>
        <p:nvSpPr>
          <p:cNvPr id="11" name="Bùi Liễu Powerpoint">
            <a:extLst>
              <a:ext uri="{FF2B5EF4-FFF2-40B4-BE49-F238E27FC236}">
                <a16:creationId xmlns="" xmlns:a16="http://schemas.microsoft.com/office/drawing/2014/main" id="{EB4EAF6C-14E3-0657-B7F7-A0228034A790}"/>
              </a:ext>
            </a:extLst>
          </p:cNvPr>
          <p:cNvSpPr/>
          <p:nvPr/>
        </p:nvSpPr>
        <p:spPr>
          <a:xfrm>
            <a:off x="7572894" y="4173489"/>
            <a:ext cx="1173883" cy="247648"/>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Bùi Liễu">
            <a:extLst>
              <a:ext uri="{FF2B5EF4-FFF2-40B4-BE49-F238E27FC236}">
                <a16:creationId xmlns="" xmlns:a16="http://schemas.microsoft.com/office/drawing/2014/main" id="{39A8D0B3-E665-7EB6-FCB4-628372C91834}"/>
              </a:ext>
            </a:extLst>
          </p:cNvPr>
          <p:cNvSpPr txBox="1">
            <a:spLocks/>
          </p:cNvSpPr>
          <p:nvPr/>
        </p:nvSpPr>
        <p:spPr>
          <a:xfrm>
            <a:off x="579120" y="162024"/>
            <a:ext cx="39624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answer</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3" name="Bùi Liễu Powerpoint">
            <a:extLst>
              <a:ext uri="{FF2B5EF4-FFF2-40B4-BE49-F238E27FC236}">
                <a16:creationId xmlns="" xmlns:a16="http://schemas.microsoft.com/office/drawing/2014/main" id="{6E350F83-BCD9-F264-9C83-9E2F21DB77A3}"/>
              </a:ext>
            </a:extLst>
          </p:cNvPr>
          <p:cNvSpPr txBox="1"/>
          <p:nvPr/>
        </p:nvSpPr>
        <p:spPr>
          <a:xfrm>
            <a:off x="660529" y="3409950"/>
            <a:ext cx="429247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When is Mai’s birthday?</a:t>
            </a:r>
          </a:p>
        </p:txBody>
      </p:sp>
      <p:sp>
        <p:nvSpPr>
          <p:cNvPr id="6" name="Bùi Liễu Powerpoint">
            <a:extLst>
              <a:ext uri="{FF2B5EF4-FFF2-40B4-BE49-F238E27FC236}">
                <a16:creationId xmlns="" xmlns:a16="http://schemas.microsoft.com/office/drawing/2014/main" id="{DB46A58C-DEB6-5F86-7ADB-B5F64C0B5A0E}"/>
              </a:ext>
            </a:extLst>
          </p:cNvPr>
          <p:cNvSpPr txBox="1"/>
          <p:nvPr/>
        </p:nvSpPr>
        <p:spPr>
          <a:xfrm>
            <a:off x="946159" y="3789247"/>
            <a:ext cx="4083041"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Her birthday is on Sunday.</a:t>
            </a:r>
          </a:p>
        </p:txBody>
      </p:sp>
      <p:sp>
        <p:nvSpPr>
          <p:cNvPr id="14" name="Bùi Liễu Powerpoint">
            <a:extLst>
              <a:ext uri="{FF2B5EF4-FFF2-40B4-BE49-F238E27FC236}">
                <a16:creationId xmlns="" xmlns:a16="http://schemas.microsoft.com/office/drawing/2014/main" id="{9D1D8117-0BFE-2F34-E1DF-42E7A284923E}"/>
              </a:ext>
            </a:extLst>
          </p:cNvPr>
          <p:cNvSpPr txBox="1"/>
          <p:nvPr/>
        </p:nvSpPr>
        <p:spPr>
          <a:xfrm>
            <a:off x="660529" y="4124316"/>
            <a:ext cx="429247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Where will her birthday party be?</a:t>
            </a:r>
          </a:p>
        </p:txBody>
      </p:sp>
      <p:sp>
        <p:nvSpPr>
          <p:cNvPr id="16" name="Bùi Liễu Powerpoint">
            <a:extLst>
              <a:ext uri="{FF2B5EF4-FFF2-40B4-BE49-F238E27FC236}">
                <a16:creationId xmlns="" xmlns:a16="http://schemas.microsoft.com/office/drawing/2014/main" id="{B8AF1910-E8CF-036A-B65C-8BA0BABD46F9}"/>
              </a:ext>
            </a:extLst>
          </p:cNvPr>
          <p:cNvSpPr txBox="1"/>
          <p:nvPr/>
        </p:nvSpPr>
        <p:spPr>
          <a:xfrm>
            <a:off x="946159" y="4503613"/>
            <a:ext cx="7207241"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Her birthday will be at her home at 15 Quang Trung Street.</a:t>
            </a:r>
          </a:p>
        </p:txBody>
      </p:sp>
      <p:sp>
        <p:nvSpPr>
          <p:cNvPr id="23" name="Bùi Liễu">
            <a:extLst>
              <a:ext uri="{FF2B5EF4-FFF2-40B4-BE49-F238E27FC236}">
                <a16:creationId xmlns="" xmlns:a16="http://schemas.microsoft.com/office/drawing/2014/main" id="{69BCB17B-D3DE-1B8B-8105-1A4EAD69C0F0}"/>
              </a:ext>
            </a:extLst>
          </p:cNvPr>
          <p:cNvSpPr/>
          <p:nvPr/>
        </p:nvSpPr>
        <p:spPr>
          <a:xfrm>
            <a:off x="208300" y="130715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pic>
        <p:nvPicPr>
          <p:cNvPr id="4" name="Unit 13 Bùi Liễu 0968142780">
            <a:hlinkClick r:id="" action="ppaction://media"/>
            <a:extLst>
              <a:ext uri="{FF2B5EF4-FFF2-40B4-BE49-F238E27FC236}">
                <a16:creationId xmlns="" xmlns:a16="http://schemas.microsoft.com/office/drawing/2014/main" id="{F26004CC-36ED-FBC1-6AB0-690B07584443}"/>
              </a:ext>
            </a:extLst>
          </p:cNvPr>
          <p:cNvPicPr>
            <a:picLocks noChangeAspect="1"/>
          </p:cNvPicPr>
          <p:nvPr>
            <a:audioFile r:link="rId1"/>
            <p:extLst>
              <p:ext uri="{DAA4B4D4-6D71-4841-9C94-3DE7FCFB9230}">
                <p14:media xmlns:p14="http://schemas.microsoft.com/office/powerpoint/2010/main" r:embed="rId2">
                  <p14:trim st="6804"/>
                </p14:media>
              </p:ext>
            </p:ext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17488" y="320558"/>
            <a:ext cx="369988" cy="296600"/>
          </a:xfrm>
          <a:prstGeom prst="rect">
            <a:avLst/>
          </a:prstGeom>
        </p:spPr>
      </p:pic>
    </p:spTree>
    <p:extLst>
      <p:ext uri="{BB962C8B-B14F-4D97-AF65-F5344CB8AC3E}">
        <p14:creationId xmlns:p14="http://schemas.microsoft.com/office/powerpoint/2010/main" val="1583109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4"/>
                </p:tgtEl>
              </p:cMediaNode>
            </p:audio>
          </p:childTnLst>
        </p:cTn>
      </p:par>
    </p:tnLst>
    <p:bldLst>
      <p:bldP spid="22" grpId="0" animBg="1"/>
      <p:bldP spid="2" grpId="0" animBg="1"/>
      <p:bldP spid="9" grpId="0" animBg="1"/>
      <p:bldP spid="11" grpId="0" animBg="1"/>
      <p:bldP spid="6" grpId="0"/>
      <p:bldP spid="16"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5AF6D7B-4EB6-D160-5576-7C1C66118C34}"/>
            </a:ext>
          </a:extLst>
        </p:cNvPr>
        <p:cNvGrpSpPr/>
        <p:nvPr/>
      </p:nvGrpSpPr>
      <p:grpSpPr>
        <a:xfrm>
          <a:off x="0" y="0"/>
          <a:ext cx="0" cy="0"/>
          <a:chOff x="0" y="0"/>
          <a:chExt cx="0" cy="0"/>
        </a:xfrm>
      </p:grpSpPr>
      <p:sp>
        <p:nvSpPr>
          <p:cNvPr id="8" name="Bùi Liễu Powerpoint">
            <a:extLst>
              <a:ext uri="{FF2B5EF4-FFF2-40B4-BE49-F238E27FC236}">
                <a16:creationId xmlns="" xmlns:a16="http://schemas.microsoft.com/office/drawing/2014/main" id="{F38650DE-1DA6-20AA-6252-6CC0671CA111}"/>
              </a:ext>
            </a:extLst>
          </p:cNvPr>
          <p:cNvSpPr/>
          <p:nvPr/>
        </p:nvSpPr>
        <p:spPr>
          <a:xfrm>
            <a:off x="527005" y="2093779"/>
            <a:ext cx="4495800" cy="26393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ùi Liễu Powerpoint">
            <a:extLst>
              <a:ext uri="{FF2B5EF4-FFF2-40B4-BE49-F238E27FC236}">
                <a16:creationId xmlns="" xmlns:a16="http://schemas.microsoft.com/office/drawing/2014/main" id="{D4E9A43A-8EDB-B561-F44A-D93462C87F44}"/>
              </a:ext>
            </a:extLst>
          </p:cNvPr>
          <p:cNvSpPr/>
          <p:nvPr/>
        </p:nvSpPr>
        <p:spPr>
          <a:xfrm>
            <a:off x="2895601" y="1779523"/>
            <a:ext cx="4495800" cy="26393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ùi Liễu Powerpoint">
            <a:extLst>
              <a:ext uri="{FF2B5EF4-FFF2-40B4-BE49-F238E27FC236}">
                <a16:creationId xmlns="" xmlns:a16="http://schemas.microsoft.com/office/drawing/2014/main" id="{EFB6295F-AFCD-028B-B969-368A6A8E9129}"/>
              </a:ext>
            </a:extLst>
          </p:cNvPr>
          <p:cNvSpPr/>
          <p:nvPr/>
        </p:nvSpPr>
        <p:spPr>
          <a:xfrm>
            <a:off x="458997" y="1504950"/>
            <a:ext cx="5179803" cy="26393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ùi Liễu Powerpoint">
            <a:extLst>
              <a:ext uri="{FF2B5EF4-FFF2-40B4-BE49-F238E27FC236}">
                <a16:creationId xmlns="" xmlns:a16="http://schemas.microsoft.com/office/drawing/2014/main" id="{9FA7230D-5B43-8BCC-8891-AAC8841CCA4E}"/>
              </a:ext>
            </a:extLst>
          </p:cNvPr>
          <p:cNvSpPr/>
          <p:nvPr/>
        </p:nvSpPr>
        <p:spPr>
          <a:xfrm>
            <a:off x="2203177" y="1186158"/>
            <a:ext cx="3207024" cy="2966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ùi Liễu">
            <a:extLst>
              <a:ext uri="{FF2B5EF4-FFF2-40B4-BE49-F238E27FC236}">
                <a16:creationId xmlns="" xmlns:a16="http://schemas.microsoft.com/office/drawing/2014/main" id="{3B46BBBC-E14E-F260-2DB3-DF9FD64165C3}"/>
              </a:ext>
            </a:extLst>
          </p:cNvPr>
          <p:cNvSpPr txBox="1"/>
          <p:nvPr/>
        </p:nvSpPr>
        <p:spPr>
          <a:xfrm>
            <a:off x="296772" y="663549"/>
            <a:ext cx="8618627" cy="2826306"/>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000">
                <a:latin typeface="Arial" panose="020B0604020202020204" pitchFamily="34" charset="0"/>
                <a:cs typeface="Arial" panose="020B0604020202020204" pitchFamily="34" charset="0"/>
              </a:rPr>
              <a:t>Dear Linda,</a:t>
            </a:r>
          </a:p>
          <a:p>
            <a:pPr algn="just"/>
            <a:r>
              <a:rPr lang="en-US" sz="2000">
                <a:latin typeface="Arial" panose="020B0604020202020204" pitchFamily="34" charset="0"/>
                <a:cs typeface="Arial" panose="020B0604020202020204" pitchFamily="34" charset="0"/>
              </a:rPr>
              <a:t>How are you? It’s my birthday on Sunday. Will you come to my party? It’ll be at my home at 15 Quang Trung Street. We’ll have lots of food and drinks at the party. There’ll be pizza, burgers and chips. We’ll have lemonade, apple juice and milk tea, too. We’ll play some games such as  Bingo, Tic-tac-toe or Charades. We’ll also listen to music and dance. It’ll be so much fun! I hope you’ll come.</a:t>
            </a:r>
          </a:p>
          <a:p>
            <a:pPr algn="just"/>
            <a:r>
              <a:rPr lang="en-US" sz="2000">
                <a:latin typeface="Arial" panose="020B0604020202020204" pitchFamily="34" charset="0"/>
                <a:cs typeface="Arial" panose="020B0604020202020204" pitchFamily="34" charset="0"/>
              </a:rPr>
              <a:t>Mai</a:t>
            </a:r>
            <a:endParaRPr lang="en-US" sz="2000" dirty="0">
              <a:latin typeface="Arial" panose="020B0604020202020204" pitchFamily="34" charset="0"/>
              <a:cs typeface="Arial" panose="020B0604020202020204" pitchFamily="34" charset="0"/>
            </a:endParaRPr>
          </a:p>
        </p:txBody>
      </p:sp>
      <p:sp>
        <p:nvSpPr>
          <p:cNvPr id="9" name="Bùi Liễu">
            <a:extLst>
              <a:ext uri="{FF2B5EF4-FFF2-40B4-BE49-F238E27FC236}">
                <a16:creationId xmlns="" xmlns:a16="http://schemas.microsoft.com/office/drawing/2014/main" id="{51944543-7F69-4ABC-CB13-1B7C31138E3A}"/>
              </a:ext>
            </a:extLst>
          </p:cNvPr>
          <p:cNvSpPr/>
          <p:nvPr/>
        </p:nvSpPr>
        <p:spPr>
          <a:xfrm>
            <a:off x="2012739" y="101055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sp>
        <p:nvSpPr>
          <p:cNvPr id="7" name="Bùi Liễu">
            <a:extLst>
              <a:ext uri="{FF2B5EF4-FFF2-40B4-BE49-F238E27FC236}">
                <a16:creationId xmlns="" xmlns:a16="http://schemas.microsoft.com/office/drawing/2014/main" id="{AFEA1F79-7F27-0910-39F2-98B41161E256}"/>
              </a:ext>
            </a:extLst>
          </p:cNvPr>
          <p:cNvSpPr txBox="1">
            <a:spLocks/>
          </p:cNvSpPr>
          <p:nvPr/>
        </p:nvSpPr>
        <p:spPr>
          <a:xfrm>
            <a:off x="579120" y="162024"/>
            <a:ext cx="39624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answer</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3" name="Bùi Liễu Powerpoint">
            <a:extLst>
              <a:ext uri="{FF2B5EF4-FFF2-40B4-BE49-F238E27FC236}">
                <a16:creationId xmlns="" xmlns:a16="http://schemas.microsoft.com/office/drawing/2014/main" id="{EFE5A860-9386-C8C4-9D46-C8C05A4B1DC5}"/>
              </a:ext>
            </a:extLst>
          </p:cNvPr>
          <p:cNvSpPr txBox="1"/>
          <p:nvPr/>
        </p:nvSpPr>
        <p:spPr>
          <a:xfrm>
            <a:off x="660529" y="3363977"/>
            <a:ext cx="429247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What food will they have?</a:t>
            </a:r>
          </a:p>
        </p:txBody>
      </p:sp>
      <p:sp>
        <p:nvSpPr>
          <p:cNvPr id="6" name="Bùi Liễu Powerpoint">
            <a:extLst>
              <a:ext uri="{FF2B5EF4-FFF2-40B4-BE49-F238E27FC236}">
                <a16:creationId xmlns="" xmlns:a16="http://schemas.microsoft.com/office/drawing/2014/main" id="{DFCE3F5D-482C-4B3C-DB43-BE2DB267D5DC}"/>
              </a:ext>
            </a:extLst>
          </p:cNvPr>
          <p:cNvSpPr txBox="1"/>
          <p:nvPr/>
        </p:nvSpPr>
        <p:spPr>
          <a:xfrm>
            <a:off x="946159" y="3743274"/>
            <a:ext cx="5452844" cy="400110"/>
          </a:xfrm>
          <a:prstGeom prst="rect">
            <a:avLst/>
          </a:prstGeom>
          <a:noFill/>
        </p:spPr>
        <p:txBody>
          <a:bodyPr wrap="square" rtlCol="0">
            <a:spAutoFit/>
          </a:bodyPr>
          <a:lstStyle/>
          <a:p>
            <a:r>
              <a:rPr lang="en-US" sz="2000" dirty="0" smtClean="0">
                <a:solidFill>
                  <a:srgbClr val="FF0000"/>
                </a:solidFill>
                <a:latin typeface="Arial" panose="020B0604020202020204" pitchFamily="34" charset="0"/>
                <a:cs typeface="Arial" panose="020B0604020202020204" pitchFamily="34" charset="0"/>
              </a:rPr>
              <a:t>They will have  </a:t>
            </a:r>
            <a:r>
              <a:rPr lang="en-US" sz="2000" dirty="0">
                <a:solidFill>
                  <a:srgbClr val="FF0000"/>
                </a:solidFill>
                <a:latin typeface="Arial" panose="020B0604020202020204" pitchFamily="34" charset="0"/>
                <a:cs typeface="Arial" panose="020B0604020202020204" pitchFamily="34" charset="0"/>
              </a:rPr>
              <a:t>pizza, burgers and chips.</a:t>
            </a:r>
          </a:p>
        </p:txBody>
      </p:sp>
      <p:sp>
        <p:nvSpPr>
          <p:cNvPr id="14" name="Bùi Liễu Powerpoint">
            <a:extLst>
              <a:ext uri="{FF2B5EF4-FFF2-40B4-BE49-F238E27FC236}">
                <a16:creationId xmlns="" xmlns:a16="http://schemas.microsoft.com/office/drawing/2014/main" id="{8BE86D40-31D0-8A64-F41C-FE75431AC7CC}"/>
              </a:ext>
            </a:extLst>
          </p:cNvPr>
          <p:cNvSpPr txBox="1"/>
          <p:nvPr/>
        </p:nvSpPr>
        <p:spPr>
          <a:xfrm>
            <a:off x="660529" y="4078343"/>
            <a:ext cx="429247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What drinks will they have?</a:t>
            </a:r>
          </a:p>
        </p:txBody>
      </p:sp>
      <p:sp>
        <p:nvSpPr>
          <p:cNvPr id="16" name="Bùi Liễu Powerpoint">
            <a:extLst>
              <a:ext uri="{FF2B5EF4-FFF2-40B4-BE49-F238E27FC236}">
                <a16:creationId xmlns="" xmlns:a16="http://schemas.microsoft.com/office/drawing/2014/main" id="{614A1B75-E217-170B-88E7-7FA8C543229B}"/>
              </a:ext>
            </a:extLst>
          </p:cNvPr>
          <p:cNvSpPr txBox="1"/>
          <p:nvPr/>
        </p:nvSpPr>
        <p:spPr>
          <a:xfrm>
            <a:off x="946159" y="4457640"/>
            <a:ext cx="7207241" cy="400110"/>
          </a:xfrm>
          <a:prstGeom prst="rect">
            <a:avLst/>
          </a:prstGeom>
          <a:noFill/>
        </p:spPr>
        <p:txBody>
          <a:bodyPr wrap="square" rtlCol="0">
            <a:spAutoFit/>
          </a:bodyPr>
          <a:lstStyle/>
          <a:p>
            <a:r>
              <a:rPr lang="en-US" sz="2000" dirty="0" smtClean="0">
                <a:solidFill>
                  <a:srgbClr val="FF0000"/>
                </a:solidFill>
                <a:latin typeface="Arial" panose="020B0604020202020204" pitchFamily="34" charset="0"/>
                <a:cs typeface="Arial" panose="020B0604020202020204" pitchFamily="34" charset="0"/>
              </a:rPr>
              <a:t>They’ll have lemonade</a:t>
            </a:r>
            <a:r>
              <a:rPr lang="en-US" sz="2000" dirty="0">
                <a:solidFill>
                  <a:srgbClr val="FF0000"/>
                </a:solidFill>
                <a:latin typeface="Arial" panose="020B0604020202020204" pitchFamily="34" charset="0"/>
                <a:cs typeface="Arial" panose="020B0604020202020204" pitchFamily="34" charset="0"/>
              </a:rPr>
              <a:t>, apple juice and milk tea.</a:t>
            </a:r>
          </a:p>
        </p:txBody>
      </p:sp>
      <p:sp>
        <p:nvSpPr>
          <p:cNvPr id="23" name="Bùi Liễu">
            <a:extLst>
              <a:ext uri="{FF2B5EF4-FFF2-40B4-BE49-F238E27FC236}">
                <a16:creationId xmlns="" xmlns:a16="http://schemas.microsoft.com/office/drawing/2014/main" id="{576C3D19-93C8-6FB6-D921-9AEE0E420FAB}"/>
              </a:ext>
            </a:extLst>
          </p:cNvPr>
          <p:cNvSpPr/>
          <p:nvPr/>
        </p:nvSpPr>
        <p:spPr>
          <a:xfrm>
            <a:off x="208300" y="130715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sp>
        <p:nvSpPr>
          <p:cNvPr id="5" name="Bùi Liễu">
            <a:extLst>
              <a:ext uri="{FF2B5EF4-FFF2-40B4-BE49-F238E27FC236}">
                <a16:creationId xmlns="" xmlns:a16="http://schemas.microsoft.com/office/drawing/2014/main" id="{B508041B-704A-B96A-50B9-5290369B32F6}"/>
              </a:ext>
            </a:extLst>
          </p:cNvPr>
          <p:cNvSpPr/>
          <p:nvPr/>
        </p:nvSpPr>
        <p:spPr>
          <a:xfrm>
            <a:off x="2539266" y="1567934"/>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3</a:t>
            </a:r>
          </a:p>
        </p:txBody>
      </p:sp>
      <p:sp>
        <p:nvSpPr>
          <p:cNvPr id="10" name="Bùi Liễu">
            <a:extLst>
              <a:ext uri="{FF2B5EF4-FFF2-40B4-BE49-F238E27FC236}">
                <a16:creationId xmlns="" xmlns:a16="http://schemas.microsoft.com/office/drawing/2014/main" id="{00A119F2-49BD-DC6D-6FCA-26DEFA6B4A90}"/>
              </a:ext>
            </a:extLst>
          </p:cNvPr>
          <p:cNvSpPr/>
          <p:nvPr/>
        </p:nvSpPr>
        <p:spPr>
          <a:xfrm>
            <a:off x="358700" y="1877010"/>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a:t>
            </a:r>
          </a:p>
        </p:txBody>
      </p:sp>
      <p:pic>
        <p:nvPicPr>
          <p:cNvPr id="11" name="Unit 13 Bùi Liễu 0968142780">
            <a:hlinkClick r:id="" action="ppaction://media"/>
            <a:extLst>
              <a:ext uri="{FF2B5EF4-FFF2-40B4-BE49-F238E27FC236}">
                <a16:creationId xmlns="" xmlns:a16="http://schemas.microsoft.com/office/drawing/2014/main" id="{51BDAAA4-321E-8577-3829-DD7AEACE245F}"/>
              </a:ext>
            </a:extLst>
          </p:cNvPr>
          <p:cNvPicPr>
            <a:picLocks noChangeAspect="1"/>
          </p:cNvPicPr>
          <p:nvPr>
            <a:audioFile r:link="rId1"/>
            <p:extLst>
              <p:ext uri="{DAA4B4D4-6D71-4841-9C94-3DE7FCFB9230}">
                <p14:media xmlns:p14="http://schemas.microsoft.com/office/powerpoint/2010/main" r:embed="rId2">
                  <p14:trim st="6804"/>
                </p14:media>
              </p:ext>
            </p:ext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17488" y="320558"/>
            <a:ext cx="369988" cy="296600"/>
          </a:xfrm>
          <a:prstGeom prst="rect">
            <a:avLst/>
          </a:prstGeom>
        </p:spPr>
      </p:pic>
    </p:spTree>
    <p:extLst>
      <p:ext uri="{BB962C8B-B14F-4D97-AF65-F5344CB8AC3E}">
        <p14:creationId xmlns:p14="http://schemas.microsoft.com/office/powerpoint/2010/main" val="1025767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27" fill="hold" display="0">
                  <p:stCondLst>
                    <p:cond delay="indefinite"/>
                  </p:stCondLst>
                  <p:endCondLst>
                    <p:cond evt="onStopAudio" delay="0">
                      <p:tgtEl>
                        <p:sldTgt/>
                      </p:tgtEl>
                    </p:cond>
                  </p:endCondLst>
                </p:cTn>
                <p:tgtEl>
                  <p:spTgt spid="11"/>
                </p:tgtEl>
              </p:cMediaNode>
            </p:audio>
          </p:childTnLst>
        </p:cTn>
      </p:par>
    </p:tnLst>
    <p:bldLst>
      <p:bldP spid="8" grpId="0" animBg="1"/>
      <p:bldP spid="4" grpId="0" animBg="1"/>
      <p:bldP spid="6" grpId="0"/>
      <p:bldP spid="16" grpId="0"/>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ÍNH CHỦ PPT">
            <a:extLst>
              <a:ext uri="{FF2B5EF4-FFF2-40B4-BE49-F238E27FC236}">
                <a16:creationId xmlns="" xmlns:a16="http://schemas.microsoft.com/office/drawing/2014/main" id="{95397544-6093-44D6-80DD-83A61BE1B1C3}"/>
              </a:ext>
            </a:extLst>
          </p:cNvPr>
          <p:cNvSpPr txBox="1">
            <a:spLocks/>
          </p:cNvSpPr>
          <p:nvPr/>
        </p:nvSpPr>
        <p:spPr>
          <a:xfrm>
            <a:off x="1066800" y="198901"/>
            <a:ext cx="48768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700" b="1" dirty="0">
                <a:solidFill>
                  <a:schemeClr val="tx1"/>
                </a:solidFill>
                <a:latin typeface="Arial" pitchFamily="34" charset="0"/>
                <a:cs typeface="Arial" pitchFamily="34" charset="0"/>
              </a:rPr>
              <a:t>5. Let’s write.</a:t>
            </a:r>
          </a:p>
        </p:txBody>
      </p:sp>
      <p:sp>
        <p:nvSpPr>
          <p:cNvPr id="11" name="CHÍNH CHỦ PPT">
            <a:extLst>
              <a:ext uri="{FF2B5EF4-FFF2-40B4-BE49-F238E27FC236}">
                <a16:creationId xmlns="" xmlns:a16="http://schemas.microsoft.com/office/drawing/2014/main" id="{0EFC1454-3F5D-492E-9FB8-E52065241ECE}"/>
              </a:ext>
            </a:extLst>
          </p:cNvPr>
          <p:cNvSpPr txBox="1"/>
          <p:nvPr/>
        </p:nvSpPr>
        <p:spPr>
          <a:xfrm>
            <a:off x="4252187" y="895350"/>
            <a:ext cx="4539449" cy="3792370"/>
          </a:xfrm>
          <a:prstGeom prst="roundRect">
            <a:avLst>
              <a:gd name="adj" fmla="val 10162"/>
            </a:avLst>
          </a:prstGeom>
          <a:solidFill>
            <a:schemeClr val="bg1"/>
          </a:solidFill>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sz="2200" dirty="0">
                <a:solidFill>
                  <a:schemeClr val="tx1"/>
                </a:solidFill>
                <a:latin typeface="Arial" panose="020B0604020202020204" pitchFamily="34" charset="0"/>
                <a:cs typeface="Arial" panose="020B0604020202020204" pitchFamily="34" charset="0"/>
              </a:rPr>
              <a:t>My birthday is ______. At my birthday party, we’ll __________, </a:t>
            </a:r>
          </a:p>
          <a:p>
            <a:pPr algn="just">
              <a:lnSpc>
                <a:spcPct val="150000"/>
              </a:lnSpc>
            </a:pPr>
            <a:r>
              <a:rPr lang="en-US" sz="2200" dirty="0">
                <a:solidFill>
                  <a:schemeClr val="tx1"/>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 </a:t>
            </a:r>
          </a:p>
        </p:txBody>
      </p:sp>
      <p:sp>
        <p:nvSpPr>
          <p:cNvPr id="5" name="CHÍNH CHỦ PPT">
            <a:extLst>
              <a:ext uri="{FF2B5EF4-FFF2-40B4-BE49-F238E27FC236}">
                <a16:creationId xmlns="" xmlns:a16="http://schemas.microsoft.com/office/drawing/2014/main" id="{140F1ED4-44A1-7728-3377-B1A57C003EB6}"/>
              </a:ext>
            </a:extLst>
          </p:cNvPr>
          <p:cNvSpPr txBox="1"/>
          <p:nvPr/>
        </p:nvSpPr>
        <p:spPr>
          <a:xfrm>
            <a:off x="6516160" y="1126065"/>
            <a:ext cx="1219200" cy="430887"/>
          </a:xfrm>
          <a:prstGeom prst="rect">
            <a:avLst/>
          </a:prstGeom>
          <a:noFill/>
        </p:spPr>
        <p:txBody>
          <a:bodyPr wrap="square" rtlCol="0">
            <a:spAutoFit/>
          </a:bodyPr>
          <a:lstStyle/>
          <a:p>
            <a:pPr algn="ctr"/>
            <a:r>
              <a:rPr lang="en-US" sz="2200" dirty="0">
                <a:solidFill>
                  <a:srgbClr val="FF0000"/>
                </a:solidFill>
                <a:latin typeface="Arial" panose="020B0604020202020204" pitchFamily="34" charset="0"/>
                <a:cs typeface="Arial" panose="020B0604020202020204" pitchFamily="34" charset="0"/>
              </a:rPr>
              <a:t>i</a:t>
            </a:r>
            <a:r>
              <a:rPr lang="en-US" sz="2200" dirty="0" smtClean="0">
                <a:solidFill>
                  <a:srgbClr val="FF0000"/>
                </a:solidFill>
                <a:latin typeface="Arial" panose="020B0604020202020204" pitchFamily="34" charset="0"/>
                <a:cs typeface="Arial" panose="020B0604020202020204" pitchFamily="34" charset="0"/>
              </a:rPr>
              <a:t>n May</a:t>
            </a:r>
            <a:endParaRPr lang="en-US" sz="2200" dirty="0">
              <a:solidFill>
                <a:srgbClr val="FF0000"/>
              </a:solidFill>
              <a:latin typeface="Arial" panose="020B0604020202020204" pitchFamily="34" charset="0"/>
              <a:cs typeface="Arial" panose="020B0604020202020204" pitchFamily="34" charset="0"/>
            </a:endParaRPr>
          </a:p>
        </p:txBody>
      </p:sp>
      <p:sp>
        <p:nvSpPr>
          <p:cNvPr id="12" name="CHÍNH CHỦ PPT">
            <a:extLst>
              <a:ext uri="{FF2B5EF4-FFF2-40B4-BE49-F238E27FC236}">
                <a16:creationId xmlns="" xmlns:a16="http://schemas.microsoft.com/office/drawing/2014/main" id="{BA4F4BCC-48A4-92D7-E094-6ED56644D385}"/>
              </a:ext>
            </a:extLst>
          </p:cNvPr>
          <p:cNvSpPr txBox="1"/>
          <p:nvPr/>
        </p:nvSpPr>
        <p:spPr>
          <a:xfrm>
            <a:off x="4419745" y="2140111"/>
            <a:ext cx="2708833"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burgers and fruit.</a:t>
            </a:r>
          </a:p>
        </p:txBody>
      </p:sp>
      <p:sp>
        <p:nvSpPr>
          <p:cNvPr id="13" name="CHÍNH CHỦ PPT">
            <a:extLst>
              <a:ext uri="{FF2B5EF4-FFF2-40B4-BE49-F238E27FC236}">
                <a16:creationId xmlns="" xmlns:a16="http://schemas.microsoft.com/office/drawing/2014/main" id="{70643642-D534-A7E5-4F17-D3B9311DEBA2}"/>
              </a:ext>
            </a:extLst>
          </p:cNvPr>
          <p:cNvSpPr txBox="1"/>
          <p:nvPr/>
        </p:nvSpPr>
        <p:spPr>
          <a:xfrm>
            <a:off x="4369852" y="3138007"/>
            <a:ext cx="502920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I’ll invite some friends to my party.</a:t>
            </a:r>
          </a:p>
        </p:txBody>
      </p:sp>
      <p:sp>
        <p:nvSpPr>
          <p:cNvPr id="17" name="CHÍNH CHỦ PPT">
            <a:extLst>
              <a:ext uri="{FF2B5EF4-FFF2-40B4-BE49-F238E27FC236}">
                <a16:creationId xmlns="" xmlns:a16="http://schemas.microsoft.com/office/drawing/2014/main" id="{44EA0E7C-6E80-A7BF-D319-C08F36EC7112}"/>
              </a:ext>
            </a:extLst>
          </p:cNvPr>
          <p:cNvSpPr txBox="1"/>
          <p:nvPr/>
        </p:nvSpPr>
        <p:spPr>
          <a:xfrm>
            <a:off x="4383446" y="2623386"/>
            <a:ext cx="4387559"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water, lemonade and milk tea. </a:t>
            </a:r>
          </a:p>
        </p:txBody>
      </p:sp>
      <p:sp>
        <p:nvSpPr>
          <p:cNvPr id="18" name="CHÍNH CHỦ PPT">
            <a:extLst>
              <a:ext uri="{FF2B5EF4-FFF2-40B4-BE49-F238E27FC236}">
                <a16:creationId xmlns="" xmlns:a16="http://schemas.microsoft.com/office/drawing/2014/main" id="{2F41BF2E-24CC-6761-DE10-78716E9C6612}"/>
              </a:ext>
            </a:extLst>
          </p:cNvPr>
          <p:cNvSpPr txBox="1"/>
          <p:nvPr/>
        </p:nvSpPr>
        <p:spPr>
          <a:xfrm>
            <a:off x="4347578" y="3637432"/>
            <a:ext cx="345108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We’ll sing and dance.</a:t>
            </a:r>
          </a:p>
        </p:txBody>
      </p:sp>
      <p:sp>
        <p:nvSpPr>
          <p:cNvPr id="19" name="CHÍNH CHỦ PPT">
            <a:extLst>
              <a:ext uri="{FF2B5EF4-FFF2-40B4-BE49-F238E27FC236}">
                <a16:creationId xmlns="" xmlns:a16="http://schemas.microsoft.com/office/drawing/2014/main" id="{5C962AD5-6973-84D0-40D4-3253B2313422}"/>
              </a:ext>
            </a:extLst>
          </p:cNvPr>
          <p:cNvSpPr txBox="1"/>
          <p:nvPr/>
        </p:nvSpPr>
        <p:spPr>
          <a:xfrm>
            <a:off x="7046591" y="3638550"/>
            <a:ext cx="213360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We’ll have</a:t>
            </a:r>
          </a:p>
        </p:txBody>
      </p:sp>
      <p:sp>
        <p:nvSpPr>
          <p:cNvPr id="4" name="CHÍNH CHỦ PPT">
            <a:extLst>
              <a:ext uri="{FF2B5EF4-FFF2-40B4-BE49-F238E27FC236}">
                <a16:creationId xmlns="" xmlns:a16="http://schemas.microsoft.com/office/drawing/2014/main" id="{ED38DBA0-2B23-56B9-9D56-6496AB87F8B9}"/>
              </a:ext>
            </a:extLst>
          </p:cNvPr>
          <p:cNvSpPr txBox="1"/>
          <p:nvPr/>
        </p:nvSpPr>
        <p:spPr>
          <a:xfrm>
            <a:off x="6837695" y="1609340"/>
            <a:ext cx="179533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have cakes</a:t>
            </a:r>
          </a:p>
        </p:txBody>
      </p:sp>
      <p:sp>
        <p:nvSpPr>
          <p:cNvPr id="6" name="CHÍNH CHỦ PPT">
            <a:extLst>
              <a:ext uri="{FF2B5EF4-FFF2-40B4-BE49-F238E27FC236}">
                <a16:creationId xmlns="" xmlns:a16="http://schemas.microsoft.com/office/drawing/2014/main" id="{F413520F-6326-5FFC-6831-0FF521908B96}"/>
              </a:ext>
            </a:extLst>
          </p:cNvPr>
          <p:cNvSpPr txBox="1"/>
          <p:nvPr/>
        </p:nvSpPr>
        <p:spPr>
          <a:xfrm>
            <a:off x="6705600" y="2132036"/>
            <a:ext cx="179533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We’ll have</a:t>
            </a:r>
          </a:p>
        </p:txBody>
      </p:sp>
      <p:sp>
        <p:nvSpPr>
          <p:cNvPr id="7" name="Bùi Liễu Powerpoint">
            <a:extLst>
              <a:ext uri="{FF2B5EF4-FFF2-40B4-BE49-F238E27FC236}">
                <a16:creationId xmlns="" xmlns:a16="http://schemas.microsoft.com/office/drawing/2014/main" id="{F7EE0389-C775-2B95-E38A-5BC836BAF947}"/>
              </a:ext>
            </a:extLst>
          </p:cNvPr>
          <p:cNvSpPr txBox="1"/>
          <p:nvPr/>
        </p:nvSpPr>
        <p:spPr>
          <a:xfrm>
            <a:off x="181125" y="1254356"/>
            <a:ext cx="4093215" cy="2568717"/>
          </a:xfrm>
          <a:prstGeom prst="rect">
            <a:avLst/>
          </a:prstGeom>
          <a:noFill/>
        </p:spPr>
        <p:txBody>
          <a:bodyPr wrap="square" rtlCol="0">
            <a:spAutoFit/>
          </a:bodyPr>
          <a:lstStyle/>
          <a:p>
            <a:pPr>
              <a:lnSpc>
                <a:spcPct val="150000"/>
              </a:lnSpc>
            </a:pPr>
            <a:r>
              <a:rPr lang="en-US" sz="2200" dirty="0">
                <a:latin typeface="Arial" panose="020B0604020202020204" pitchFamily="34" charset="0"/>
                <a:cs typeface="Arial" panose="020B0604020202020204" pitchFamily="34" charset="0"/>
              </a:rPr>
              <a:t>- When is your birthday?</a:t>
            </a:r>
          </a:p>
          <a:p>
            <a:pPr>
              <a:lnSpc>
                <a:spcPct val="150000"/>
              </a:lnSpc>
            </a:pPr>
            <a:r>
              <a:rPr lang="en-US" sz="2200" dirty="0">
                <a:latin typeface="Arial" panose="020B0604020202020204" pitchFamily="34" charset="0"/>
                <a:cs typeface="Arial" panose="020B0604020202020204" pitchFamily="34" charset="0"/>
              </a:rPr>
              <a:t>- What food, drinks and fruits will you have at your birthday party?</a:t>
            </a:r>
          </a:p>
          <a:p>
            <a:pPr>
              <a:lnSpc>
                <a:spcPct val="150000"/>
              </a:lnSpc>
            </a:pPr>
            <a:r>
              <a:rPr lang="en-US" sz="2200" dirty="0">
                <a:latin typeface="Arial" panose="020B0604020202020204" pitchFamily="34" charset="0"/>
                <a:cs typeface="Arial" panose="020B0604020202020204" pitchFamily="34" charset="0"/>
              </a:rPr>
              <a:t>- What will you do at the party?</a:t>
            </a:r>
          </a:p>
        </p:txBody>
      </p:sp>
      <p:sp>
        <p:nvSpPr>
          <p:cNvPr id="9" name="CHÍNH CHỦ PPT">
            <a:extLst>
              <a:ext uri="{FF2B5EF4-FFF2-40B4-BE49-F238E27FC236}">
                <a16:creationId xmlns="" xmlns:a16="http://schemas.microsoft.com/office/drawing/2014/main" id="{0D391F49-90B3-3641-ABDF-1C3E780F486E}"/>
              </a:ext>
            </a:extLst>
          </p:cNvPr>
          <p:cNvSpPr txBox="1"/>
          <p:nvPr/>
        </p:nvSpPr>
        <p:spPr>
          <a:xfrm>
            <a:off x="4382560" y="4136857"/>
            <a:ext cx="2133600" cy="430887"/>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a lot of fun.</a:t>
            </a:r>
          </a:p>
        </p:txBody>
      </p:sp>
    </p:spTree>
    <p:extLst>
      <p:ext uri="{BB962C8B-B14F-4D97-AF65-F5344CB8AC3E}">
        <p14:creationId xmlns:p14="http://schemas.microsoft.com/office/powerpoint/2010/main" val="3097135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7" grpId="0"/>
      <p:bldP spid="18" grpId="0"/>
      <p:bldP spid="19" grpId="0"/>
      <p:bldP spid="4"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a:extLst>
              <a:ext uri="{FF2B5EF4-FFF2-40B4-BE49-F238E27FC236}">
                <a16:creationId xmlns="" xmlns:a16="http://schemas.microsoft.com/office/drawing/2014/main" id="{95397544-6093-44D6-80DD-83A61BE1B1C3}"/>
              </a:ext>
            </a:extLst>
          </p:cNvPr>
          <p:cNvSpPr txBox="1">
            <a:spLocks/>
          </p:cNvSpPr>
          <p:nvPr/>
        </p:nvSpPr>
        <p:spPr>
          <a:xfrm>
            <a:off x="1447800" y="827880"/>
            <a:ext cx="6768905"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pPr algn="ctr"/>
            <a:r>
              <a:rPr lang="en-US" sz="2600" b="1" dirty="0">
                <a:solidFill>
                  <a:srgbClr val="F7903B"/>
                </a:solidFill>
                <a:latin typeface="Cooper Black" panose="0208090404030B020404" pitchFamily="18" charset="0"/>
                <a:cs typeface="Arial" pitchFamily="34" charset="0"/>
              </a:rPr>
              <a:t>Making a menu for your class party</a:t>
            </a:r>
          </a:p>
        </p:txBody>
      </p:sp>
      <p:pic>
        <p:nvPicPr>
          <p:cNvPr id="6" name="CHÍNH CHỦ PPT">
            <a:extLst>
              <a:ext uri="{FF2B5EF4-FFF2-40B4-BE49-F238E27FC236}">
                <a16:creationId xmlns="" xmlns:a16="http://schemas.microsoft.com/office/drawing/2014/main" id="{8F596C94-8F88-4F4E-9968-7CF42AA249FF}"/>
              </a:ext>
            </a:extLst>
          </p:cNvPr>
          <p:cNvPicPr>
            <a:picLocks noChangeAspect="1"/>
          </p:cNvPicPr>
          <p:nvPr/>
        </p:nvPicPr>
        <p:blipFill>
          <a:blip r:embed="rId2">
            <a:extLst>
              <a:ext uri="{28A0092B-C50C-407E-A947-70E740481C1C}">
                <a14:useLocalDpi xmlns:a14="http://schemas.microsoft.com/office/drawing/2010/main" val="0"/>
              </a:ext>
            </a:extLst>
          </a:blip>
          <a:srcRect t="2041" b="8570"/>
          <a:stretch/>
        </p:blipFill>
        <p:spPr>
          <a:xfrm>
            <a:off x="608364" y="1581150"/>
            <a:ext cx="8257860" cy="3337633"/>
          </a:xfrm>
          <a:prstGeom prst="roundRect">
            <a:avLst>
              <a:gd name="adj" fmla="val 8178"/>
            </a:avLst>
          </a:prstGeom>
        </p:spPr>
      </p:pic>
      <p:sp>
        <p:nvSpPr>
          <p:cNvPr id="4" name="Bùi Liễu 0968142780">
            <a:extLst>
              <a:ext uri="{FF2B5EF4-FFF2-40B4-BE49-F238E27FC236}">
                <a16:creationId xmlns="" xmlns:a16="http://schemas.microsoft.com/office/drawing/2014/main" id="{F4F8FCCF-C411-439D-BE98-984CE5DBBC14}"/>
              </a:ext>
            </a:extLst>
          </p:cNvPr>
          <p:cNvSpPr txBox="1">
            <a:spLocks/>
          </p:cNvSpPr>
          <p:nvPr/>
        </p:nvSpPr>
        <p:spPr>
          <a:xfrm>
            <a:off x="838200" y="224717"/>
            <a:ext cx="21336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anose="020B0604020202020204" pitchFamily="34" charset="0"/>
                <a:cs typeface="Arial" pitchFamily="34" charset="0"/>
              </a:rPr>
              <a:t>6. </a:t>
            </a:r>
            <a:r>
              <a:rPr lang="vi-VN" sz="2800" b="1" dirty="0">
                <a:solidFill>
                  <a:schemeClr val="tx1"/>
                </a:solidFill>
                <a:latin typeface="Arial" panose="020B0604020202020204" pitchFamily="34" charset="0"/>
                <a:cs typeface="Arial" pitchFamily="34" charset="0"/>
              </a:rPr>
              <a:t>Project.</a:t>
            </a:r>
            <a:endParaRPr lang="en-US" sz="2800" b="1" dirty="0">
              <a:solidFill>
                <a:schemeClr val="tx1"/>
              </a:solidFill>
              <a:latin typeface="Arial" panose="020B0604020202020204" pitchFamily="34" charset="0"/>
              <a:cs typeface="Arial" pitchFamily="34" charset="0"/>
            </a:endParaRPr>
          </a:p>
        </p:txBody>
      </p:sp>
      <p:sp>
        <p:nvSpPr>
          <p:cNvPr id="3" name="Bùi Liễu 0968142780">
            <a:extLst>
              <a:ext uri="{FF2B5EF4-FFF2-40B4-BE49-F238E27FC236}">
                <a16:creationId xmlns="" xmlns:a16="http://schemas.microsoft.com/office/drawing/2014/main" id="{DA41FA40-5F6C-627E-76B7-533A3114300D}"/>
              </a:ext>
            </a:extLst>
          </p:cNvPr>
          <p:cNvSpPr/>
          <p:nvPr/>
        </p:nvSpPr>
        <p:spPr>
          <a:xfrm>
            <a:off x="457200" y="1431043"/>
            <a:ext cx="3276600" cy="710375"/>
          </a:xfrm>
          <a:prstGeom prst="roundRect">
            <a:avLst/>
          </a:prstGeom>
          <a:solidFill>
            <a:srgbClr val="FDF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Our class party will be _____.</a:t>
            </a:r>
          </a:p>
          <a:p>
            <a:r>
              <a:rPr lang="en-US" dirty="0">
                <a:solidFill>
                  <a:schemeClr val="tx1"/>
                </a:solidFill>
                <a:latin typeface="Arial" panose="020B0604020202020204" pitchFamily="34" charset="0"/>
                <a:cs typeface="Arial" panose="020B0604020202020204" pitchFamily="34" charset="0"/>
              </a:rPr>
              <a:t>We’ll have ____________.</a:t>
            </a:r>
            <a:endParaRPr lang="vi-VN"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5083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828800" y="666750"/>
            <a:ext cx="6143625" cy="3276600"/>
          </a:xfrm>
          <a:prstGeom prst="rect">
            <a:avLst/>
          </a:prstGeom>
        </p:spPr>
      </p:pic>
      <p:sp>
        <p:nvSpPr>
          <p:cNvPr id="3" name="Bùi Liễu 0968142780">
            <a:extLst>
              <a:ext uri="{FF2B5EF4-FFF2-40B4-BE49-F238E27FC236}">
                <a16:creationId xmlns="" xmlns:a16="http://schemas.microsoft.com/office/drawing/2014/main" id="{EB01FEA5-E320-48D2-9FC0-B18DB097EE6F}"/>
              </a:ext>
            </a:extLst>
          </p:cNvPr>
          <p:cNvSpPr txBox="1"/>
          <p:nvPr/>
        </p:nvSpPr>
        <p:spPr>
          <a:xfrm>
            <a:off x="3124200" y="2190750"/>
            <a:ext cx="4495800" cy="1546577"/>
          </a:xfrm>
          <a:prstGeom prst="rect">
            <a:avLst/>
          </a:prstGeom>
          <a:noFill/>
        </p:spPr>
        <p:txBody>
          <a:bodyPr wrap="square" lIns="68580" tIns="34290" rIns="68580" bIns="34290" rtlCol="0">
            <a:spAutoFit/>
          </a:bodyPr>
          <a:lstStyle/>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Fun corner </a:t>
            </a:r>
          </a:p>
          <a:p>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cs typeface="Arial" panose="020B0604020202020204" pitchFamily="34" charset="0"/>
              </a:rPr>
              <a:t>&amp;</a:t>
            </a:r>
            <a:r>
              <a:rPr lang="en-US" sz="48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 wrap - up</a:t>
            </a:r>
          </a:p>
        </p:txBody>
      </p:sp>
    </p:spTree>
    <p:extLst>
      <p:ext uri="{BB962C8B-B14F-4D97-AF65-F5344CB8AC3E}">
        <p14:creationId xmlns:p14="http://schemas.microsoft.com/office/powerpoint/2010/main" val="1047945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ùi Liễu"/>
          <p:cNvSpPr/>
          <p:nvPr/>
        </p:nvSpPr>
        <p:spPr>
          <a:xfrm>
            <a:off x="0" y="-95250"/>
            <a:ext cx="9144000" cy="52387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ùi Liễu 0968142780">
            <a:extLst>
              <a:ext uri="{FF2B5EF4-FFF2-40B4-BE49-F238E27FC236}">
                <a16:creationId xmlns="" xmlns:a16="http://schemas.microsoft.com/office/drawing/2014/main" id="{6FD6346B-9AA5-4F6B-A18A-0B0BF60D7B80}"/>
              </a:ext>
            </a:extLst>
          </p:cNvPr>
          <p:cNvPicPr>
            <a:picLocks noChangeAspect="1"/>
          </p:cNvPicPr>
          <p:nvPr/>
        </p:nvPicPr>
        <p:blipFill>
          <a:blip r:embed="rId8" cstate="print">
            <a:extLst>
              <a:ext uri="{28A0092B-C50C-407E-A947-70E740481C1C}">
                <a14:useLocalDpi xmlns:a14="http://schemas.microsoft.com/office/drawing/2010/main" val="0"/>
              </a:ext>
            </a:extLst>
          </a:blip>
          <a:srcRect l="9116" r="9116"/>
          <a:stretch/>
        </p:blipFill>
        <p:spPr>
          <a:xfrm>
            <a:off x="6039665" y="1680737"/>
            <a:ext cx="2465369" cy="1651896"/>
          </a:xfrm>
          <a:prstGeom prst="roundRect">
            <a:avLst/>
          </a:prstGeom>
          <a:solidFill>
            <a:schemeClr val="bg1"/>
          </a:solidFill>
          <a:ln w="28575">
            <a:noFill/>
            <a:prstDash val="sysDash"/>
          </a:ln>
        </p:spPr>
      </p:pic>
      <p:pic>
        <p:nvPicPr>
          <p:cNvPr id="3" name="Bùi Liễu 0968142780">
            <a:extLst>
              <a:ext uri="{FF2B5EF4-FFF2-40B4-BE49-F238E27FC236}">
                <a16:creationId xmlns="" xmlns:a16="http://schemas.microsoft.com/office/drawing/2014/main" id="{BF94C694-F227-43A0-90E0-86DFFF8B9E7F}"/>
              </a:ext>
            </a:extLst>
          </p:cNvPr>
          <p:cNvPicPr>
            <a:picLocks noChangeAspect="1"/>
          </p:cNvPicPr>
          <p:nvPr/>
        </p:nvPicPr>
        <p:blipFill>
          <a:blip r:embed="rId9" cstate="print">
            <a:extLst>
              <a:ext uri="{28A0092B-C50C-407E-A947-70E740481C1C}">
                <a14:useLocalDpi xmlns:a14="http://schemas.microsoft.com/office/drawing/2010/main" val="0"/>
              </a:ext>
            </a:extLst>
          </a:blip>
          <a:srcRect l="151" r="151"/>
          <a:stretch/>
        </p:blipFill>
        <p:spPr>
          <a:xfrm>
            <a:off x="670373" y="1703702"/>
            <a:ext cx="2355322" cy="1559925"/>
          </a:xfrm>
          <a:prstGeom prst="roundRect">
            <a:avLst/>
          </a:prstGeom>
          <a:solidFill>
            <a:schemeClr val="bg1"/>
          </a:solidFill>
          <a:ln w="28575">
            <a:noFill/>
            <a:prstDash val="sysDash"/>
          </a:ln>
        </p:spPr>
      </p:pic>
      <p:pic>
        <p:nvPicPr>
          <p:cNvPr id="11" name="Bùi Liễu 0968142780">
            <a:extLst>
              <a:ext uri="{FF2B5EF4-FFF2-40B4-BE49-F238E27FC236}">
                <a16:creationId xmlns="" xmlns:a16="http://schemas.microsoft.com/office/drawing/2014/main" id="{3ED3CCAB-369C-4B41-9DBF-01E492FEA496}"/>
              </a:ext>
            </a:extLst>
          </p:cNvPr>
          <p:cNvPicPr>
            <a:picLocks noChangeAspect="1"/>
          </p:cNvPicPr>
          <p:nvPr/>
        </p:nvPicPr>
        <p:blipFill>
          <a:blip r:embed="rId10" cstate="print">
            <a:extLst>
              <a:ext uri="{28A0092B-C50C-407E-A947-70E740481C1C}">
                <a14:useLocalDpi xmlns:a14="http://schemas.microsoft.com/office/drawing/2010/main" val="0"/>
              </a:ext>
            </a:extLst>
          </a:blip>
          <a:srcRect t="3276" b="3276"/>
          <a:stretch/>
        </p:blipFill>
        <p:spPr>
          <a:xfrm>
            <a:off x="3279405" y="1699566"/>
            <a:ext cx="2444709" cy="1631449"/>
          </a:xfrm>
          <a:prstGeom prst="roundRect">
            <a:avLst/>
          </a:prstGeom>
          <a:solidFill>
            <a:schemeClr val="bg1"/>
          </a:solidFill>
          <a:ln w="28575">
            <a:noFill/>
            <a:prstDash val="sysDash"/>
          </a:ln>
        </p:spPr>
      </p:pic>
      <p:sp>
        <p:nvSpPr>
          <p:cNvPr id="12"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sp>
        <p:nvSpPr>
          <p:cNvPr id="16"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17"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18" name="Bùi Liễu 0968142780">
            <a:extLst>
              <a:ext uri="{FF2B5EF4-FFF2-40B4-BE49-F238E27FC236}">
                <a16:creationId xmlns=""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2"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23" name="Bùi Liễu 0968142780">
            <a:extLst>
              <a:ext uri="{FF2B5EF4-FFF2-40B4-BE49-F238E27FC236}">
                <a16:creationId xmlns=""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4" name="Bùi Liễu 0968142780">
            <a:hlinkClick r:id="" action="ppaction://hlinkshowjump?jump=next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pic>
        <p:nvPicPr>
          <p:cNvPr id="5" name="Nhạc hay 10 Bùi Liễu 0968142780">
            <a:hlinkClick r:id="" action="ppaction://media"/>
            <a:extLst>
              <a:ext uri="{FF2B5EF4-FFF2-40B4-BE49-F238E27FC236}">
                <a16:creationId xmlns="" xmlns:a16="http://schemas.microsoft.com/office/drawing/2014/main" id="{088BC33B-32F2-BA0A-8FC2-10468E34A8C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8721" y="57150"/>
            <a:ext cx="487363" cy="487363"/>
          </a:xfrm>
          <a:prstGeom prst="rect">
            <a:avLst/>
          </a:prstGeom>
        </p:spPr>
      </p:pic>
      <p:sp>
        <p:nvSpPr>
          <p:cNvPr id="6" name="Rounded Rectangle 27">
            <a:extLst>
              <a:ext uri="{FF2B5EF4-FFF2-40B4-BE49-F238E27FC236}">
                <a16:creationId xmlns="" xmlns:a16="http://schemas.microsoft.com/office/drawing/2014/main" id="{EA8E75BE-0928-C538-B35A-A5766E4D5553}"/>
              </a:ext>
            </a:extLst>
          </p:cNvPr>
          <p:cNvSpPr/>
          <p:nvPr/>
        </p:nvSpPr>
        <p:spPr>
          <a:xfrm>
            <a:off x="351197" y="80147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1/8</a:t>
            </a:r>
          </a:p>
        </p:txBody>
      </p:sp>
      <p:pic>
        <p:nvPicPr>
          <p:cNvPr id="9" name="Picture 8">
            <a:extLst>
              <a:ext uri="{FF2B5EF4-FFF2-40B4-BE49-F238E27FC236}">
                <a16:creationId xmlns="" xmlns:a16="http://schemas.microsoft.com/office/drawing/2014/main" id="{3F45608F-8855-9875-95A0-74C6604858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16961" y="166810"/>
            <a:ext cx="834000" cy="834000"/>
          </a:xfrm>
          <a:prstGeom prst="rect">
            <a:avLst/>
          </a:prstGeom>
        </p:spPr>
      </p:pic>
      <p:sp>
        <p:nvSpPr>
          <p:cNvPr id="8" name="Arrow: Up 7">
            <a:extLst>
              <a:ext uri="{FF2B5EF4-FFF2-40B4-BE49-F238E27FC236}">
                <a16:creationId xmlns="" xmlns:a16="http://schemas.microsoft.com/office/drawing/2014/main" id="{8FEB4CB8-A6BA-91F0-6A8C-8365373A2DA4}"/>
              </a:ext>
            </a:extLst>
          </p:cNvPr>
          <p:cNvSpPr/>
          <p:nvPr/>
        </p:nvSpPr>
        <p:spPr>
          <a:xfrm>
            <a:off x="4375583" y="5517813"/>
            <a:ext cx="882217" cy="8382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 22a Bùi Liễu 096814278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extLst>
              <a:ext uri="{28A0092B-C50C-407E-A947-70E740481C1C}">
                <a14:useLocalDpi xmlns:a14="http://schemas.microsoft.com/office/drawing/2010/main" val="0"/>
              </a:ext>
            </a:extLst>
          </a:blip>
          <a:stretch>
            <a:fillRect/>
          </a:stretch>
        </p:blipFill>
        <p:spPr>
          <a:xfrm>
            <a:off x="4433273" y="971550"/>
            <a:ext cx="519744" cy="417052"/>
          </a:xfrm>
          <a:prstGeom prst="rect">
            <a:avLst/>
          </a:prstGeom>
        </p:spPr>
      </p:pic>
    </p:spTree>
    <p:extLst>
      <p:ext uri="{BB962C8B-B14F-4D97-AF65-F5344CB8AC3E}">
        <p14:creationId xmlns:p14="http://schemas.microsoft.com/office/powerpoint/2010/main" val="274101967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FF0000"/>
                                      </p:to>
                                    </p:animClr>
                                    <p:animClr clrSpc="rgb" dir="cw">
                                      <p:cBhvr>
                                        <p:cTn id="12" dur="500" fill="hold"/>
                                        <p:tgtEl>
                                          <p:spTgt spid="19"/>
                                        </p:tgtEl>
                                        <p:attrNameLst>
                                          <p:attrName>fillcolor</p:attrName>
                                        </p:attrNameLst>
                                      </p:cBhvr>
                                      <p:to>
                                        <a:srgbClr val="FF0000"/>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9" presetClass="emph" presetSubtype="0" fill="hold" grpId="0" nodeType="clickEffect">
                                  <p:stCondLst>
                                    <p:cond delay="0"/>
                                  </p:stCondLst>
                                  <p:childTnLst>
                                    <p:animClr clrSpc="rgb" dir="cw">
                                      <p:cBhvr override="childStyle">
                                        <p:cTn id="19" dur="500" fill="hold"/>
                                        <p:tgtEl>
                                          <p:spTgt spid="18"/>
                                        </p:tgtEl>
                                        <p:attrNameLst>
                                          <p:attrName>style.color</p:attrName>
                                        </p:attrNameLst>
                                      </p:cBhvr>
                                      <p:to>
                                        <a:srgbClr val="00B050"/>
                                      </p:to>
                                    </p:animClr>
                                    <p:animClr clrSpc="rgb" dir="cw">
                                      <p:cBhvr>
                                        <p:cTn id="20" dur="500" fill="hold"/>
                                        <p:tgtEl>
                                          <p:spTgt spid="18"/>
                                        </p:tgtEl>
                                        <p:attrNameLst>
                                          <p:attrName>fillcolor</p:attrName>
                                        </p:attrNameLst>
                                      </p:cBhvr>
                                      <p:to>
                                        <a:srgbClr val="00B050"/>
                                      </p:to>
                                    </p:animClr>
                                    <p:set>
                                      <p:cBhvr>
                                        <p:cTn id="21" dur="500" fill="hold"/>
                                        <p:tgtEl>
                                          <p:spTgt spid="18"/>
                                        </p:tgtEl>
                                        <p:attrNameLst>
                                          <p:attrName>fill.type</p:attrName>
                                        </p:attrNameLst>
                                      </p:cBhvr>
                                      <p:to>
                                        <p:strVal val="solid"/>
                                      </p:to>
                                    </p:set>
                                    <p:set>
                                      <p:cBhvr>
                                        <p:cTn id="22" dur="500" fill="hold"/>
                                        <p:tgtEl>
                                          <p:spTgt spid="18"/>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9" presetClass="emph" presetSubtype="0" fill="hold" grpId="0" nodeType="clickEffect">
                                  <p:stCondLst>
                                    <p:cond delay="0"/>
                                  </p:stCondLst>
                                  <p:childTnLst>
                                    <p:animClr clrSpc="rgb" dir="cw">
                                      <p:cBhvr override="childStyle">
                                        <p:cTn id="27" dur="500" fill="hold"/>
                                        <p:tgtEl>
                                          <p:spTgt spid="23"/>
                                        </p:tgtEl>
                                        <p:attrNameLst>
                                          <p:attrName>style.color</p:attrName>
                                        </p:attrNameLst>
                                      </p:cBhvr>
                                      <p:to>
                                        <a:srgbClr val="FF0000"/>
                                      </p:to>
                                    </p:animClr>
                                    <p:animClr clrSpc="rgb" dir="cw">
                                      <p:cBhvr>
                                        <p:cTn id="28" dur="500" fill="hold"/>
                                        <p:tgtEl>
                                          <p:spTgt spid="23"/>
                                        </p:tgtEl>
                                        <p:attrNameLst>
                                          <p:attrName>fillcolor</p:attrName>
                                        </p:attrNameLst>
                                      </p:cBhvr>
                                      <p:to>
                                        <a:srgbClr val="FF000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23"/>
                  </p:tgtEl>
                </p:cond>
              </p:nextCondLst>
            </p:seq>
            <p:audio>
              <p:cMediaNode vol="2439" numSld="8">
                <p:cTn id="31" repeatCount="indefinite" fill="hold" display="0">
                  <p:stCondLst>
                    <p:cond delay="indefinite"/>
                  </p:stCondLst>
                  <p:endCondLst>
                    <p:cond evt="onStopAudio" delay="0">
                      <p:tgtEl>
                        <p:sldTgt/>
                      </p:tgtEl>
                    </p:cond>
                  </p:endCondLst>
                </p:cTn>
                <p:tgtEl>
                  <p:spTgt spid="5"/>
                </p:tgtEl>
              </p:cMediaNode>
            </p:audio>
            <p:audio>
              <p:cMediaNode vol="100000">
                <p:cTn id="32" fill="hold" display="0">
                  <p:stCondLst>
                    <p:cond delay="indefinite"/>
                  </p:stCondLst>
                  <p:endCondLst>
                    <p:cond evt="onStopAudio" delay="0">
                      <p:tgtEl>
                        <p:sldTgt/>
                      </p:tgtEl>
                    </p:cond>
                  </p:endCondLst>
                </p:cTn>
                <p:tgtEl>
                  <p:spTgt spid="7"/>
                </p:tgtEl>
              </p:cMediaNode>
            </p:audio>
          </p:childTnLst>
        </p:cTn>
      </p:par>
    </p:tnLst>
    <p:bldLst>
      <p:bldP spid="18" grpId="0" animBg="1"/>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09800" y="895350"/>
            <a:ext cx="5125641" cy="2733675"/>
          </a:xfrm>
          <a:prstGeom prst="rect">
            <a:avLst/>
          </a:prstGeom>
        </p:spPr>
      </p:pic>
      <p:sp>
        <p:nvSpPr>
          <p:cNvPr id="4" name="Bùi Liễu 0968142780">
            <a:extLst>
              <a:ext uri="{FF2B5EF4-FFF2-40B4-BE49-F238E27FC236}">
                <a16:creationId xmlns="" xmlns:a16="http://schemas.microsoft.com/office/drawing/2014/main" id="{06F9ACF3-CAD4-4524-B309-82465B0C35AE}"/>
              </a:ext>
            </a:extLst>
          </p:cNvPr>
          <p:cNvSpPr txBox="1"/>
          <p:nvPr/>
        </p:nvSpPr>
        <p:spPr>
          <a:xfrm>
            <a:off x="2305050" y="2343150"/>
            <a:ext cx="4629150" cy="992579"/>
          </a:xfrm>
          <a:prstGeom prst="rect">
            <a:avLst/>
          </a:prstGeom>
          <a:noFill/>
        </p:spPr>
        <p:txBody>
          <a:bodyPr wrap="square" lIns="68580" tIns="34290" rIns="68580" bIns="34290" rtlCol="0">
            <a:spAutoFit/>
          </a:bodyPr>
          <a:lstStyle/>
          <a:p>
            <a:pPr algn="ctr"/>
            <a:r>
              <a:rPr lang="en-US" sz="6000" b="1" dirty="0">
                <a:ln w="12700">
                  <a:solidFill>
                    <a:srgbClr val="00B0F0"/>
                  </a:solidFill>
                  <a:prstDash val="solid"/>
                </a:ln>
                <a:solidFill>
                  <a:srgbClr val="FF6600"/>
                </a:solidFill>
                <a:latin typeface="Cooper Black" panose="0208090404030B020404" pitchFamily="18" charset="0"/>
              </a:rPr>
              <a:t>Warm-up</a:t>
            </a:r>
          </a:p>
        </p:txBody>
      </p:sp>
    </p:spTree>
    <p:extLst>
      <p:ext uri="{BB962C8B-B14F-4D97-AF65-F5344CB8AC3E}">
        <p14:creationId xmlns:p14="http://schemas.microsoft.com/office/powerpoint/2010/main" val="1319741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ùi Liễu">
            <a:extLst>
              <a:ext uri="{FF2B5EF4-FFF2-40B4-BE49-F238E27FC236}">
                <a16:creationId xmlns="" xmlns:a16="http://schemas.microsoft.com/office/drawing/2014/main" id="{1212A857-EEC6-3A39-3146-38DC10AD32EF}"/>
              </a:ext>
            </a:extLst>
          </p:cNvPr>
          <p:cNvSpPr/>
          <p:nvPr/>
        </p:nvSpPr>
        <p:spPr>
          <a:xfrm>
            <a:off x="0" y="-95250"/>
            <a:ext cx="9144000" cy="52387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 xmlns:a16="http://schemas.microsoft.com/office/drawing/2014/main" id="{DE9B591F-F8AA-47BB-A959-6892A3FC85BA}"/>
              </a:ext>
            </a:extLst>
          </p:cNvPr>
          <p:cNvSpPr/>
          <p:nvPr/>
        </p:nvSpPr>
        <p:spPr>
          <a:xfrm>
            <a:off x="4546115" y="377886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 xmlns:a16="http://schemas.microsoft.com/office/drawing/2014/main" id="{3F22620F-B035-4E8C-8A60-E2432C7617FB}"/>
              </a:ext>
            </a:extLst>
          </p:cNvPr>
          <p:cNvSpPr/>
          <p:nvPr/>
        </p:nvSpPr>
        <p:spPr>
          <a:xfrm>
            <a:off x="1815454" y="377886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 xmlns:a16="http://schemas.microsoft.com/office/drawing/2014/main" id="{242990E7-64E4-4BC7-C6FA-6AB250CDEE82}"/>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2/8</a:t>
            </a:r>
          </a:p>
        </p:txBody>
      </p:sp>
      <p:pic>
        <p:nvPicPr>
          <p:cNvPr id="5" name="Bùi Liễu 0968142780">
            <a:extLst>
              <a:ext uri="{FF2B5EF4-FFF2-40B4-BE49-F238E27FC236}">
                <a16:creationId xmlns="" xmlns:a16="http://schemas.microsoft.com/office/drawing/2014/main" id="{3FD8F199-79DA-F6F8-D4AB-C7EB63C54E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665" y="1600233"/>
            <a:ext cx="2510082" cy="1671689"/>
          </a:xfrm>
          <a:prstGeom prst="roundRect">
            <a:avLst/>
          </a:prstGeom>
          <a:solidFill>
            <a:schemeClr val="bg1"/>
          </a:solidFill>
          <a:ln w="28575">
            <a:noFill/>
            <a:prstDash val="sysDash"/>
          </a:ln>
        </p:spPr>
      </p:pic>
      <p:pic>
        <p:nvPicPr>
          <p:cNvPr id="6" name="Bùi Liễu 0968142780">
            <a:extLst>
              <a:ext uri="{FF2B5EF4-FFF2-40B4-BE49-F238E27FC236}">
                <a16:creationId xmlns="" xmlns:a16="http://schemas.microsoft.com/office/drawing/2014/main" id="{57C6FBCD-7ED5-A7C8-0139-37D0649CA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7832" y="1602789"/>
            <a:ext cx="2510083" cy="1661568"/>
          </a:xfrm>
          <a:prstGeom prst="roundRect">
            <a:avLst/>
          </a:prstGeom>
          <a:solidFill>
            <a:schemeClr val="bg1"/>
          </a:solidFill>
          <a:ln w="28575">
            <a:noFill/>
            <a:prstDash val="sysDash"/>
          </a:ln>
        </p:spPr>
      </p:pic>
      <p:pic>
        <p:nvPicPr>
          <p:cNvPr id="9" name="Picture 8">
            <a:extLst>
              <a:ext uri="{FF2B5EF4-FFF2-40B4-BE49-F238E27FC236}">
                <a16:creationId xmlns="" xmlns:a16="http://schemas.microsoft.com/office/drawing/2014/main" id="{3ECCCD9B-2F16-6803-EF69-8561D680E5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7342" y="1640192"/>
            <a:ext cx="2287401" cy="1541157"/>
          </a:xfrm>
          <a:prstGeom prst="roundRect">
            <a:avLst/>
          </a:prstGeom>
        </p:spPr>
      </p:pic>
      <p:pic>
        <p:nvPicPr>
          <p:cNvPr id="12" name="Picture 11">
            <a:extLst>
              <a:ext uri="{FF2B5EF4-FFF2-40B4-BE49-F238E27FC236}">
                <a16:creationId xmlns="" xmlns:a16="http://schemas.microsoft.com/office/drawing/2014/main" id="{95F48C84-CCFC-59CD-7673-FF40A29AF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6a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4597132" y="765862"/>
            <a:ext cx="517463" cy="415222"/>
          </a:xfrm>
          <a:prstGeom prst="rect">
            <a:avLst/>
          </a:prstGeom>
        </p:spPr>
      </p:pic>
    </p:spTree>
    <p:extLst>
      <p:ext uri="{BB962C8B-B14F-4D97-AF65-F5344CB8AC3E}">
        <p14:creationId xmlns:p14="http://schemas.microsoft.com/office/powerpoint/2010/main" val="5775041"/>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ùi Liễu"/>
          <p:cNvSpPr/>
          <p:nvPr/>
        </p:nvSpPr>
        <p:spPr>
          <a:xfrm>
            <a:off x="0" y="-9218"/>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ùi Liễu 0968142780">
            <a:extLst>
              <a:ext uri="{FF2B5EF4-FFF2-40B4-BE49-F238E27FC236}">
                <a16:creationId xmlns=""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 xmlns:a16="http://schemas.microsoft.com/office/drawing/2014/main" id="{3F22620F-B035-4E8C-8A60-E2432C7617FB}"/>
              </a:ext>
            </a:extLst>
          </p:cNvPr>
          <p:cNvSpPr/>
          <p:nvPr/>
        </p:nvSpPr>
        <p:spPr>
          <a:xfrm>
            <a:off x="1736064"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 xmlns:a16="http://schemas.microsoft.com/office/drawing/2014/main" id="{3F22620F-B035-4E8C-8A60-E2432C7617FB}"/>
              </a:ext>
            </a:extLst>
          </p:cNvPr>
          <p:cNvSpPr/>
          <p:nvPr/>
        </p:nvSpPr>
        <p:spPr>
          <a:xfrm>
            <a:off x="4435548"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4"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 xmlns:a16="http://schemas.microsoft.com/office/drawing/2014/main" id="{03AF6DA5-8C25-A6F8-3514-673852C1A0EF}"/>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3/8</a:t>
            </a:r>
          </a:p>
        </p:txBody>
      </p:sp>
      <p:pic>
        <p:nvPicPr>
          <p:cNvPr id="6" name="Bùi Liễu 0968142780">
            <a:extLst>
              <a:ext uri="{FF2B5EF4-FFF2-40B4-BE49-F238E27FC236}">
                <a16:creationId xmlns="" xmlns:a16="http://schemas.microsoft.com/office/drawing/2014/main" id="{D87F0277-CE19-7BE4-A37C-28FA83BC180B}"/>
              </a:ext>
            </a:extLst>
          </p:cNvPr>
          <p:cNvPicPr>
            <a:picLocks noChangeAspect="1"/>
          </p:cNvPicPr>
          <p:nvPr/>
        </p:nvPicPr>
        <p:blipFill>
          <a:blip r:embed="rId7" cstate="print">
            <a:extLst>
              <a:ext uri="{28A0092B-C50C-407E-A947-70E740481C1C}">
                <a14:useLocalDpi xmlns:a14="http://schemas.microsoft.com/office/drawing/2010/main" val="0"/>
              </a:ext>
            </a:extLst>
          </a:blip>
          <a:srcRect t="2945" b="2945"/>
          <a:stretch/>
        </p:blipFill>
        <p:spPr>
          <a:xfrm>
            <a:off x="6096001" y="1628133"/>
            <a:ext cx="2409034" cy="1614150"/>
          </a:xfrm>
          <a:prstGeom prst="roundRect">
            <a:avLst/>
          </a:prstGeom>
          <a:solidFill>
            <a:schemeClr val="bg1"/>
          </a:solidFill>
          <a:ln w="28575">
            <a:noFill/>
            <a:prstDash val="sysDash"/>
          </a:ln>
        </p:spPr>
      </p:pic>
      <p:pic>
        <p:nvPicPr>
          <p:cNvPr id="7" name="Bùi Liễu 0968142780">
            <a:extLst>
              <a:ext uri="{FF2B5EF4-FFF2-40B4-BE49-F238E27FC236}">
                <a16:creationId xmlns="" xmlns:a16="http://schemas.microsoft.com/office/drawing/2014/main" id="{30F568C1-EA29-B745-5840-DAB039A59951}"/>
              </a:ext>
            </a:extLst>
          </p:cNvPr>
          <p:cNvPicPr>
            <a:picLocks noChangeAspect="1"/>
          </p:cNvPicPr>
          <p:nvPr/>
        </p:nvPicPr>
        <p:blipFill>
          <a:blip r:embed="rId8" cstate="print">
            <a:extLst>
              <a:ext uri="{28A0092B-C50C-407E-A947-70E740481C1C}">
                <a14:useLocalDpi xmlns:a14="http://schemas.microsoft.com/office/drawing/2010/main" val="0"/>
              </a:ext>
            </a:extLst>
          </a:blip>
          <a:srcRect l="577" r="577"/>
          <a:stretch/>
        </p:blipFill>
        <p:spPr>
          <a:xfrm>
            <a:off x="677911" y="1713082"/>
            <a:ext cx="2216438" cy="1479115"/>
          </a:xfrm>
          <a:prstGeom prst="roundRect">
            <a:avLst/>
          </a:prstGeom>
          <a:solidFill>
            <a:schemeClr val="bg1"/>
          </a:solidFill>
          <a:ln w="28575">
            <a:noFill/>
            <a:prstDash val="sysDash"/>
          </a:ln>
        </p:spPr>
      </p:pic>
      <p:pic>
        <p:nvPicPr>
          <p:cNvPr id="8" name="Bùi Liễu 0968142780">
            <a:extLst>
              <a:ext uri="{FF2B5EF4-FFF2-40B4-BE49-F238E27FC236}">
                <a16:creationId xmlns="" xmlns:a16="http://schemas.microsoft.com/office/drawing/2014/main" id="{D1876743-F492-F0EF-5923-2C0B182694F2}"/>
              </a:ext>
            </a:extLst>
          </p:cNvPr>
          <p:cNvPicPr>
            <a:picLocks noChangeAspect="1"/>
          </p:cNvPicPr>
          <p:nvPr/>
        </p:nvPicPr>
        <p:blipFill>
          <a:blip r:embed="rId9" cstate="print">
            <a:extLst>
              <a:ext uri="{28A0092B-C50C-407E-A947-70E740481C1C}">
                <a14:useLocalDpi xmlns:a14="http://schemas.microsoft.com/office/drawing/2010/main" val="0"/>
              </a:ext>
            </a:extLst>
          </a:blip>
          <a:srcRect l="825" r="825"/>
          <a:stretch/>
        </p:blipFill>
        <p:spPr>
          <a:xfrm>
            <a:off x="3427856" y="1655446"/>
            <a:ext cx="2327218" cy="1567984"/>
          </a:xfrm>
          <a:prstGeom prst="roundRect">
            <a:avLst/>
          </a:prstGeom>
          <a:solidFill>
            <a:schemeClr val="bg1"/>
          </a:solidFill>
          <a:ln w="28575">
            <a:noFill/>
            <a:prstDash val="sysDash"/>
          </a:ln>
        </p:spPr>
      </p:pic>
      <p:pic>
        <p:nvPicPr>
          <p:cNvPr id="9" name="Picture 8">
            <a:extLst>
              <a:ext uri="{FF2B5EF4-FFF2-40B4-BE49-F238E27FC236}">
                <a16:creationId xmlns="" xmlns:a16="http://schemas.microsoft.com/office/drawing/2014/main" id="{7817999B-B8F4-F074-068E-03FEF572E2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17"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2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4486565" y="965201"/>
            <a:ext cx="451623" cy="362391"/>
          </a:xfrm>
          <a:prstGeom prst="rect">
            <a:avLst/>
          </a:prstGeom>
        </p:spPr>
      </p:pic>
    </p:spTree>
    <p:extLst>
      <p:ext uri="{BB962C8B-B14F-4D97-AF65-F5344CB8AC3E}">
        <p14:creationId xmlns:p14="http://schemas.microsoft.com/office/powerpoint/2010/main" val="293950848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4" name="Rounded Rectangle 27">
            <a:extLst>
              <a:ext uri="{FF2B5EF4-FFF2-40B4-BE49-F238E27FC236}">
                <a16:creationId xmlns="" xmlns:a16="http://schemas.microsoft.com/office/drawing/2014/main" id="{8467F7E9-4E46-A0D9-B768-7CB34AEEB767}"/>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4/8</a:t>
            </a:r>
          </a:p>
        </p:txBody>
      </p:sp>
      <p:pic>
        <p:nvPicPr>
          <p:cNvPr id="6" name="Picture 5">
            <a:extLst>
              <a:ext uri="{FF2B5EF4-FFF2-40B4-BE49-F238E27FC236}">
                <a16:creationId xmlns="" xmlns:a16="http://schemas.microsoft.com/office/drawing/2014/main" id="{148246DC-752F-A9DB-67C4-93CCABB9AE38}"/>
              </a:ext>
            </a:extLst>
          </p:cNvPr>
          <p:cNvPicPr>
            <a:picLocks noChangeAspect="1"/>
          </p:cNvPicPr>
          <p:nvPr/>
        </p:nvPicPr>
        <p:blipFill>
          <a:blip r:embed="rId7" cstate="print">
            <a:extLst>
              <a:ext uri="{28A0092B-C50C-407E-A947-70E740481C1C}">
                <a14:useLocalDpi xmlns:a14="http://schemas.microsoft.com/office/drawing/2010/main" val="0"/>
              </a:ext>
            </a:extLst>
          </a:blip>
          <a:srcRect l="302" r="302"/>
          <a:stretch/>
        </p:blipFill>
        <p:spPr>
          <a:xfrm>
            <a:off x="620982" y="1521454"/>
            <a:ext cx="2564357" cy="1718222"/>
          </a:xfrm>
          <a:prstGeom prst="roundRect">
            <a:avLst/>
          </a:prstGeom>
        </p:spPr>
      </p:pic>
      <p:pic>
        <p:nvPicPr>
          <p:cNvPr id="7" name="Bùi Liễu 0968142780">
            <a:extLst>
              <a:ext uri="{FF2B5EF4-FFF2-40B4-BE49-F238E27FC236}">
                <a16:creationId xmlns="" xmlns:a16="http://schemas.microsoft.com/office/drawing/2014/main" id="{960F7C27-9660-2F65-6C5E-86DE97DB45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6310" y="1532661"/>
            <a:ext cx="2535292" cy="1708176"/>
          </a:xfrm>
          <a:prstGeom prst="roundRect">
            <a:avLst/>
          </a:prstGeom>
          <a:solidFill>
            <a:schemeClr val="bg1"/>
          </a:solidFill>
          <a:ln w="28575">
            <a:noFill/>
            <a:prstDash val="sysDash"/>
          </a:ln>
        </p:spPr>
      </p:pic>
      <p:pic>
        <p:nvPicPr>
          <p:cNvPr id="10" name="Picture 9">
            <a:extLst>
              <a:ext uri="{FF2B5EF4-FFF2-40B4-BE49-F238E27FC236}">
                <a16:creationId xmlns="" xmlns:a16="http://schemas.microsoft.com/office/drawing/2014/main" id="{5B8E9181-F045-BEDB-ED5A-A73051061E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6814" y="1521663"/>
            <a:ext cx="2481986" cy="1659687"/>
          </a:xfrm>
          <a:prstGeom prst="roundRect">
            <a:avLst/>
          </a:prstGeom>
        </p:spPr>
      </p:pic>
      <p:pic>
        <p:nvPicPr>
          <p:cNvPr id="12" name="Picture 11">
            <a:extLst>
              <a:ext uri="{FF2B5EF4-FFF2-40B4-BE49-F238E27FC236}">
                <a16:creationId xmlns="" xmlns:a16="http://schemas.microsoft.com/office/drawing/2014/main" id="{12D610F5-52B4-ABD8-C088-F0DD9A8F3B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6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4664257" y="765862"/>
            <a:ext cx="496847" cy="398679"/>
          </a:xfrm>
          <a:prstGeom prst="rect">
            <a:avLst/>
          </a:prstGeom>
        </p:spPr>
      </p:pic>
      <p:sp>
        <p:nvSpPr>
          <p:cNvPr id="3" name="Bùi Liễu 0968142780">
            <a:extLst>
              <a:ext uri="{FF2B5EF4-FFF2-40B4-BE49-F238E27FC236}">
                <a16:creationId xmlns="" xmlns:a16="http://schemas.microsoft.com/office/drawing/2014/main" id="{0AFC4960-29F7-2092-D71D-9BDD6A3933FB}"/>
              </a:ext>
            </a:extLst>
          </p:cNvPr>
          <p:cNvSpPr/>
          <p:nvPr/>
        </p:nvSpPr>
        <p:spPr>
          <a:xfrm>
            <a:off x="4486955"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1900567145"/>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audio>
              <p:cMediaNode vol="9875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fill="hold" grpId="0" nodeType="clickEffect">
                                  <p:stCondLst>
                                    <p:cond delay="0"/>
                                  </p:stCondLst>
                                  <p:childTnLst>
                                    <p:animClr clrSpc="rgb" dir="cw">
                                      <p:cBhvr override="childStyle">
                                        <p:cTn id="23" dur="500" fill="hold"/>
                                        <p:tgtEl>
                                          <p:spTgt spid="3"/>
                                        </p:tgtEl>
                                        <p:attrNameLst>
                                          <p:attrName>style.color</p:attrName>
                                        </p:attrNameLst>
                                      </p:cBhvr>
                                      <p:to>
                                        <a:srgbClr val="FF0000"/>
                                      </p:to>
                                    </p:animClr>
                                    <p:animClr clrSpc="rgb" dir="cw">
                                      <p:cBhvr>
                                        <p:cTn id="24" dur="500" fill="hold"/>
                                        <p:tgtEl>
                                          <p:spTgt spid="3"/>
                                        </p:tgtEl>
                                        <p:attrNameLst>
                                          <p:attrName>fillcolor</p:attrName>
                                        </p:attrNameLst>
                                      </p:cBhvr>
                                      <p:to>
                                        <a:srgbClr val="FF0000"/>
                                      </p:to>
                                    </p:animClr>
                                    <p:set>
                                      <p:cBhvr>
                                        <p:cTn id="25" dur="500" fill="hold"/>
                                        <p:tgtEl>
                                          <p:spTgt spid="3"/>
                                        </p:tgtEl>
                                        <p:attrNameLst>
                                          <p:attrName>fill.type</p:attrName>
                                        </p:attrNameLst>
                                      </p:cBhvr>
                                      <p:to>
                                        <p:strVal val="solid"/>
                                      </p:to>
                                    </p:set>
                                    <p:set>
                                      <p:cBhvr>
                                        <p:cTn id="26" dur="500" fill="hold"/>
                                        <p:tgtEl>
                                          <p:spTgt spid="3"/>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
                  </p:tgtEl>
                </p:cond>
              </p:nextCondLst>
            </p:seq>
          </p:childTnLst>
        </p:cTn>
      </p:par>
    </p:tnLst>
    <p:bldLst>
      <p:bldP spid="17" grpId="0" animBg="1"/>
      <p:bldP spid="18"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 xmlns:a16="http://schemas.microsoft.com/office/drawing/2014/main" id="{DE9B591F-F8AA-47BB-A959-6892A3FC85BA}"/>
              </a:ext>
            </a:extLst>
          </p:cNvPr>
          <p:cNvSpPr/>
          <p:nvPr/>
        </p:nvSpPr>
        <p:spPr>
          <a:xfrm>
            <a:off x="7129893" y="3757259"/>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 xmlns:a16="http://schemas.microsoft.com/office/drawing/2014/main" id="{3F22620F-B035-4E8C-8A60-E2432C7617FB}"/>
              </a:ext>
            </a:extLst>
          </p:cNvPr>
          <p:cNvSpPr/>
          <p:nvPr/>
        </p:nvSpPr>
        <p:spPr>
          <a:xfrm>
            <a:off x="4435548"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5"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6"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7"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 xmlns:a16="http://schemas.microsoft.com/office/drawing/2014/main" id="{AF4EECC3-8EDD-1117-E699-A7F1D9A6C551}"/>
              </a:ext>
            </a:extLst>
          </p:cNvPr>
          <p:cNvSpPr/>
          <p:nvPr/>
        </p:nvSpPr>
        <p:spPr>
          <a:xfrm>
            <a:off x="351197" y="74295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5/8</a:t>
            </a:r>
          </a:p>
        </p:txBody>
      </p:sp>
      <p:pic>
        <p:nvPicPr>
          <p:cNvPr id="5" name="Bùi Liễu">
            <a:extLst>
              <a:ext uri="{FF2B5EF4-FFF2-40B4-BE49-F238E27FC236}">
                <a16:creationId xmlns="" xmlns:a16="http://schemas.microsoft.com/office/drawing/2014/main" id="{41F903F6-7DDE-90F8-15DD-8954CF889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5681" y="1809750"/>
            <a:ext cx="2217152" cy="1485582"/>
          </a:xfrm>
          <a:prstGeom prst="roundRect">
            <a:avLst/>
          </a:prstGeom>
          <a:ln w="28575">
            <a:noFill/>
            <a:prstDash val="dash"/>
          </a:ln>
        </p:spPr>
      </p:pic>
      <p:pic>
        <p:nvPicPr>
          <p:cNvPr id="6" name="Bùi Liễu">
            <a:extLst>
              <a:ext uri="{FF2B5EF4-FFF2-40B4-BE49-F238E27FC236}">
                <a16:creationId xmlns="" xmlns:a16="http://schemas.microsoft.com/office/drawing/2014/main" id="{417A3D3B-F4C9-890B-4AA3-49F89179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2775" y="1790621"/>
            <a:ext cx="2004522" cy="1432421"/>
          </a:xfrm>
          <a:prstGeom prst="roundRect">
            <a:avLst/>
          </a:prstGeom>
          <a:ln w="28575">
            <a:noFill/>
            <a:prstDash val="dash"/>
          </a:ln>
        </p:spPr>
      </p:pic>
      <p:pic>
        <p:nvPicPr>
          <p:cNvPr id="7" name="Bùi Liễu">
            <a:extLst>
              <a:ext uri="{FF2B5EF4-FFF2-40B4-BE49-F238E27FC236}">
                <a16:creationId xmlns="" xmlns:a16="http://schemas.microsoft.com/office/drawing/2014/main" id="{06EEA970-885E-90EB-055F-C89047AF99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086" y="1784836"/>
            <a:ext cx="2256167" cy="1501840"/>
          </a:xfrm>
          <a:prstGeom prst="roundRect">
            <a:avLst/>
          </a:prstGeom>
          <a:ln w="28575">
            <a:noFill/>
            <a:prstDash val="dash"/>
          </a:ln>
        </p:spPr>
      </p:pic>
      <p:pic>
        <p:nvPicPr>
          <p:cNvPr id="12" name="Picture 11">
            <a:extLst>
              <a:ext uri="{FF2B5EF4-FFF2-40B4-BE49-F238E27FC236}">
                <a16:creationId xmlns="" xmlns:a16="http://schemas.microsoft.com/office/drawing/2014/main" id="{A6D696BC-438B-D9D4-A8E0-E48E16E6E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2c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extLst>
              <a:ext uri="{28A0092B-C50C-407E-A947-70E740481C1C}">
                <a14:useLocalDpi xmlns:a14="http://schemas.microsoft.com/office/drawing/2010/main" val="0"/>
              </a:ext>
            </a:extLst>
          </a:blip>
          <a:stretch>
            <a:fillRect/>
          </a:stretch>
        </p:blipFill>
        <p:spPr>
          <a:xfrm>
            <a:off x="4571999" y="942290"/>
            <a:ext cx="451623" cy="362391"/>
          </a:xfrm>
          <a:prstGeom prst="rect">
            <a:avLst/>
          </a:prstGeom>
        </p:spPr>
      </p:pic>
    </p:spTree>
    <p:extLst>
      <p:ext uri="{BB962C8B-B14F-4D97-AF65-F5344CB8AC3E}">
        <p14:creationId xmlns:p14="http://schemas.microsoft.com/office/powerpoint/2010/main" val="136381208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20"/>
                  </p:tgtEl>
                </p:cond>
              </p:nextCondLst>
            </p:seq>
            <p:audio>
              <p:cMediaNode vol="98750">
                <p:cTn id="26"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2458" y="-19050"/>
            <a:ext cx="9144000" cy="516255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 xmlns:a16="http://schemas.microsoft.com/office/drawing/2014/main" id="{DE9B591F-F8AA-47BB-A959-6892A3FC85BA}"/>
              </a:ext>
            </a:extLst>
          </p:cNvPr>
          <p:cNvSpPr/>
          <p:nvPr/>
        </p:nvSpPr>
        <p:spPr>
          <a:xfrm>
            <a:off x="4467627"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 xmlns:a16="http://schemas.microsoft.com/office/drawing/2014/main" id="{3F22620F-B035-4E8C-8A60-E2432C7617FB}"/>
              </a:ext>
            </a:extLst>
          </p:cNvPr>
          <p:cNvSpPr/>
          <p:nvPr/>
        </p:nvSpPr>
        <p:spPr>
          <a:xfrm>
            <a:off x="1752600" y="3784210"/>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3"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 xmlns:a16="http://schemas.microsoft.com/office/drawing/2014/main" id="{F5C368B6-2659-E35B-2DEE-2672402067F3}"/>
              </a:ext>
            </a:extLst>
          </p:cNvPr>
          <p:cNvSpPr/>
          <p:nvPr/>
        </p:nvSpPr>
        <p:spPr>
          <a:xfrm>
            <a:off x="351197" y="649070"/>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6/8</a:t>
            </a:r>
          </a:p>
        </p:txBody>
      </p:sp>
      <p:pic>
        <p:nvPicPr>
          <p:cNvPr id="4" name="Bùi Liễu">
            <a:extLst>
              <a:ext uri="{FF2B5EF4-FFF2-40B4-BE49-F238E27FC236}">
                <a16:creationId xmlns="" xmlns:a16="http://schemas.microsoft.com/office/drawing/2014/main" id="{620E7ADB-8799-3E50-AA59-6C6C98EA3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7150" y="1710396"/>
            <a:ext cx="2283048" cy="1538224"/>
          </a:xfrm>
          <a:prstGeom prst="roundRect">
            <a:avLst/>
          </a:prstGeom>
          <a:ln w="28575">
            <a:noFill/>
            <a:prstDash val="dash"/>
          </a:ln>
        </p:spPr>
      </p:pic>
      <p:pic>
        <p:nvPicPr>
          <p:cNvPr id="5" name="Bùi Liễu">
            <a:extLst>
              <a:ext uri="{FF2B5EF4-FFF2-40B4-BE49-F238E27FC236}">
                <a16:creationId xmlns="" xmlns:a16="http://schemas.microsoft.com/office/drawing/2014/main" id="{D2D8C63E-D5A3-1E00-1255-502DD47A0466}"/>
              </a:ext>
            </a:extLst>
          </p:cNvPr>
          <p:cNvPicPr>
            <a:picLocks noChangeAspect="1"/>
          </p:cNvPicPr>
          <p:nvPr/>
        </p:nvPicPr>
        <p:blipFill>
          <a:blip r:embed="rId9" cstate="print">
            <a:extLst>
              <a:ext uri="{28A0092B-C50C-407E-A947-70E740481C1C}">
                <a14:useLocalDpi xmlns:a14="http://schemas.microsoft.com/office/drawing/2010/main" val="0"/>
              </a:ext>
            </a:extLst>
          </a:blip>
          <a:srcRect t="101" b="101"/>
          <a:stretch/>
        </p:blipFill>
        <p:spPr>
          <a:xfrm>
            <a:off x="6409745" y="1733609"/>
            <a:ext cx="2233847" cy="1490733"/>
          </a:xfrm>
          <a:prstGeom prst="roundRect">
            <a:avLst/>
          </a:prstGeom>
          <a:ln w="28575">
            <a:noFill/>
            <a:prstDash val="dash"/>
          </a:ln>
        </p:spPr>
      </p:pic>
      <p:pic>
        <p:nvPicPr>
          <p:cNvPr id="6" name="Bùi Liễu">
            <a:extLst>
              <a:ext uri="{FF2B5EF4-FFF2-40B4-BE49-F238E27FC236}">
                <a16:creationId xmlns="" xmlns:a16="http://schemas.microsoft.com/office/drawing/2014/main" id="{B14C7C23-5027-3252-8DA7-230EE92D11BE}"/>
              </a:ext>
            </a:extLst>
          </p:cNvPr>
          <p:cNvPicPr>
            <a:picLocks noChangeAspect="1"/>
          </p:cNvPicPr>
          <p:nvPr/>
        </p:nvPicPr>
        <p:blipFill>
          <a:blip r:embed="rId10" cstate="print">
            <a:extLst>
              <a:ext uri="{28A0092B-C50C-407E-A947-70E740481C1C}">
                <a14:useLocalDpi xmlns:a14="http://schemas.microsoft.com/office/drawing/2010/main" val="0"/>
              </a:ext>
            </a:extLst>
          </a:blip>
          <a:srcRect l="278" r="278"/>
          <a:stretch/>
        </p:blipFill>
        <p:spPr>
          <a:xfrm>
            <a:off x="543531" y="1690714"/>
            <a:ext cx="2306686" cy="1535468"/>
          </a:xfrm>
          <a:prstGeom prst="roundRect">
            <a:avLst/>
          </a:prstGeom>
          <a:ln w="28575">
            <a:noFill/>
            <a:prstDash val="dash"/>
          </a:ln>
        </p:spPr>
      </p:pic>
      <p:pic>
        <p:nvPicPr>
          <p:cNvPr id="9" name="Picture 8">
            <a:extLst>
              <a:ext uri="{FF2B5EF4-FFF2-40B4-BE49-F238E27FC236}">
                <a16:creationId xmlns="" xmlns:a16="http://schemas.microsoft.com/office/drawing/2014/main" id="{ECF55125-5934-001E-4D16-471BC321EA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19"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6d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4531648" y="985040"/>
            <a:ext cx="497551" cy="399244"/>
          </a:xfrm>
          <a:prstGeom prst="rect">
            <a:avLst/>
          </a:prstGeom>
        </p:spPr>
      </p:pic>
    </p:spTree>
    <p:extLst>
      <p:ext uri="{BB962C8B-B14F-4D97-AF65-F5344CB8AC3E}">
        <p14:creationId xmlns:p14="http://schemas.microsoft.com/office/powerpoint/2010/main" val="8479264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ùi Liễu 0968142780">
            <a:extLst>
              <a:ext uri="{FF2B5EF4-FFF2-40B4-BE49-F238E27FC236}">
                <a16:creationId xmlns="" xmlns:a16="http://schemas.microsoft.com/office/drawing/2014/main" id="{DE9B591F-F8AA-47BB-A959-6892A3FC85BA}"/>
              </a:ext>
            </a:extLst>
          </p:cNvPr>
          <p:cNvSpPr/>
          <p:nvPr/>
        </p:nvSpPr>
        <p:spPr>
          <a:xfrm>
            <a:off x="1750994" y="3802554"/>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9" name="Bùi Liễu 0968142780">
            <a:extLst>
              <a:ext uri="{FF2B5EF4-FFF2-40B4-BE49-F238E27FC236}">
                <a16:creationId xmlns="" xmlns:a16="http://schemas.microsoft.com/office/drawing/2014/main" id="{3F22620F-B035-4E8C-8A60-E2432C7617FB}"/>
              </a:ext>
            </a:extLst>
          </p:cNvPr>
          <p:cNvSpPr/>
          <p:nvPr/>
        </p:nvSpPr>
        <p:spPr>
          <a:xfrm>
            <a:off x="4433183"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1" name="Bùi Liễu 0968142780">
            <a:extLst>
              <a:ext uri="{FF2B5EF4-FFF2-40B4-BE49-F238E27FC236}">
                <a16:creationId xmlns=""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2" name="Bùi Liễu">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193" y="4215453"/>
            <a:ext cx="518841" cy="493754"/>
          </a:xfrm>
          <a:prstGeom prst="rect">
            <a:avLst/>
          </a:prstGeom>
        </p:spPr>
      </p:pic>
      <p:sp>
        <p:nvSpPr>
          <p:cNvPr id="24" name="Bùi Liễu 0968142780">
            <a:extLst>
              <a:ext uri="{FF2B5EF4-FFF2-40B4-BE49-F238E27FC236}">
                <a16:creationId xmlns="" xmlns:a16="http://schemas.microsoft.com/office/drawing/2014/main" id="{DAE722E5-6BDA-443C-BC89-444032BCAF83}"/>
              </a:ext>
            </a:extLst>
          </p:cNvPr>
          <p:cNvSpPr/>
          <p:nvPr/>
        </p:nvSpPr>
        <p:spPr>
          <a:xfrm>
            <a:off x="1277611" y="3617460"/>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5"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6"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5" name="Rounded Rectangle 27">
            <a:extLst>
              <a:ext uri="{FF2B5EF4-FFF2-40B4-BE49-F238E27FC236}">
                <a16:creationId xmlns="" xmlns:a16="http://schemas.microsoft.com/office/drawing/2014/main" id="{B4DE5EC4-C326-DBB6-8CFB-C2A5ADB4C740}"/>
              </a:ext>
            </a:extLst>
          </p:cNvPr>
          <p:cNvSpPr/>
          <p:nvPr/>
        </p:nvSpPr>
        <p:spPr>
          <a:xfrm>
            <a:off x="351197" y="765861"/>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7/8</a:t>
            </a:r>
          </a:p>
        </p:txBody>
      </p:sp>
      <p:pic>
        <p:nvPicPr>
          <p:cNvPr id="8" name="Bùi Liễu">
            <a:extLst>
              <a:ext uri="{FF2B5EF4-FFF2-40B4-BE49-F238E27FC236}">
                <a16:creationId xmlns="" xmlns:a16="http://schemas.microsoft.com/office/drawing/2014/main" id="{A62A0FC1-173E-5D0F-52C3-B41D177DF502}"/>
              </a:ext>
            </a:extLst>
          </p:cNvPr>
          <p:cNvPicPr>
            <a:picLocks noChangeAspect="1"/>
          </p:cNvPicPr>
          <p:nvPr/>
        </p:nvPicPr>
        <p:blipFill>
          <a:blip r:embed="rId8" cstate="print">
            <a:extLst>
              <a:ext uri="{28A0092B-C50C-407E-A947-70E740481C1C}">
                <a14:useLocalDpi xmlns:a14="http://schemas.microsoft.com/office/drawing/2010/main" val="0"/>
              </a:ext>
            </a:extLst>
          </a:blip>
          <a:srcRect l="577" r="577"/>
          <a:stretch/>
        </p:blipFill>
        <p:spPr>
          <a:xfrm>
            <a:off x="3567929" y="1797000"/>
            <a:ext cx="2238365" cy="1493748"/>
          </a:xfrm>
          <a:prstGeom prst="roundRect">
            <a:avLst/>
          </a:prstGeom>
          <a:ln w="28575">
            <a:noFill/>
            <a:prstDash val="dash"/>
          </a:ln>
        </p:spPr>
      </p:pic>
      <p:pic>
        <p:nvPicPr>
          <p:cNvPr id="9" name="Bùi Liễu">
            <a:extLst>
              <a:ext uri="{FF2B5EF4-FFF2-40B4-BE49-F238E27FC236}">
                <a16:creationId xmlns="" xmlns:a16="http://schemas.microsoft.com/office/drawing/2014/main" id="{D42CDF68-8363-24AD-E8D2-125E06F10C87}"/>
              </a:ext>
            </a:extLst>
          </p:cNvPr>
          <p:cNvPicPr>
            <a:picLocks noChangeAspect="1"/>
          </p:cNvPicPr>
          <p:nvPr/>
        </p:nvPicPr>
        <p:blipFill>
          <a:blip r:embed="rId9" cstate="print">
            <a:extLst>
              <a:ext uri="{28A0092B-C50C-407E-A947-70E740481C1C}">
                <a14:useLocalDpi xmlns:a14="http://schemas.microsoft.com/office/drawing/2010/main" val="0"/>
              </a:ext>
            </a:extLst>
          </a:blip>
          <a:srcRect l="999" r="999"/>
          <a:stretch/>
        </p:blipFill>
        <p:spPr>
          <a:xfrm>
            <a:off x="6322746" y="1797000"/>
            <a:ext cx="2231431" cy="1503447"/>
          </a:xfrm>
          <a:prstGeom prst="roundRect">
            <a:avLst/>
          </a:prstGeom>
          <a:ln w="28575">
            <a:noFill/>
            <a:prstDash val="dash"/>
          </a:ln>
        </p:spPr>
      </p:pic>
      <p:pic>
        <p:nvPicPr>
          <p:cNvPr id="10" name="Bùi Liễu">
            <a:extLst>
              <a:ext uri="{FF2B5EF4-FFF2-40B4-BE49-F238E27FC236}">
                <a16:creationId xmlns="" xmlns:a16="http://schemas.microsoft.com/office/drawing/2014/main" id="{8AEDD4B3-B311-810E-AC2E-0C0DE203E4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576" y="1796999"/>
            <a:ext cx="2261983" cy="1503447"/>
          </a:xfrm>
          <a:prstGeom prst="roundRect">
            <a:avLst/>
          </a:prstGeom>
          <a:ln w="28575">
            <a:noFill/>
            <a:prstDash val="dash"/>
          </a:ln>
        </p:spPr>
      </p:pic>
      <p:pic>
        <p:nvPicPr>
          <p:cNvPr id="16" name="Picture 15">
            <a:extLst>
              <a:ext uri="{FF2B5EF4-FFF2-40B4-BE49-F238E27FC236}">
                <a16:creationId xmlns="" xmlns:a16="http://schemas.microsoft.com/office/drawing/2014/main" id="{4FCDE452-64E1-DDB9-2041-A862EB9E5C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20"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2d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4511360" y="912069"/>
            <a:ext cx="517839" cy="415524"/>
          </a:xfrm>
          <a:prstGeom prst="rect">
            <a:avLst/>
          </a:prstGeom>
        </p:spPr>
      </p:pic>
    </p:spTree>
    <p:extLst>
      <p:ext uri="{BB962C8B-B14F-4D97-AF65-F5344CB8AC3E}">
        <p14:creationId xmlns:p14="http://schemas.microsoft.com/office/powerpoint/2010/main" val="225784060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9"/>
                                        </p:tgtEl>
                                        <p:attrNameLst>
                                          <p:attrName>style.color</p:attrName>
                                        </p:attrNameLst>
                                      </p:cBhvr>
                                      <p:to>
                                        <a:srgbClr val="FF0000"/>
                                      </p:to>
                                    </p:animClr>
                                    <p:animClr clrSpc="rgb" dir="cw">
                                      <p:cBhvr>
                                        <p:cTn id="7" dur="500" fill="hold"/>
                                        <p:tgtEl>
                                          <p:spTgt spid="19"/>
                                        </p:tgtEl>
                                        <p:attrNameLst>
                                          <p:attrName>fillcolor</p:attrName>
                                        </p:attrNameLst>
                                      </p:cBhvr>
                                      <p:to>
                                        <a:srgbClr val="FF0000"/>
                                      </p:to>
                                    </p:animClr>
                                    <p:set>
                                      <p:cBhvr>
                                        <p:cTn id="8" dur="500" fill="hold"/>
                                        <p:tgtEl>
                                          <p:spTgt spid="19"/>
                                        </p:tgtEl>
                                        <p:attrNameLst>
                                          <p:attrName>fill.type</p:attrName>
                                        </p:attrNameLst>
                                      </p:cBhvr>
                                      <p:to>
                                        <p:strVal val="solid"/>
                                      </p:to>
                                    </p:set>
                                    <p:set>
                                      <p:cBhvr>
                                        <p:cTn id="9" dur="5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8"/>
                                        </p:tgtEl>
                                        <p:attrNameLst>
                                          <p:attrName>style.color</p:attrName>
                                        </p:attrNameLst>
                                      </p:cBhvr>
                                      <p:to>
                                        <a:srgbClr val="00B050"/>
                                      </p:to>
                                    </p:animClr>
                                    <p:animClr clrSpc="rgb" dir="cw">
                                      <p:cBhvr>
                                        <p:cTn id="15" dur="500" fill="hold"/>
                                        <p:tgtEl>
                                          <p:spTgt spid="18"/>
                                        </p:tgtEl>
                                        <p:attrNameLst>
                                          <p:attrName>fillcolor</p:attrName>
                                        </p:attrNameLst>
                                      </p:cBhvr>
                                      <p:to>
                                        <a:srgbClr val="00B050"/>
                                      </p:to>
                                    </p:animClr>
                                    <p:set>
                                      <p:cBhvr>
                                        <p:cTn id="16" dur="500" fill="hold"/>
                                        <p:tgtEl>
                                          <p:spTgt spid="18"/>
                                        </p:tgtEl>
                                        <p:attrNameLst>
                                          <p:attrName>fill.type</p:attrName>
                                        </p:attrNameLst>
                                      </p:cBhvr>
                                      <p:to>
                                        <p:strVal val="solid"/>
                                      </p:to>
                                    </p:set>
                                    <p:set>
                                      <p:cBhvr>
                                        <p:cTn id="17" dur="500" fill="hold"/>
                                        <p:tgtEl>
                                          <p:spTgt spid="18"/>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1"/>
                                        </p:tgtEl>
                                        <p:attrNameLst>
                                          <p:attrName>style.color</p:attrName>
                                        </p:attrNameLst>
                                      </p:cBhvr>
                                      <p:to>
                                        <a:srgbClr val="FF0000"/>
                                      </p:to>
                                    </p:animClr>
                                    <p:animClr clrSpc="rgb" dir="cw">
                                      <p:cBhvr>
                                        <p:cTn id="23" dur="500" fill="hold"/>
                                        <p:tgtEl>
                                          <p:spTgt spid="21"/>
                                        </p:tgtEl>
                                        <p:attrNameLst>
                                          <p:attrName>fillcolor</p:attrName>
                                        </p:attrNameLst>
                                      </p:cBhvr>
                                      <p:to>
                                        <a:srgbClr val="FF0000"/>
                                      </p:to>
                                    </p:animClr>
                                    <p:set>
                                      <p:cBhvr>
                                        <p:cTn id="24" dur="500" fill="hold"/>
                                        <p:tgtEl>
                                          <p:spTgt spid="21"/>
                                        </p:tgtEl>
                                        <p:attrNameLst>
                                          <p:attrName>fill.type</p:attrName>
                                        </p:attrNameLst>
                                      </p:cBhvr>
                                      <p:to>
                                        <p:strVal val="solid"/>
                                      </p:to>
                                    </p:set>
                                    <p:set>
                                      <p:cBhvr>
                                        <p:cTn id="25" dur="500" fill="hold"/>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1"/>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18"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ùi Liễu 0968142780">
            <a:extLst>
              <a:ext uri="{FF2B5EF4-FFF2-40B4-BE49-F238E27FC236}">
                <a16:creationId xmlns="" xmlns:a16="http://schemas.microsoft.com/office/drawing/2014/main" id="{DE9B591F-F8AA-47BB-A959-6892A3FC85BA}"/>
              </a:ext>
            </a:extLst>
          </p:cNvPr>
          <p:cNvSpPr/>
          <p:nvPr/>
        </p:nvSpPr>
        <p:spPr>
          <a:xfrm>
            <a:off x="1839080" y="3802555"/>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8" name="Bùi Liễu 0968142780">
            <a:extLst>
              <a:ext uri="{FF2B5EF4-FFF2-40B4-BE49-F238E27FC236}">
                <a16:creationId xmlns="" xmlns:a16="http://schemas.microsoft.com/office/drawing/2014/main" id="{3F22620F-B035-4E8C-8A60-E2432C7617FB}"/>
              </a:ext>
            </a:extLst>
          </p:cNvPr>
          <p:cNvSpPr/>
          <p:nvPr/>
        </p:nvSpPr>
        <p:spPr>
          <a:xfrm>
            <a:off x="4531256" y="3802558"/>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20" name="Bùi Liễu 0968142780">
            <a:extLst>
              <a:ext uri="{FF2B5EF4-FFF2-40B4-BE49-F238E27FC236}">
                <a16:creationId xmlns="" xmlns:a16="http://schemas.microsoft.com/office/drawing/2014/main" id="{3F22620F-B035-4E8C-8A60-E2432C7617FB}"/>
              </a:ext>
            </a:extLst>
          </p:cNvPr>
          <p:cNvSpPr/>
          <p:nvPr/>
        </p:nvSpPr>
        <p:spPr>
          <a:xfrm>
            <a:off x="7086600" y="3802556"/>
            <a:ext cx="457418" cy="41289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21" name="Bùi Liễu">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111" y="4331563"/>
            <a:ext cx="394808" cy="377643"/>
          </a:xfrm>
          <a:prstGeom prst="rect">
            <a:avLst/>
          </a:prstGeom>
        </p:spPr>
      </p:pic>
      <p:sp>
        <p:nvSpPr>
          <p:cNvPr id="23" name="Bùi Liễu 0968142780">
            <a:extLst>
              <a:ext uri="{FF2B5EF4-FFF2-40B4-BE49-F238E27FC236}">
                <a16:creationId xmlns="" xmlns:a16="http://schemas.microsoft.com/office/drawing/2014/main" id="{DAE722E5-6BDA-443C-BC89-444032BCAF83}"/>
              </a:ext>
            </a:extLst>
          </p:cNvPr>
          <p:cNvSpPr/>
          <p:nvPr/>
        </p:nvSpPr>
        <p:spPr>
          <a:xfrm>
            <a:off x="1261469" y="3620721"/>
            <a:ext cx="499176"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A</a:t>
            </a:r>
          </a:p>
        </p:txBody>
      </p:sp>
      <p:sp>
        <p:nvSpPr>
          <p:cNvPr id="24" name="Bùi Liễu 0968142780">
            <a:extLst>
              <a:ext uri="{FF2B5EF4-FFF2-40B4-BE49-F238E27FC236}">
                <a16:creationId xmlns="" xmlns:a16="http://schemas.microsoft.com/office/drawing/2014/main" id="{C6B36645-6FF9-43FE-BE67-43350C09CA90}"/>
              </a:ext>
            </a:extLst>
          </p:cNvPr>
          <p:cNvSpPr/>
          <p:nvPr/>
        </p:nvSpPr>
        <p:spPr>
          <a:xfrm>
            <a:off x="3962951" y="3617460"/>
            <a:ext cx="470322"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B</a:t>
            </a:r>
          </a:p>
        </p:txBody>
      </p:sp>
      <p:sp>
        <p:nvSpPr>
          <p:cNvPr id="25" name="Bùi Liễu 0968142780">
            <a:extLst>
              <a:ext uri="{FF2B5EF4-FFF2-40B4-BE49-F238E27FC236}">
                <a16:creationId xmlns="" xmlns:a16="http://schemas.microsoft.com/office/drawing/2014/main" id="{DAE722E5-6BDA-443C-BC89-444032BCAF83}"/>
              </a:ext>
            </a:extLst>
          </p:cNvPr>
          <p:cNvSpPr/>
          <p:nvPr/>
        </p:nvSpPr>
        <p:spPr>
          <a:xfrm>
            <a:off x="6613904" y="3639067"/>
            <a:ext cx="462307" cy="692497"/>
          </a:xfrm>
          <a:prstGeom prst="rect">
            <a:avLst/>
          </a:prstGeom>
          <a:noFill/>
        </p:spPr>
        <p:txBody>
          <a:bodyPr wrap="none" lIns="68580" tIns="34290" rIns="68580" bIns="34290">
            <a:spAutoFit/>
          </a:bodyPr>
          <a:lstStyle/>
          <a:p>
            <a:pPr algn="ctr"/>
            <a:r>
              <a:rPr lang="en-US" sz="4050" dirty="0">
                <a:ln w="0"/>
                <a:solidFill>
                  <a:srgbClr val="FF0000"/>
                </a:solidFill>
                <a:effectLst>
                  <a:outerShdw blurRad="38100" dist="19050" dir="2700000" algn="tl" rotWithShape="0">
                    <a:schemeClr val="dk1">
                      <a:alpha val="40000"/>
                    </a:schemeClr>
                  </a:outerShdw>
                </a:effectLst>
                <a:latin typeface="Berlin Sans FB Demi" panose="020B0604020202020204" charset="0"/>
              </a:rPr>
              <a:t>C</a:t>
            </a:r>
          </a:p>
        </p:txBody>
      </p:sp>
      <p:sp>
        <p:nvSpPr>
          <p:cNvPr id="3" name="Rounded Rectangle 27">
            <a:extLst>
              <a:ext uri="{FF2B5EF4-FFF2-40B4-BE49-F238E27FC236}">
                <a16:creationId xmlns="" xmlns:a16="http://schemas.microsoft.com/office/drawing/2014/main" id="{DE6E40A5-D445-26EF-343C-4C20AD871F10}"/>
              </a:ext>
            </a:extLst>
          </p:cNvPr>
          <p:cNvSpPr/>
          <p:nvPr/>
        </p:nvSpPr>
        <p:spPr>
          <a:xfrm>
            <a:off x="365051" y="734406"/>
            <a:ext cx="910272" cy="398680"/>
          </a:xfrm>
          <a:prstGeom prst="roundRect">
            <a:avLst>
              <a:gd name="adj" fmla="val 50000"/>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anose="020B0502020202020204" pitchFamily="34" charset="0"/>
              </a:rPr>
              <a:t>8/8</a:t>
            </a:r>
          </a:p>
        </p:txBody>
      </p:sp>
      <p:pic>
        <p:nvPicPr>
          <p:cNvPr id="7" name="Bùi Liễu">
            <a:extLst>
              <a:ext uri="{FF2B5EF4-FFF2-40B4-BE49-F238E27FC236}">
                <a16:creationId xmlns="" xmlns:a16="http://schemas.microsoft.com/office/drawing/2014/main" id="{7E79C1AA-6971-BD07-1D18-DAEF21B3CA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87" y="1893016"/>
            <a:ext cx="2183578" cy="1454241"/>
          </a:xfrm>
          <a:prstGeom prst="roundRect">
            <a:avLst/>
          </a:prstGeom>
          <a:ln w="28575">
            <a:noFill/>
            <a:prstDash val="dash"/>
          </a:ln>
        </p:spPr>
      </p:pic>
      <p:pic>
        <p:nvPicPr>
          <p:cNvPr id="8" name="Bùi Liễu">
            <a:extLst>
              <a:ext uri="{FF2B5EF4-FFF2-40B4-BE49-F238E27FC236}">
                <a16:creationId xmlns="" xmlns:a16="http://schemas.microsoft.com/office/drawing/2014/main" id="{EF5BC663-1F7E-D702-27A4-18D377AF9B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4950" y="1883766"/>
            <a:ext cx="2198551" cy="1470156"/>
          </a:xfrm>
          <a:prstGeom prst="roundRect">
            <a:avLst/>
          </a:prstGeom>
          <a:ln w="28575">
            <a:noFill/>
            <a:prstDash val="dash"/>
          </a:ln>
        </p:spPr>
      </p:pic>
      <p:pic>
        <p:nvPicPr>
          <p:cNvPr id="15" name="Bùi Liễu">
            <a:extLst>
              <a:ext uri="{FF2B5EF4-FFF2-40B4-BE49-F238E27FC236}">
                <a16:creationId xmlns="" xmlns:a16="http://schemas.microsoft.com/office/drawing/2014/main" id="{05C0936F-A751-5D8F-D3BF-EEA6D269D8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9139" y="1828131"/>
            <a:ext cx="2246725" cy="1487237"/>
          </a:xfrm>
          <a:prstGeom prst="roundRect">
            <a:avLst/>
          </a:prstGeom>
          <a:ln w="28575">
            <a:noFill/>
            <a:prstDash val="dash"/>
          </a:ln>
        </p:spPr>
      </p:pic>
      <p:pic>
        <p:nvPicPr>
          <p:cNvPr id="16" name="Picture 15">
            <a:extLst>
              <a:ext uri="{FF2B5EF4-FFF2-40B4-BE49-F238E27FC236}">
                <a16:creationId xmlns="" xmlns:a16="http://schemas.microsoft.com/office/drawing/2014/main" id="{C20E5C51-8086-9C50-DCBC-D770A1A96E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5537" y="184032"/>
            <a:ext cx="834000" cy="834000"/>
          </a:xfrm>
          <a:prstGeom prst="rect">
            <a:avLst/>
          </a:prstGeom>
        </p:spPr>
      </p:pic>
      <p:sp>
        <p:nvSpPr>
          <p:cNvPr id="22" name="Bùi Liễu 0968142780"/>
          <p:cNvSpPr txBox="1"/>
          <p:nvPr/>
        </p:nvSpPr>
        <p:spPr>
          <a:xfrm>
            <a:off x="653767" y="121139"/>
            <a:ext cx="3309184" cy="500137"/>
          </a:xfrm>
          <a:prstGeom prst="rect">
            <a:avLst/>
          </a:prstGeom>
          <a:noFill/>
        </p:spPr>
        <p:txBody>
          <a:bodyPr wrap="square" lIns="68580" tIns="34290" rIns="68580" bIns="34290" rtlCol="0">
            <a:spAutoFit/>
          </a:bodyPr>
          <a:lstStyle/>
          <a:p>
            <a:r>
              <a:rPr lang="en-US" sz="2800" b="1" dirty="0">
                <a:latin typeface="Berlin Sans FB Demi" panose="020E0802020502020306" pitchFamily="34" charset="0"/>
              </a:rPr>
              <a:t>Listen and choose.</a:t>
            </a:r>
          </a:p>
        </p:txBody>
      </p:sp>
      <p:pic>
        <p:nvPicPr>
          <p:cNvPr id="2" name="Track 26b Bùi Liễu 09681427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extLst>
              <a:ext uri="{28A0092B-C50C-407E-A947-70E740481C1C}">
                <a14:useLocalDpi xmlns:a14="http://schemas.microsoft.com/office/drawing/2010/main" val="0"/>
              </a:ext>
            </a:extLst>
          </a:blip>
          <a:stretch>
            <a:fillRect/>
          </a:stretch>
        </p:blipFill>
        <p:spPr>
          <a:xfrm>
            <a:off x="4582274" y="964518"/>
            <a:ext cx="523126" cy="419766"/>
          </a:xfrm>
          <a:prstGeom prst="rect">
            <a:avLst/>
          </a:prstGeom>
        </p:spPr>
      </p:pic>
    </p:spTree>
    <p:extLst>
      <p:ext uri="{BB962C8B-B14F-4D97-AF65-F5344CB8AC3E}">
        <p14:creationId xmlns:p14="http://schemas.microsoft.com/office/powerpoint/2010/main" val="392096935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8"/>
                                        </p:tgtEl>
                                        <p:attrNameLst>
                                          <p:attrName>style.color</p:attrName>
                                        </p:attrNameLst>
                                      </p:cBhvr>
                                      <p:to>
                                        <a:srgbClr val="FF0000"/>
                                      </p:to>
                                    </p:animClr>
                                    <p:animClr clrSpc="rgb" dir="cw">
                                      <p:cBhvr>
                                        <p:cTn id="7" dur="500" fill="hold"/>
                                        <p:tgtEl>
                                          <p:spTgt spid="18"/>
                                        </p:tgtEl>
                                        <p:attrNameLst>
                                          <p:attrName>fillcolor</p:attrName>
                                        </p:attrNameLst>
                                      </p:cBhvr>
                                      <p:to>
                                        <a:srgbClr val="FF0000"/>
                                      </p:to>
                                    </p:animClr>
                                    <p:set>
                                      <p:cBhvr>
                                        <p:cTn id="8" dur="500" fill="hold"/>
                                        <p:tgtEl>
                                          <p:spTgt spid="18"/>
                                        </p:tgtEl>
                                        <p:attrNameLst>
                                          <p:attrName>fill.type</p:attrName>
                                        </p:attrNameLst>
                                      </p:cBhvr>
                                      <p:to>
                                        <p:strVal val="solid"/>
                                      </p:to>
                                    </p:set>
                                    <p:set>
                                      <p:cBhvr>
                                        <p:cTn id="9" dur="500" fill="hold"/>
                                        <p:tgtEl>
                                          <p:spTgt spid="1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7"/>
                                        </p:tgtEl>
                                        <p:attrNameLst>
                                          <p:attrName>style.color</p:attrName>
                                        </p:attrNameLst>
                                      </p:cBhvr>
                                      <p:to>
                                        <a:srgbClr val="00B050"/>
                                      </p:to>
                                    </p:animClr>
                                    <p:animClr clrSpc="rgb" dir="cw">
                                      <p:cBhvr>
                                        <p:cTn id="15" dur="500" fill="hold"/>
                                        <p:tgtEl>
                                          <p:spTgt spid="17"/>
                                        </p:tgtEl>
                                        <p:attrNameLst>
                                          <p:attrName>fillcolor</p:attrName>
                                        </p:attrNameLst>
                                      </p:cBhvr>
                                      <p:to>
                                        <a:srgbClr val="00B050"/>
                                      </p:to>
                                    </p:animClr>
                                    <p:set>
                                      <p:cBhvr>
                                        <p:cTn id="16" dur="500" fill="hold"/>
                                        <p:tgtEl>
                                          <p:spTgt spid="17"/>
                                        </p:tgtEl>
                                        <p:attrNameLst>
                                          <p:attrName>fill.type</p:attrName>
                                        </p:attrNameLst>
                                      </p:cBhvr>
                                      <p:to>
                                        <p:strVal val="solid"/>
                                      </p:to>
                                    </p:set>
                                    <p:set>
                                      <p:cBhvr>
                                        <p:cTn id="17" dur="500" fill="hold"/>
                                        <p:tgtEl>
                                          <p:spTgt spid="1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0"/>
                                        </p:tgtEl>
                                        <p:attrNameLst>
                                          <p:attrName>style.color</p:attrName>
                                        </p:attrNameLst>
                                      </p:cBhvr>
                                      <p:to>
                                        <a:srgbClr val="FF0000"/>
                                      </p:to>
                                    </p:animClr>
                                    <p:animClr clrSpc="rgb" dir="cw">
                                      <p:cBhvr>
                                        <p:cTn id="23" dur="500" fill="hold"/>
                                        <p:tgtEl>
                                          <p:spTgt spid="20"/>
                                        </p:tgtEl>
                                        <p:attrNameLst>
                                          <p:attrName>fillcolor</p:attrName>
                                        </p:attrNameLst>
                                      </p:cBhvr>
                                      <p:to>
                                        <a:srgbClr val="FF0000"/>
                                      </p:to>
                                    </p:animClr>
                                    <p:set>
                                      <p:cBhvr>
                                        <p:cTn id="24" dur="500" fill="hold"/>
                                        <p:tgtEl>
                                          <p:spTgt spid="20"/>
                                        </p:tgtEl>
                                        <p:attrNameLst>
                                          <p:attrName>fill.type</p:attrName>
                                        </p:attrNameLst>
                                      </p:cBhvr>
                                      <p:to>
                                        <p:strVal val="solid"/>
                                      </p:to>
                                    </p:set>
                                    <p:set>
                                      <p:cBhvr>
                                        <p:cTn id="25" dur="500" fill="hold"/>
                                        <p:tgtEl>
                                          <p:spTgt spid="2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0"/>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ùi Liễu"/>
          <p:cNvSpPr/>
          <p:nvPr/>
        </p:nvSpPr>
        <p:spPr>
          <a:xfrm>
            <a:off x="0" y="0"/>
            <a:ext cx="9144000" cy="5143500"/>
          </a:xfrm>
          <a:prstGeom prst="rect">
            <a:avLst/>
          </a:prstGeom>
          <a:solidFill>
            <a:srgbClr val="F9F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ùi Liễu 0968142780"/>
          <p:cNvPicPr>
            <a:picLocks noChangeAspect="1"/>
          </p:cNvPicPr>
          <p:nvPr/>
        </p:nvPicPr>
        <p:blipFill rotWithShape="1">
          <a:blip r:embed="rId3" cstate="print">
            <a:extLst>
              <a:ext uri="{28A0092B-C50C-407E-A947-70E740481C1C}">
                <a14:useLocalDpi xmlns:a14="http://schemas.microsoft.com/office/drawing/2010/main" val="0"/>
              </a:ext>
            </a:extLst>
          </a:blip>
          <a:srcRect t="10380" b="12600"/>
          <a:stretch/>
        </p:blipFill>
        <p:spPr>
          <a:xfrm>
            <a:off x="2362200" y="1032734"/>
            <a:ext cx="4748892" cy="3281082"/>
          </a:xfrm>
          <a:prstGeom prst="rect">
            <a:avLst/>
          </a:prstGeom>
        </p:spPr>
      </p:pic>
      <p:sp>
        <p:nvSpPr>
          <p:cNvPr id="3" name="Bùi Liễu 0968142780"/>
          <p:cNvSpPr txBox="1"/>
          <p:nvPr/>
        </p:nvSpPr>
        <p:spPr>
          <a:xfrm>
            <a:off x="3198607" y="1962149"/>
            <a:ext cx="3228866" cy="1915909"/>
          </a:xfrm>
          <a:prstGeom prst="rect">
            <a:avLst/>
          </a:prstGeom>
          <a:noFill/>
        </p:spPr>
        <p:txBody>
          <a:bodyPr wrap="square" lIns="68580" tIns="34290" rIns="68580" bIns="34290" rtlCol="0">
            <a:spAutoFit/>
          </a:bodyPr>
          <a:lstStyle/>
          <a:p>
            <a:pPr algn="ctr"/>
            <a:r>
              <a:rPr lang="en-US" sz="6000" b="1" dirty="0">
                <a:ln w="9525">
                  <a:solidFill>
                    <a:schemeClr val="bg1"/>
                  </a:solidFill>
                  <a:prstDash val="solid"/>
                </a:ln>
                <a:solidFill>
                  <a:srgbClr val="23A8DD"/>
                </a:solidFill>
                <a:effectLst>
                  <a:outerShdw blurRad="12700" dist="38100" dir="2700000" algn="tl" rotWithShape="0">
                    <a:schemeClr val="accent5">
                      <a:lumMod val="60000"/>
                      <a:lumOff val="40000"/>
                    </a:schemeClr>
                  </a:outerShdw>
                </a:effectLst>
                <a:latin typeface="Berlin Sans FB Demi" panose="020E0802020502020306" pitchFamily="34" charset="0"/>
              </a:rPr>
              <a:t>WELL DONE! </a:t>
            </a:r>
          </a:p>
        </p:txBody>
      </p:sp>
    </p:spTree>
    <p:extLst>
      <p:ext uri="{BB962C8B-B14F-4D97-AF65-F5344CB8AC3E}">
        <p14:creationId xmlns:p14="http://schemas.microsoft.com/office/powerpoint/2010/main" val="1959191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2DCF548-CA75-CDD6-8D7A-F2452D44C5B8}"/>
            </a:ext>
          </a:extLst>
        </p:cNvPr>
        <p:cNvGrpSpPr/>
        <p:nvPr/>
      </p:nvGrpSpPr>
      <p:grpSpPr>
        <a:xfrm>
          <a:off x="0" y="0"/>
          <a:ext cx="0" cy="0"/>
          <a:chOff x="0" y="0"/>
          <a:chExt cx="0" cy="0"/>
        </a:xfrm>
      </p:grpSpPr>
      <p:sp>
        <p:nvSpPr>
          <p:cNvPr id="39" name="Bùi Liễu 0968142780">
            <a:extLst>
              <a:ext uri="{FF2B5EF4-FFF2-40B4-BE49-F238E27FC236}">
                <a16:creationId xmlns="" xmlns:a16="http://schemas.microsoft.com/office/drawing/2014/main" id="{6AA23484-3D78-153B-4311-D33B1CC00EA6}"/>
              </a:ext>
            </a:extLst>
          </p:cNvPr>
          <p:cNvSpPr txBox="1">
            <a:spLocks/>
          </p:cNvSpPr>
          <p:nvPr/>
        </p:nvSpPr>
        <p:spPr>
          <a:xfrm>
            <a:off x="101276" y="3836112"/>
            <a:ext cx="2379331"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dirty="0">
                <a:solidFill>
                  <a:schemeClr val="tx1"/>
                </a:solidFill>
                <a:latin typeface="Arial" panose="020B0604020202020204" pitchFamily="34" charset="0"/>
                <a:cs typeface="Arial" panose="020B0604020202020204" pitchFamily="34" charset="0"/>
              </a:rPr>
              <a:t>at Mid-Autumn Festival / have a party</a:t>
            </a:r>
          </a:p>
        </p:txBody>
      </p:sp>
      <p:sp>
        <p:nvSpPr>
          <p:cNvPr id="40" name="Bùi Liễu 0968142780">
            <a:extLst>
              <a:ext uri="{FF2B5EF4-FFF2-40B4-BE49-F238E27FC236}">
                <a16:creationId xmlns="" xmlns:a16="http://schemas.microsoft.com/office/drawing/2014/main" id="{B64C9678-3841-58F3-BFDF-D20DEA245B2A}"/>
              </a:ext>
            </a:extLst>
          </p:cNvPr>
          <p:cNvSpPr txBox="1">
            <a:spLocks/>
          </p:cNvSpPr>
          <p:nvPr/>
        </p:nvSpPr>
        <p:spPr>
          <a:xfrm>
            <a:off x="4760690" y="4213907"/>
            <a:ext cx="1944910"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dirty="0">
                <a:solidFill>
                  <a:schemeClr val="tx1"/>
                </a:solidFill>
                <a:latin typeface="Arial" panose="020B0604020202020204" pitchFamily="34" charset="0"/>
                <a:cs typeface="Arial" panose="020B0604020202020204" pitchFamily="34" charset="0"/>
              </a:rPr>
              <a:t>on Teachers’ Day / sing</a:t>
            </a:r>
          </a:p>
        </p:txBody>
      </p:sp>
      <p:sp>
        <p:nvSpPr>
          <p:cNvPr id="41" name="Bùi Liễu 0968142780">
            <a:extLst>
              <a:ext uri="{FF2B5EF4-FFF2-40B4-BE49-F238E27FC236}">
                <a16:creationId xmlns="" xmlns:a16="http://schemas.microsoft.com/office/drawing/2014/main" id="{5E6E718D-5945-9DB2-0A81-5D5CC3302AE2}"/>
              </a:ext>
            </a:extLst>
          </p:cNvPr>
          <p:cNvSpPr txBox="1">
            <a:spLocks/>
          </p:cNvSpPr>
          <p:nvPr/>
        </p:nvSpPr>
        <p:spPr>
          <a:xfrm>
            <a:off x="2438400" y="4213907"/>
            <a:ext cx="2275490"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dirty="0">
                <a:solidFill>
                  <a:schemeClr val="tx1"/>
                </a:solidFill>
                <a:latin typeface="Arial" panose="020B0604020202020204" pitchFamily="34" charset="0"/>
                <a:cs typeface="Arial" panose="020B0604020202020204" pitchFamily="34" charset="0"/>
              </a:rPr>
              <a:t>on Children’s Day / dance</a:t>
            </a:r>
          </a:p>
        </p:txBody>
      </p:sp>
      <p:sp>
        <p:nvSpPr>
          <p:cNvPr id="42" name="Bùi Liễu 0968142780">
            <a:extLst>
              <a:ext uri="{FF2B5EF4-FFF2-40B4-BE49-F238E27FC236}">
                <a16:creationId xmlns="" xmlns:a16="http://schemas.microsoft.com/office/drawing/2014/main" id="{7E9B167C-8ACF-CCDB-3363-B6D042A77601}"/>
              </a:ext>
            </a:extLst>
          </p:cNvPr>
          <p:cNvSpPr txBox="1">
            <a:spLocks/>
          </p:cNvSpPr>
          <p:nvPr/>
        </p:nvSpPr>
        <p:spPr>
          <a:xfrm>
            <a:off x="6808803" y="3917914"/>
            <a:ext cx="2127582"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00" dirty="0">
                <a:solidFill>
                  <a:schemeClr val="tx1"/>
                </a:solidFill>
                <a:latin typeface="Arial" panose="020B0604020202020204" pitchFamily="34" charset="0"/>
                <a:cs typeface="Arial" panose="020B0604020202020204" pitchFamily="34" charset="0"/>
              </a:rPr>
              <a:t>on Sports Day / play badminton</a:t>
            </a:r>
          </a:p>
        </p:txBody>
      </p:sp>
      <p:sp>
        <p:nvSpPr>
          <p:cNvPr id="43" name="Bùi Liễu 0968142780">
            <a:extLst>
              <a:ext uri="{FF2B5EF4-FFF2-40B4-BE49-F238E27FC236}">
                <a16:creationId xmlns="" xmlns:a16="http://schemas.microsoft.com/office/drawing/2014/main" id="{779EFE66-676E-8BC8-E6E1-860E7F138024}"/>
              </a:ext>
            </a:extLst>
          </p:cNvPr>
          <p:cNvSpPr txBox="1"/>
          <p:nvPr/>
        </p:nvSpPr>
        <p:spPr>
          <a:xfrm>
            <a:off x="2286000" y="1307388"/>
            <a:ext cx="4096113" cy="408623"/>
          </a:xfrm>
          <a:prstGeom prst="wedgeRoundRectCallout">
            <a:avLst>
              <a:gd name="adj1" fmla="val -58656"/>
              <a:gd name="adj2" fmla="val -22040"/>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What will you do _____?</a:t>
            </a:r>
          </a:p>
        </p:txBody>
      </p:sp>
      <p:pic>
        <p:nvPicPr>
          <p:cNvPr id="68" name="Bùi Liễu 0968142780">
            <a:extLst>
              <a:ext uri="{FF2B5EF4-FFF2-40B4-BE49-F238E27FC236}">
                <a16:creationId xmlns="" xmlns:a16="http://schemas.microsoft.com/office/drawing/2014/main" id="{531D55D3-F175-E434-D592-504A20FAA03B}"/>
              </a:ext>
            </a:extLst>
          </p:cNvPr>
          <p:cNvPicPr>
            <a:picLocks noChangeAspect="1"/>
          </p:cNvPicPr>
          <p:nvPr/>
        </p:nvPicPr>
        <p:blipFill>
          <a:blip r:embed="rId4" cstate="print">
            <a:extLst>
              <a:ext uri="{28A0092B-C50C-407E-A947-70E740481C1C}">
                <a14:useLocalDpi xmlns:a14="http://schemas.microsoft.com/office/drawing/2010/main" val="0"/>
              </a:ext>
            </a:extLst>
          </a:blip>
          <a:srcRect t="2109" b="2109"/>
          <a:stretch/>
        </p:blipFill>
        <p:spPr>
          <a:xfrm>
            <a:off x="508260" y="2724150"/>
            <a:ext cx="1672168" cy="1126617"/>
          </a:xfrm>
          <a:prstGeom prst="roundRect">
            <a:avLst/>
          </a:prstGeom>
          <a:ln w="12700">
            <a:noFill/>
            <a:prstDash val="sysDash"/>
          </a:ln>
        </p:spPr>
      </p:pic>
      <p:pic>
        <p:nvPicPr>
          <p:cNvPr id="69" name="Bùi Liễu 0968142780">
            <a:extLst>
              <a:ext uri="{FF2B5EF4-FFF2-40B4-BE49-F238E27FC236}">
                <a16:creationId xmlns="" xmlns:a16="http://schemas.microsoft.com/office/drawing/2014/main" id="{28E280D8-108C-23CC-94AF-83F41FBC5039}"/>
              </a:ext>
            </a:extLst>
          </p:cNvPr>
          <p:cNvPicPr>
            <a:picLocks noChangeAspect="1"/>
          </p:cNvPicPr>
          <p:nvPr/>
        </p:nvPicPr>
        <p:blipFill>
          <a:blip r:embed="rId5" cstate="print">
            <a:extLst>
              <a:ext uri="{28A0092B-C50C-407E-A947-70E740481C1C}">
                <a14:useLocalDpi xmlns:a14="http://schemas.microsoft.com/office/drawing/2010/main" val="0"/>
              </a:ext>
            </a:extLst>
          </a:blip>
          <a:srcRect t="2301" b="2301"/>
          <a:stretch/>
        </p:blipFill>
        <p:spPr>
          <a:xfrm>
            <a:off x="2754738" y="3104864"/>
            <a:ext cx="1692305" cy="1126617"/>
          </a:xfrm>
          <a:prstGeom prst="roundRect">
            <a:avLst/>
          </a:prstGeom>
          <a:ln w="12700">
            <a:noFill/>
            <a:prstDash val="sysDash"/>
          </a:ln>
        </p:spPr>
      </p:pic>
      <p:pic>
        <p:nvPicPr>
          <p:cNvPr id="23" name="Bùi Liễu 0968142780">
            <a:extLst>
              <a:ext uri="{FF2B5EF4-FFF2-40B4-BE49-F238E27FC236}">
                <a16:creationId xmlns="" xmlns:a16="http://schemas.microsoft.com/office/drawing/2014/main" id="{0BF70081-27BC-FC91-31E1-DD38BD28E1AF}"/>
              </a:ext>
            </a:extLst>
          </p:cNvPr>
          <p:cNvPicPr>
            <a:picLocks noChangeAspect="1"/>
          </p:cNvPicPr>
          <p:nvPr/>
        </p:nvPicPr>
        <p:blipFill>
          <a:blip r:embed="rId6" cstate="print">
            <a:extLst>
              <a:ext uri="{28A0092B-C50C-407E-A947-70E740481C1C}">
                <a14:useLocalDpi xmlns:a14="http://schemas.microsoft.com/office/drawing/2010/main" val="0"/>
              </a:ext>
            </a:extLst>
          </a:blip>
          <a:srcRect t="2301" b="2301"/>
          <a:stretch/>
        </p:blipFill>
        <p:spPr>
          <a:xfrm>
            <a:off x="4920438" y="3100527"/>
            <a:ext cx="1692304" cy="1126617"/>
          </a:xfrm>
          <a:prstGeom prst="roundRect">
            <a:avLst/>
          </a:prstGeom>
          <a:ln w="12700">
            <a:noFill/>
            <a:prstDash val="sysDash"/>
          </a:ln>
        </p:spPr>
      </p:pic>
      <p:pic>
        <p:nvPicPr>
          <p:cNvPr id="24" name="Bùi Liễu 0968142780">
            <a:extLst>
              <a:ext uri="{FF2B5EF4-FFF2-40B4-BE49-F238E27FC236}">
                <a16:creationId xmlns="" xmlns:a16="http://schemas.microsoft.com/office/drawing/2014/main" id="{5E5ACFAE-C7B4-FDB6-6A0D-C3D3E7587C8A}"/>
              </a:ext>
            </a:extLst>
          </p:cNvPr>
          <p:cNvPicPr>
            <a:picLocks noChangeAspect="1"/>
          </p:cNvPicPr>
          <p:nvPr/>
        </p:nvPicPr>
        <p:blipFill>
          <a:blip r:embed="rId7" cstate="print">
            <a:extLst>
              <a:ext uri="{28A0092B-C50C-407E-A947-70E740481C1C}">
                <a14:useLocalDpi xmlns:a14="http://schemas.microsoft.com/office/drawing/2010/main" val="0"/>
              </a:ext>
            </a:extLst>
          </a:blip>
          <a:srcRect t="-2095" b="2095"/>
          <a:stretch/>
        </p:blipFill>
        <p:spPr>
          <a:xfrm>
            <a:off x="7086600" y="2724150"/>
            <a:ext cx="1672168" cy="1183883"/>
          </a:xfrm>
          <a:prstGeom prst="roundRect">
            <a:avLst/>
          </a:prstGeom>
          <a:ln w="12700">
            <a:noFill/>
            <a:prstDash val="sysDash"/>
          </a:ln>
        </p:spPr>
      </p:pic>
      <p:pic>
        <p:nvPicPr>
          <p:cNvPr id="17" name="Bùi Liễu 0968142780">
            <a:extLst>
              <a:ext uri="{FF2B5EF4-FFF2-40B4-BE49-F238E27FC236}">
                <a16:creationId xmlns="" xmlns:a16="http://schemas.microsoft.com/office/drawing/2014/main" id="{91583F6B-8BFA-452E-94AF-F8C071EC65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1434011" y="1247166"/>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 xmlns:a16="http://schemas.microsoft.com/office/drawing/2014/main" id="{ECB5AB38-1BA4-DD8D-418E-1554D45B8EBE}"/>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5710437" y="1900142"/>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Bùi Liễu 0968142780">
            <a:extLst>
              <a:ext uri="{FF2B5EF4-FFF2-40B4-BE49-F238E27FC236}">
                <a16:creationId xmlns="" xmlns:a16="http://schemas.microsoft.com/office/drawing/2014/main" id="{59B05224-C6B5-F2BF-3C05-F91C8D0804D2}"/>
              </a:ext>
            </a:extLst>
          </p:cNvPr>
          <p:cNvSpPr txBox="1"/>
          <p:nvPr/>
        </p:nvSpPr>
        <p:spPr>
          <a:xfrm>
            <a:off x="3044913" y="1918683"/>
            <a:ext cx="2254557" cy="408623"/>
          </a:xfrm>
          <a:prstGeom prst="wedgeRoundRectCallout">
            <a:avLst>
              <a:gd name="adj1" fmla="val 64096"/>
              <a:gd name="adj2" fmla="val -10122"/>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ysClr val="windowText" lastClr="000000"/>
                </a:solidFill>
                <a:effectLst/>
                <a:latin typeface="Arial" panose="020B0604020202020204" pitchFamily="34" charset="0"/>
                <a:cs typeface="Arial" panose="020B0604020202020204" pitchFamily="34" charset="0"/>
              </a:rPr>
              <a:t>We’ll _____.</a:t>
            </a:r>
            <a:endParaRPr lang="vi-VN" sz="2400" dirty="0">
              <a:ln>
                <a:noFill/>
              </a:ln>
              <a:solidFill>
                <a:sysClr val="windowText" lastClr="000000"/>
              </a:solidFill>
              <a:effectLst/>
              <a:latin typeface="Arial" panose="020B0604020202020204" pitchFamily="34" charset="0"/>
              <a:cs typeface="Arial" panose="020B0604020202020204" pitchFamily="34" charset="0"/>
            </a:endParaRPr>
          </a:p>
        </p:txBody>
      </p:sp>
      <p:sp>
        <p:nvSpPr>
          <p:cNvPr id="2" name="Bùi Liễu  0968142780">
            <a:extLst>
              <a:ext uri="{FF2B5EF4-FFF2-40B4-BE49-F238E27FC236}">
                <a16:creationId xmlns="" xmlns:a16="http://schemas.microsoft.com/office/drawing/2014/main" id="{68725C6B-1011-E04B-E9A4-9BBB5AAAE072}"/>
              </a:ext>
            </a:extLst>
          </p:cNvPr>
          <p:cNvSpPr/>
          <p:nvPr/>
        </p:nvSpPr>
        <p:spPr>
          <a:xfrm>
            <a:off x="6877182" y="1650958"/>
            <a:ext cx="1529906" cy="346249"/>
          </a:xfrm>
          <a:prstGeom prst="rect">
            <a:avLst/>
          </a:prstGeom>
          <a:ln>
            <a:noFill/>
          </a:ln>
        </p:spPr>
        <p:txBody>
          <a:bodyPr wrap="none" lIns="68580" tIns="34290" rIns="68580" bIns="34290">
            <a:spAutoFit/>
          </a:bodyPr>
          <a:lstStyle/>
          <a:p>
            <a:pPr algn="ctr"/>
            <a:r>
              <a:rPr lang="en-US" dirty="0">
                <a:latin typeface="Arial" panose="020B0604020202020204" pitchFamily="34" charset="0"/>
                <a:cs typeface="Arial" panose="020B0604020202020204" pitchFamily="34" charset="0"/>
              </a:rPr>
              <a:t>we’ll = we will</a:t>
            </a:r>
          </a:p>
        </p:txBody>
      </p:sp>
      <p:sp>
        <p:nvSpPr>
          <p:cNvPr id="5" name="Bùi Liễu 0968142780">
            <a:extLst>
              <a:ext uri="{FF2B5EF4-FFF2-40B4-BE49-F238E27FC236}">
                <a16:creationId xmlns="" xmlns:a16="http://schemas.microsoft.com/office/drawing/2014/main" id="{BD8CB219-6D45-D262-004C-1ED85F4ADDD3}"/>
              </a:ext>
            </a:extLst>
          </p:cNvPr>
          <p:cNvSpPr txBox="1">
            <a:spLocks/>
          </p:cNvSpPr>
          <p:nvPr/>
        </p:nvSpPr>
        <p:spPr>
          <a:xfrm>
            <a:off x="562722" y="289010"/>
            <a:ext cx="3758671"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400" b="1" dirty="0">
                <a:solidFill>
                  <a:schemeClr val="tx1"/>
                </a:solidFill>
                <a:latin typeface="Arial" pitchFamily="34" charset="0"/>
                <a:cs typeface="Arial" pitchFamily="34" charset="0"/>
              </a:rPr>
              <a:t>Unit 13</a:t>
            </a:r>
            <a:r>
              <a:rPr lang="vi-VN" sz="2400" b="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l</a:t>
            </a:r>
            <a:r>
              <a:rPr lang="vi-VN" sz="2400" b="1" dirty="0">
                <a:solidFill>
                  <a:schemeClr val="tx1"/>
                </a:solidFill>
                <a:latin typeface="Arial" pitchFamily="34" charset="0"/>
                <a:cs typeface="Arial" pitchFamily="34" charset="0"/>
              </a:rPr>
              <a:t>esson </a:t>
            </a:r>
            <a:r>
              <a:rPr lang="en-US" sz="2400" b="1" dirty="0">
                <a:solidFill>
                  <a:schemeClr val="tx1"/>
                </a:solidFill>
                <a:latin typeface="Arial" pitchFamily="34" charset="0"/>
                <a:cs typeface="Arial" pitchFamily="34" charset="0"/>
              </a:rPr>
              <a:t>1</a:t>
            </a:r>
          </a:p>
        </p:txBody>
      </p:sp>
    </p:spTree>
    <p:extLst>
      <p:ext uri="{BB962C8B-B14F-4D97-AF65-F5344CB8AC3E}">
        <p14:creationId xmlns:p14="http://schemas.microsoft.com/office/powerpoint/2010/main" val="3311404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250"/>
                                        <p:tgtEl>
                                          <p:spTgt spid="39"/>
                                        </p:tgtEl>
                                      </p:cBhvr>
                                    </p:animEffect>
                                    <p:anim calcmode="lin" valueType="num">
                                      <p:cBhvr>
                                        <p:cTn id="13" dur="1250" fill="hold"/>
                                        <p:tgtEl>
                                          <p:spTgt spid="39"/>
                                        </p:tgtEl>
                                        <p:attrNameLst>
                                          <p:attrName>ppt_x</p:attrName>
                                        </p:attrNameLst>
                                      </p:cBhvr>
                                      <p:tavLst>
                                        <p:tav tm="0">
                                          <p:val>
                                            <p:strVal val="#ppt_x"/>
                                          </p:val>
                                        </p:tav>
                                        <p:tav tm="100000">
                                          <p:val>
                                            <p:strVal val="#ppt_x"/>
                                          </p:val>
                                        </p:tav>
                                      </p:tavLst>
                                    </p:anim>
                                    <p:anim calcmode="lin" valueType="num">
                                      <p:cBhvr>
                                        <p:cTn id="14"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25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250"/>
                                        <p:tgtEl>
                                          <p:spTgt spid="41"/>
                                        </p:tgtEl>
                                      </p:cBhvr>
                                    </p:animEffect>
                                    <p:anim calcmode="lin" valueType="num">
                                      <p:cBhvr>
                                        <p:cTn id="25" dur="1250" fill="hold"/>
                                        <p:tgtEl>
                                          <p:spTgt spid="41"/>
                                        </p:tgtEl>
                                        <p:attrNameLst>
                                          <p:attrName>ppt_x</p:attrName>
                                        </p:attrNameLst>
                                      </p:cBhvr>
                                      <p:tavLst>
                                        <p:tav tm="0">
                                          <p:val>
                                            <p:strVal val="#ppt_x"/>
                                          </p:val>
                                        </p:tav>
                                        <p:tav tm="100000">
                                          <p:val>
                                            <p:strVal val="#ppt_x"/>
                                          </p:val>
                                        </p:tav>
                                      </p:tavLst>
                                    </p:anim>
                                    <p:anim calcmode="lin" valueType="num">
                                      <p:cBhvr>
                                        <p:cTn id="26"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25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250"/>
                                        <p:tgtEl>
                                          <p:spTgt spid="40"/>
                                        </p:tgtEl>
                                      </p:cBhvr>
                                    </p:animEffect>
                                    <p:anim calcmode="lin" valueType="num">
                                      <p:cBhvr>
                                        <p:cTn id="37" dur="1250" fill="hold"/>
                                        <p:tgtEl>
                                          <p:spTgt spid="40"/>
                                        </p:tgtEl>
                                        <p:attrNameLst>
                                          <p:attrName>ppt_x</p:attrName>
                                        </p:attrNameLst>
                                      </p:cBhvr>
                                      <p:tavLst>
                                        <p:tav tm="0">
                                          <p:val>
                                            <p:strVal val="#ppt_x"/>
                                          </p:val>
                                        </p:tav>
                                        <p:tav tm="100000">
                                          <p:val>
                                            <p:strVal val="#ppt_x"/>
                                          </p:val>
                                        </p:tav>
                                      </p:tavLst>
                                    </p:anim>
                                    <p:anim calcmode="lin" valueType="num">
                                      <p:cBhvr>
                                        <p:cTn id="38"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25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250"/>
                                        <p:tgtEl>
                                          <p:spTgt spid="42"/>
                                        </p:tgtEl>
                                      </p:cBhvr>
                                    </p:animEffect>
                                    <p:anim calcmode="lin" valueType="num">
                                      <p:cBhvr>
                                        <p:cTn id="49" dur="1250" fill="hold"/>
                                        <p:tgtEl>
                                          <p:spTgt spid="42"/>
                                        </p:tgtEl>
                                        <p:attrNameLst>
                                          <p:attrName>ppt_x</p:attrName>
                                        </p:attrNameLst>
                                      </p:cBhvr>
                                      <p:tavLst>
                                        <p:tav tm="0">
                                          <p:val>
                                            <p:strVal val="#ppt_x"/>
                                          </p:val>
                                        </p:tav>
                                        <p:tav tm="100000">
                                          <p:val>
                                            <p:strVal val="#ppt_x"/>
                                          </p:val>
                                        </p:tav>
                                      </p:tavLst>
                                    </p:anim>
                                    <p:anim calcmode="lin" valueType="num">
                                      <p:cBhvr>
                                        <p:cTn id="50"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AD81937-AAA6-62EA-B6F1-D0C5EF749A2B}"/>
            </a:ext>
          </a:extLst>
        </p:cNvPr>
        <p:cNvGrpSpPr/>
        <p:nvPr/>
      </p:nvGrpSpPr>
      <p:grpSpPr>
        <a:xfrm>
          <a:off x="0" y="0"/>
          <a:ext cx="0" cy="0"/>
          <a:chOff x="0" y="0"/>
          <a:chExt cx="0" cy="0"/>
        </a:xfrm>
      </p:grpSpPr>
      <p:sp>
        <p:nvSpPr>
          <p:cNvPr id="39" name="Bùi Liễu 0968142780">
            <a:extLst>
              <a:ext uri="{FF2B5EF4-FFF2-40B4-BE49-F238E27FC236}">
                <a16:creationId xmlns="" xmlns:a16="http://schemas.microsoft.com/office/drawing/2014/main" id="{84C63866-7A4F-EA95-D717-9B9CCAA9D61E}"/>
              </a:ext>
            </a:extLst>
          </p:cNvPr>
          <p:cNvSpPr txBox="1">
            <a:spLocks/>
          </p:cNvSpPr>
          <p:nvPr/>
        </p:nvSpPr>
        <p:spPr>
          <a:xfrm>
            <a:off x="396648" y="3980209"/>
            <a:ext cx="1851641"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anose="020B0604020202020204" pitchFamily="34" charset="0"/>
                <a:cs typeface="Arial" panose="020B0604020202020204" pitchFamily="34" charset="0"/>
              </a:rPr>
              <a:t>apple juice</a:t>
            </a:r>
          </a:p>
        </p:txBody>
      </p:sp>
      <p:sp>
        <p:nvSpPr>
          <p:cNvPr id="40" name="Bùi Liễu 0968142780">
            <a:extLst>
              <a:ext uri="{FF2B5EF4-FFF2-40B4-BE49-F238E27FC236}">
                <a16:creationId xmlns="" xmlns:a16="http://schemas.microsoft.com/office/drawing/2014/main" id="{8DCF13C0-5484-4B60-A714-BC143126C065}"/>
              </a:ext>
            </a:extLst>
          </p:cNvPr>
          <p:cNvSpPr txBox="1">
            <a:spLocks/>
          </p:cNvSpPr>
          <p:nvPr/>
        </p:nvSpPr>
        <p:spPr>
          <a:xfrm>
            <a:off x="4780354" y="4391553"/>
            <a:ext cx="1483224"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anose="020B0604020202020204" pitchFamily="34" charset="0"/>
                <a:cs typeface="Arial" panose="020B0604020202020204" pitchFamily="34" charset="0"/>
              </a:rPr>
              <a:t>pizza</a:t>
            </a:r>
          </a:p>
        </p:txBody>
      </p:sp>
      <p:sp>
        <p:nvSpPr>
          <p:cNvPr id="41" name="Bùi Liễu 0968142780">
            <a:extLst>
              <a:ext uri="{FF2B5EF4-FFF2-40B4-BE49-F238E27FC236}">
                <a16:creationId xmlns="" xmlns:a16="http://schemas.microsoft.com/office/drawing/2014/main" id="{0C553756-73CD-5B9A-C222-BF6B35EE05E7}"/>
              </a:ext>
            </a:extLst>
          </p:cNvPr>
          <p:cNvSpPr txBox="1">
            <a:spLocks/>
          </p:cNvSpPr>
          <p:nvPr/>
        </p:nvSpPr>
        <p:spPr>
          <a:xfrm>
            <a:off x="2519701" y="4371997"/>
            <a:ext cx="1483223"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anose="020B0604020202020204" pitchFamily="34" charset="0"/>
                <a:cs typeface="Arial" panose="020B0604020202020204" pitchFamily="34" charset="0"/>
              </a:rPr>
              <a:t>burgers</a:t>
            </a:r>
          </a:p>
        </p:txBody>
      </p:sp>
      <p:sp>
        <p:nvSpPr>
          <p:cNvPr id="42" name="Bùi Liễu 0968142780">
            <a:extLst>
              <a:ext uri="{FF2B5EF4-FFF2-40B4-BE49-F238E27FC236}">
                <a16:creationId xmlns="" xmlns:a16="http://schemas.microsoft.com/office/drawing/2014/main" id="{EDD01909-CE92-6F0B-564B-37EE785E749A}"/>
              </a:ext>
            </a:extLst>
          </p:cNvPr>
          <p:cNvSpPr txBox="1">
            <a:spLocks/>
          </p:cNvSpPr>
          <p:nvPr/>
        </p:nvSpPr>
        <p:spPr>
          <a:xfrm>
            <a:off x="6900178" y="3926156"/>
            <a:ext cx="1847174"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anose="020B0604020202020204" pitchFamily="34" charset="0"/>
                <a:cs typeface="Arial" panose="020B0604020202020204" pitchFamily="34" charset="0"/>
              </a:rPr>
              <a:t>milk tea</a:t>
            </a:r>
          </a:p>
        </p:txBody>
      </p:sp>
      <p:sp>
        <p:nvSpPr>
          <p:cNvPr id="43" name="Bùi Liễu 0968142780">
            <a:extLst>
              <a:ext uri="{FF2B5EF4-FFF2-40B4-BE49-F238E27FC236}">
                <a16:creationId xmlns="" xmlns:a16="http://schemas.microsoft.com/office/drawing/2014/main" id="{176696F3-63E9-5603-CB08-FF0537C35B03}"/>
              </a:ext>
            </a:extLst>
          </p:cNvPr>
          <p:cNvSpPr txBox="1"/>
          <p:nvPr/>
        </p:nvSpPr>
        <p:spPr>
          <a:xfrm>
            <a:off x="1383466" y="1098053"/>
            <a:ext cx="6893423" cy="408623"/>
          </a:xfrm>
          <a:prstGeom prst="wedgeRoundRectCallout">
            <a:avLst>
              <a:gd name="adj1" fmla="val -53511"/>
              <a:gd name="adj2" fmla="val -9337"/>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What food / drinks will you have at the party?</a:t>
            </a:r>
          </a:p>
        </p:txBody>
      </p:sp>
      <p:cxnSp>
        <p:nvCxnSpPr>
          <p:cNvPr id="56" name="Bùi Liễu 0968142780">
            <a:extLst>
              <a:ext uri="{FF2B5EF4-FFF2-40B4-BE49-F238E27FC236}">
                <a16:creationId xmlns="" xmlns:a16="http://schemas.microsoft.com/office/drawing/2014/main" id="{958B2656-8073-57E0-80C0-0B78BCD7C385}"/>
              </a:ext>
            </a:extLst>
          </p:cNvPr>
          <p:cNvCxnSpPr>
            <a:cxnSpLocks/>
            <a:stCxn id="75" idx="2"/>
          </p:cNvCxnSpPr>
          <p:nvPr/>
        </p:nvCxnSpPr>
        <p:spPr>
          <a:xfrm flipH="1">
            <a:off x="1447800" y="2101574"/>
            <a:ext cx="3129049" cy="725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Bùi Liễu 0968142780">
            <a:extLst>
              <a:ext uri="{FF2B5EF4-FFF2-40B4-BE49-F238E27FC236}">
                <a16:creationId xmlns="" xmlns:a16="http://schemas.microsoft.com/office/drawing/2014/main" id="{31F868C2-2EB9-59DA-BB19-3F9C2A420A8D}"/>
              </a:ext>
            </a:extLst>
          </p:cNvPr>
          <p:cNvCxnSpPr>
            <a:cxnSpLocks/>
            <a:stCxn id="75" idx="2"/>
          </p:cNvCxnSpPr>
          <p:nvPr/>
        </p:nvCxnSpPr>
        <p:spPr>
          <a:xfrm flipH="1">
            <a:off x="3429000" y="2101574"/>
            <a:ext cx="1147849" cy="9687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 xmlns:a16="http://schemas.microsoft.com/office/drawing/2014/main" id="{E6E63B1E-017B-9322-BCCA-DC281BCD8977}"/>
              </a:ext>
            </a:extLst>
          </p:cNvPr>
          <p:cNvCxnSpPr>
            <a:cxnSpLocks/>
            <a:stCxn id="75" idx="2"/>
          </p:cNvCxnSpPr>
          <p:nvPr/>
        </p:nvCxnSpPr>
        <p:spPr>
          <a:xfrm>
            <a:off x="4576849" y="2101574"/>
            <a:ext cx="980249" cy="1019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 xmlns:a16="http://schemas.microsoft.com/office/drawing/2014/main" id="{5BF7A662-3997-FC08-A920-25E7AD70D77B}"/>
              </a:ext>
            </a:extLst>
          </p:cNvPr>
          <p:cNvCxnSpPr>
            <a:cxnSpLocks/>
            <a:stCxn id="75" idx="2"/>
          </p:cNvCxnSpPr>
          <p:nvPr/>
        </p:nvCxnSpPr>
        <p:spPr>
          <a:xfrm>
            <a:off x="4576849" y="2101574"/>
            <a:ext cx="3119351" cy="723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0968142780">
            <a:extLst>
              <a:ext uri="{FF2B5EF4-FFF2-40B4-BE49-F238E27FC236}">
                <a16:creationId xmlns="" xmlns:a16="http://schemas.microsoft.com/office/drawing/2014/main" id="{901C3AFD-C4AD-FB33-0445-E0E6BFC5252A}"/>
              </a:ext>
            </a:extLst>
          </p:cNvPr>
          <p:cNvPicPr>
            <a:picLocks noChangeAspect="1"/>
          </p:cNvPicPr>
          <p:nvPr/>
        </p:nvPicPr>
        <p:blipFill>
          <a:blip r:embed="rId4" cstate="print">
            <a:extLst>
              <a:ext uri="{28A0092B-C50C-407E-A947-70E740481C1C}">
                <a14:useLocalDpi xmlns:a14="http://schemas.microsoft.com/office/drawing/2010/main" val="0"/>
              </a:ext>
            </a:extLst>
          </a:blip>
          <a:srcRect t="2827" b="2827"/>
          <a:stretch/>
        </p:blipFill>
        <p:spPr>
          <a:xfrm>
            <a:off x="396648" y="2854606"/>
            <a:ext cx="1783813" cy="1133905"/>
          </a:xfrm>
          <a:prstGeom prst="roundRect">
            <a:avLst/>
          </a:prstGeom>
          <a:ln w="12700">
            <a:noFill/>
            <a:prstDash val="sysDash"/>
          </a:ln>
        </p:spPr>
      </p:pic>
      <p:pic>
        <p:nvPicPr>
          <p:cNvPr id="69" name="Bùi Liễu 0968142780">
            <a:extLst>
              <a:ext uri="{FF2B5EF4-FFF2-40B4-BE49-F238E27FC236}">
                <a16:creationId xmlns="" xmlns:a16="http://schemas.microsoft.com/office/drawing/2014/main" id="{5A9F9E2D-225D-9D2C-7691-F0BEEBD9079A}"/>
              </a:ext>
            </a:extLst>
          </p:cNvPr>
          <p:cNvPicPr>
            <a:picLocks noChangeAspect="1"/>
          </p:cNvPicPr>
          <p:nvPr/>
        </p:nvPicPr>
        <p:blipFill>
          <a:blip r:embed="rId5" cstate="print">
            <a:extLst>
              <a:ext uri="{28A0092B-C50C-407E-A947-70E740481C1C}">
                <a14:useLocalDpi xmlns:a14="http://schemas.microsoft.com/office/drawing/2010/main" val="0"/>
              </a:ext>
            </a:extLst>
          </a:blip>
          <a:srcRect t="2277" b="2277"/>
          <a:stretch/>
        </p:blipFill>
        <p:spPr>
          <a:xfrm>
            <a:off x="2375952" y="3235284"/>
            <a:ext cx="1701171" cy="1137817"/>
          </a:xfrm>
          <a:prstGeom prst="roundRect">
            <a:avLst/>
          </a:prstGeom>
          <a:ln w="12700">
            <a:noFill/>
            <a:prstDash val="sysDash"/>
          </a:ln>
        </p:spPr>
      </p:pic>
      <p:sp>
        <p:nvSpPr>
          <p:cNvPr id="75" name="Bùi Liễu 0968142780">
            <a:extLst>
              <a:ext uri="{FF2B5EF4-FFF2-40B4-BE49-F238E27FC236}">
                <a16:creationId xmlns="" xmlns:a16="http://schemas.microsoft.com/office/drawing/2014/main" id="{527C2862-0752-3697-8878-DD8F62D84C03}"/>
              </a:ext>
            </a:extLst>
          </p:cNvPr>
          <p:cNvSpPr txBox="1"/>
          <p:nvPr/>
        </p:nvSpPr>
        <p:spPr>
          <a:xfrm>
            <a:off x="3122345" y="1692951"/>
            <a:ext cx="2909007" cy="408623"/>
          </a:xfrm>
          <a:prstGeom prst="wedgeRoundRectCallout">
            <a:avLst>
              <a:gd name="adj1" fmla="val 60868"/>
              <a:gd name="adj2" fmla="val -18177"/>
              <a:gd name="adj3" fmla="val 16667"/>
            </a:avLst>
          </a:prstGeom>
          <a:solidFill>
            <a:schemeClr val="bg1"/>
          </a:solidFill>
          <a:ln w="6350">
            <a:solidFill>
              <a:srgbClr val="FF0000"/>
            </a:solid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We’ll have ______.</a:t>
            </a:r>
            <a:endParaRPr lang="vi-VN" sz="2400" dirty="0">
              <a:ln>
                <a:noFill/>
              </a:ln>
              <a:solidFill>
                <a:schemeClr val="tx1"/>
              </a:solidFill>
              <a:effectLst/>
              <a:latin typeface="Arial" pitchFamily="34" charset="0"/>
              <a:cs typeface="Arial" pitchFamily="34" charset="0"/>
            </a:endParaRPr>
          </a:p>
        </p:txBody>
      </p:sp>
      <p:pic>
        <p:nvPicPr>
          <p:cNvPr id="23" name="Bùi Liễu 0968142780">
            <a:extLst>
              <a:ext uri="{FF2B5EF4-FFF2-40B4-BE49-F238E27FC236}">
                <a16:creationId xmlns="" xmlns:a16="http://schemas.microsoft.com/office/drawing/2014/main" id="{A4FFECB8-18D8-4DAA-3D22-62C235F5F34F}"/>
              </a:ext>
            </a:extLst>
          </p:cNvPr>
          <p:cNvPicPr>
            <a:picLocks noChangeAspect="1"/>
          </p:cNvPicPr>
          <p:nvPr/>
        </p:nvPicPr>
        <p:blipFill>
          <a:blip r:embed="rId6" cstate="print">
            <a:extLst>
              <a:ext uri="{28A0092B-C50C-407E-A947-70E740481C1C}">
                <a14:useLocalDpi xmlns:a14="http://schemas.microsoft.com/office/drawing/2010/main" val="0"/>
              </a:ext>
            </a:extLst>
          </a:blip>
          <a:srcRect t="1986" b="1986"/>
          <a:stretch/>
        </p:blipFill>
        <p:spPr>
          <a:xfrm>
            <a:off x="4704434" y="3234100"/>
            <a:ext cx="1635065" cy="1242650"/>
          </a:xfrm>
          <a:prstGeom prst="roundRect">
            <a:avLst/>
          </a:prstGeom>
          <a:ln w="12700">
            <a:noFill/>
            <a:prstDash val="sysDash"/>
          </a:ln>
        </p:spPr>
      </p:pic>
      <p:pic>
        <p:nvPicPr>
          <p:cNvPr id="24" name="Bùi Liễu 0968142780">
            <a:extLst>
              <a:ext uri="{FF2B5EF4-FFF2-40B4-BE49-F238E27FC236}">
                <a16:creationId xmlns="" xmlns:a16="http://schemas.microsoft.com/office/drawing/2014/main" id="{8FE0F613-69AE-29B7-9A5A-3182B51EFAC0}"/>
              </a:ext>
            </a:extLst>
          </p:cNvPr>
          <p:cNvPicPr>
            <a:picLocks noChangeAspect="1"/>
          </p:cNvPicPr>
          <p:nvPr/>
        </p:nvPicPr>
        <p:blipFill>
          <a:blip r:embed="rId7" cstate="print">
            <a:extLst>
              <a:ext uri="{28A0092B-C50C-407E-A947-70E740481C1C}">
                <a14:useLocalDpi xmlns:a14="http://schemas.microsoft.com/office/drawing/2010/main" val="0"/>
              </a:ext>
            </a:extLst>
          </a:blip>
          <a:srcRect t="5104" b="5104"/>
          <a:stretch/>
        </p:blipFill>
        <p:spPr>
          <a:xfrm>
            <a:off x="6915997" y="2876550"/>
            <a:ext cx="1739723" cy="1044588"/>
          </a:xfrm>
          <a:prstGeom prst="roundRect">
            <a:avLst/>
          </a:prstGeom>
          <a:ln w="12700">
            <a:noFill/>
            <a:prstDash val="sysDash"/>
          </a:ln>
        </p:spPr>
      </p:pic>
      <p:pic>
        <p:nvPicPr>
          <p:cNvPr id="17" name="Bùi Liễu 0968142780">
            <a:extLst>
              <a:ext uri="{FF2B5EF4-FFF2-40B4-BE49-F238E27FC236}">
                <a16:creationId xmlns="" xmlns:a16="http://schemas.microsoft.com/office/drawing/2014/main" id="{02EA34BA-C7AB-5746-98EE-FF8C831812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309" b="4309"/>
          <a:stretch/>
        </p:blipFill>
        <p:spPr bwMode="auto">
          <a:xfrm>
            <a:off x="644285" y="1081558"/>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 xmlns:a16="http://schemas.microsoft.com/office/drawing/2014/main" id="{852F99EA-5363-67AD-88D5-4BB224EB6F18}"/>
              </a:ext>
            </a:extLst>
          </p:cNvPr>
          <p:cNvPicPr/>
          <p:nvPr/>
        </p:nvPicPr>
        <p:blipFill>
          <a:blip r:embed="rId9" cstate="print">
            <a:extLst>
              <a:ext uri="{28A0092B-C50C-407E-A947-70E740481C1C}">
                <a14:useLocalDpi xmlns:a14="http://schemas.microsoft.com/office/drawing/2010/main" val="0"/>
              </a:ext>
            </a:extLst>
          </a:blip>
          <a:srcRect t="6918" b="6918"/>
          <a:stretch/>
        </p:blipFill>
        <p:spPr>
          <a:xfrm>
            <a:off x="6475145" y="1670564"/>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6" name="Bùi Liễu 0968142780">
            <a:extLst>
              <a:ext uri="{FF2B5EF4-FFF2-40B4-BE49-F238E27FC236}">
                <a16:creationId xmlns="" xmlns:a16="http://schemas.microsoft.com/office/drawing/2014/main" id="{BA25CDFC-A5ED-A1F0-3744-5AD26D8AD633}"/>
              </a:ext>
            </a:extLst>
          </p:cNvPr>
          <p:cNvSpPr txBox="1">
            <a:spLocks/>
          </p:cNvSpPr>
          <p:nvPr/>
        </p:nvSpPr>
        <p:spPr>
          <a:xfrm>
            <a:off x="562722" y="289010"/>
            <a:ext cx="3758671"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400" b="1" dirty="0">
                <a:solidFill>
                  <a:schemeClr val="tx1"/>
                </a:solidFill>
                <a:latin typeface="Arial" pitchFamily="34" charset="0"/>
                <a:cs typeface="Arial" pitchFamily="34" charset="0"/>
              </a:rPr>
              <a:t>Unit 13</a:t>
            </a:r>
            <a:r>
              <a:rPr lang="vi-VN" sz="2400" b="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l</a:t>
            </a:r>
            <a:r>
              <a:rPr lang="vi-VN" sz="2400" b="1" dirty="0">
                <a:solidFill>
                  <a:schemeClr val="tx1"/>
                </a:solidFill>
                <a:latin typeface="Arial" pitchFamily="34" charset="0"/>
                <a:cs typeface="Arial" pitchFamily="34" charset="0"/>
              </a:rPr>
              <a:t>esson </a:t>
            </a:r>
            <a:r>
              <a:rPr lang="en-US" sz="2400" b="1" dirty="0">
                <a:solidFill>
                  <a:schemeClr val="tx1"/>
                </a:solidFill>
                <a:latin typeface="Arial" pitchFamily="34" charset="0"/>
                <a:cs typeface="Arial" pitchFamily="34" charset="0"/>
              </a:rPr>
              <a:t>2</a:t>
            </a:r>
          </a:p>
        </p:txBody>
      </p:sp>
    </p:spTree>
    <p:extLst>
      <p:ext uri="{BB962C8B-B14F-4D97-AF65-F5344CB8AC3E}">
        <p14:creationId xmlns:p14="http://schemas.microsoft.com/office/powerpoint/2010/main" val="2075355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25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25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25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0"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125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250"/>
                                        <p:tgtEl>
                                          <p:spTgt spid="41"/>
                                        </p:tgtEl>
                                      </p:cBhvr>
                                    </p:animEffect>
                                    <p:anim calcmode="lin" valueType="num">
                                      <p:cBhvr>
                                        <p:cTn id="31" dur="1250" fill="hold"/>
                                        <p:tgtEl>
                                          <p:spTgt spid="41"/>
                                        </p:tgtEl>
                                        <p:attrNameLst>
                                          <p:attrName>ppt_x</p:attrName>
                                        </p:attrNameLst>
                                      </p:cBhvr>
                                      <p:tavLst>
                                        <p:tav tm="0">
                                          <p:val>
                                            <p:strVal val="#ppt_x"/>
                                          </p:val>
                                        </p:tav>
                                        <p:tav tm="100000">
                                          <p:val>
                                            <p:strVal val="#ppt_x"/>
                                          </p:val>
                                        </p:tav>
                                      </p:tavLst>
                                    </p:anim>
                                    <p:anim calcmode="lin" valueType="num">
                                      <p:cBhvr>
                                        <p:cTn id="32"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250"/>
                                        <p:tgtEl>
                                          <p:spTgt spid="58"/>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250"/>
                                        <p:tgtEl>
                                          <p:spTgt spid="40"/>
                                        </p:tgtEl>
                                      </p:cBhvr>
                                    </p:animEffect>
                                    <p:anim calcmode="lin" valueType="num">
                                      <p:cBhvr>
                                        <p:cTn id="46" dur="1250" fill="hold"/>
                                        <p:tgtEl>
                                          <p:spTgt spid="40"/>
                                        </p:tgtEl>
                                        <p:attrNameLst>
                                          <p:attrName>ppt_x</p:attrName>
                                        </p:attrNameLst>
                                      </p:cBhvr>
                                      <p:tavLst>
                                        <p:tav tm="0">
                                          <p:val>
                                            <p:strVal val="#ppt_x"/>
                                          </p:val>
                                        </p:tav>
                                        <p:tav tm="100000">
                                          <p:val>
                                            <p:strVal val="#ppt_x"/>
                                          </p:val>
                                        </p:tav>
                                      </p:tavLst>
                                    </p:anim>
                                    <p:anim calcmode="lin" valueType="num">
                                      <p:cBhvr>
                                        <p:cTn id="47"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25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25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250"/>
                                        <p:tgtEl>
                                          <p:spTgt spid="42"/>
                                        </p:tgtEl>
                                      </p:cBhvr>
                                    </p:animEffect>
                                    <p:anim calcmode="lin" valueType="num">
                                      <p:cBhvr>
                                        <p:cTn id="61" dur="1250" fill="hold"/>
                                        <p:tgtEl>
                                          <p:spTgt spid="42"/>
                                        </p:tgtEl>
                                        <p:attrNameLst>
                                          <p:attrName>ppt_x</p:attrName>
                                        </p:attrNameLst>
                                      </p:cBhvr>
                                      <p:tavLst>
                                        <p:tav tm="0">
                                          <p:val>
                                            <p:strVal val="#ppt_x"/>
                                          </p:val>
                                        </p:tav>
                                        <p:tav tm="100000">
                                          <p:val>
                                            <p:strVal val="#ppt_x"/>
                                          </p:val>
                                        </p:tav>
                                      </p:tavLst>
                                    </p:anim>
                                    <p:anim calcmode="lin" valueType="num">
                                      <p:cBhvr>
                                        <p:cTn id="62"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umber 1">
            <a:hlinkClick r:id="" action="ppaction://hlinkshowjump?jump=nextslide"/>
            <a:extLst>
              <a:ext uri="{FF2B5EF4-FFF2-40B4-BE49-F238E27FC236}">
                <a16:creationId xmlns="" xmlns:a16="http://schemas.microsoft.com/office/drawing/2014/main" id="{EB95C9DA-BCD7-CA10-B675-0AEE6E254631}"/>
              </a:ext>
            </a:extLst>
          </p:cNvPr>
          <p:cNvSpPr/>
          <p:nvPr/>
        </p:nvSpPr>
        <p:spPr>
          <a:xfrm>
            <a:off x="3886200" y="3257550"/>
            <a:ext cx="1600200" cy="601318"/>
          </a:xfrm>
          <a:prstGeom prst="roundRect">
            <a:avLst>
              <a:gd name="adj" fmla="val 50000"/>
            </a:avLst>
          </a:prstGeom>
          <a:solidFill>
            <a:schemeClr val="bg1"/>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3600" b="1" dirty="0">
                <a:ln w="9525">
                  <a:solidFill>
                    <a:srgbClr val="FF8F9C"/>
                  </a:solidFill>
                  <a:prstDash val="solid"/>
                </a:ln>
                <a:solidFill>
                  <a:srgbClr val="0070C0"/>
                </a:solidFill>
                <a:effectLst>
                  <a:outerShdw blurRad="12700" dist="38100" dir="2700000" algn="tl" rotWithShape="0">
                    <a:schemeClr val="bg1">
                      <a:lumMod val="50000"/>
                    </a:schemeClr>
                  </a:outerShdw>
                </a:effectLst>
                <a:latin typeface="Bodoni MT Black" panose="02070A03080606020203" pitchFamily="18" charset="0"/>
              </a:rPr>
              <a:t>Start</a:t>
            </a:r>
          </a:p>
        </p:txBody>
      </p:sp>
      <p:sp>
        <p:nvSpPr>
          <p:cNvPr id="7" name="Title 1">
            <a:extLst>
              <a:ext uri="{FF2B5EF4-FFF2-40B4-BE49-F238E27FC236}">
                <a16:creationId xmlns="" xmlns:a16="http://schemas.microsoft.com/office/drawing/2014/main" id="{E723282C-9DF0-B953-C45D-CF01E80769E6}"/>
              </a:ext>
            </a:extLst>
          </p:cNvPr>
          <p:cNvSpPr txBox="1">
            <a:spLocks/>
          </p:cNvSpPr>
          <p:nvPr/>
        </p:nvSpPr>
        <p:spPr>
          <a:xfrm>
            <a:off x="1295400" y="780639"/>
            <a:ext cx="6858000" cy="2210622"/>
          </a:xfrm>
          <a:prstGeom prst="rect">
            <a:avLst/>
          </a:prstGeom>
        </p:spPr>
        <p:txBody>
          <a:bodyPr vert="horz" lIns="91440" tIns="45720" rIns="91440" bIns="45720" numCol="1" rtlCol="0" anchor="ctr">
            <a:prstTxWarp prst="textDeflate">
              <a:avLst>
                <a:gd name="adj" fmla="val 25218"/>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6600" b="1" dirty="0">
                <a:ln w="10160">
                  <a:solidFill>
                    <a:schemeClr val="bg1">
                      <a:lumMod val="95000"/>
                    </a:schemeClr>
                  </a:solidFill>
                  <a:prstDash val="solid"/>
                </a:ln>
                <a:solidFill>
                  <a:srgbClr val="FF6600"/>
                </a:solidFill>
                <a:effectLst>
                  <a:outerShdw blurRad="38100" dist="22860" dir="5400000" algn="tl" rotWithShape="0">
                    <a:srgbClr val="000000">
                      <a:alpha val="30000"/>
                    </a:srgbClr>
                  </a:outerShdw>
                </a:effectLst>
                <a:latin typeface=".VnMonotype corsiva" panose="020B7200000000000000" pitchFamily="34" charset="0"/>
              </a:rPr>
              <a:t>Look and guess!</a:t>
            </a:r>
          </a:p>
        </p:txBody>
      </p:sp>
      <p:pic>
        <p:nvPicPr>
          <p:cNvPr id="4" name="Picture 3">
            <a:extLst>
              <a:ext uri="{FF2B5EF4-FFF2-40B4-BE49-F238E27FC236}">
                <a16:creationId xmlns="" xmlns:a16="http://schemas.microsoft.com/office/drawing/2014/main" id="{E8C57E28-7C6A-E8A9-45A7-5229433DD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359" y="3230880"/>
            <a:ext cx="1973641" cy="1600249"/>
          </a:xfrm>
          <a:prstGeom prst="rect">
            <a:avLst/>
          </a:prstGeom>
        </p:spPr>
      </p:pic>
      <p:pic>
        <p:nvPicPr>
          <p:cNvPr id="8" name="Nhạc hay 6 Bùi Liễu 0968142780">
            <a:hlinkClick r:id="" action="ppaction://media"/>
            <a:extLst>
              <a:ext uri="{FF2B5EF4-FFF2-40B4-BE49-F238E27FC236}">
                <a16:creationId xmlns="" xmlns:a16="http://schemas.microsoft.com/office/drawing/2014/main" id="{00B15A38-DCE3-A98F-D572-6EE2A5FEE3F0}"/>
              </a:ext>
            </a:extLst>
          </p:cNvPr>
          <p:cNvPicPr>
            <a:picLocks noChangeAspect="1"/>
          </p:cNvPicPr>
          <p:nvPr>
            <a:audioFile r:link="rId1"/>
            <p:extLst>
              <p:ext uri="{DAA4B4D4-6D71-4841-9C94-3DE7FCFB9230}">
                <p14:media xmlns:p14="http://schemas.microsoft.com/office/powerpoint/2010/main" r:embed="rId2">
                  <p14:trim end="9990.875"/>
                </p14:media>
              </p:ext>
            </p:extLst>
          </p:nvPr>
        </p:nvPicPr>
        <p:blipFill>
          <a:blip r:embed="rId5"/>
          <a:stretch>
            <a:fillRect/>
          </a:stretch>
        </p:blipFill>
        <p:spPr>
          <a:xfrm>
            <a:off x="-685800" y="11430"/>
            <a:ext cx="487363" cy="487363"/>
          </a:xfrm>
          <a:prstGeom prst="rect">
            <a:avLst/>
          </a:prstGeom>
        </p:spPr>
      </p:pic>
    </p:spTree>
    <p:extLst>
      <p:ext uri="{BB962C8B-B14F-4D97-AF65-F5344CB8AC3E}">
        <p14:creationId xmlns:p14="http://schemas.microsoft.com/office/powerpoint/2010/main" val="3414755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7" numSld="9">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2667000" y="95250"/>
            <a:ext cx="3962400" cy="8001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00" b="1" dirty="0">
                <a:solidFill>
                  <a:srgbClr val="FF6600"/>
                </a:solidFill>
                <a:latin typeface="Cooper Black" panose="0208090404030B020404" pitchFamily="18" charset="0"/>
                <a:cs typeface="Arial" pitchFamily="34" charset="0"/>
              </a:rPr>
              <a:t>Homework</a:t>
            </a:r>
            <a:endParaRPr lang="en-US" sz="4400" b="1" dirty="0">
              <a:solidFill>
                <a:srgbClr val="FF6600"/>
              </a:solidFill>
              <a:latin typeface="Cooper Black" panose="0208090404030B020404" pitchFamily="18" charset="0"/>
              <a:cs typeface="Arial" pitchFamily="34" charset="0"/>
            </a:endParaRPr>
          </a:p>
        </p:txBody>
      </p:sp>
      <p:sp>
        <p:nvSpPr>
          <p:cNvPr id="3" name="Bùi Liễu 0968142780"/>
          <p:cNvSpPr/>
          <p:nvPr/>
        </p:nvSpPr>
        <p:spPr>
          <a:xfrm>
            <a:off x="1822720" y="1981345"/>
            <a:ext cx="291830" cy="248055"/>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4" name="Bùi Liễu 0968142780"/>
          <p:cNvSpPr/>
          <p:nvPr/>
        </p:nvSpPr>
        <p:spPr>
          <a:xfrm>
            <a:off x="1822720" y="2639376"/>
            <a:ext cx="291830" cy="248055"/>
          </a:xfrm>
          <a:prstGeom prst="rightArrow">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bg1"/>
              </a:solidFill>
            </a:endParaRPr>
          </a:p>
        </p:txBody>
      </p:sp>
      <p:sp>
        <p:nvSpPr>
          <p:cNvPr id="5" name="Bùi Liễu 0968142780"/>
          <p:cNvSpPr/>
          <p:nvPr/>
        </p:nvSpPr>
        <p:spPr>
          <a:xfrm>
            <a:off x="2286000" y="1733550"/>
            <a:ext cx="7042898" cy="1238737"/>
          </a:xfrm>
          <a:prstGeom prst="rect">
            <a:avLst/>
          </a:prstGeom>
        </p:spPr>
        <p:txBody>
          <a:bodyPr wrap="square" lIns="68580" tIns="34290" rIns="68580" bIns="34290">
            <a:spAutoFit/>
          </a:bodyPr>
          <a:lstStyle/>
          <a:p>
            <a:pPr>
              <a:lnSpc>
                <a:spcPct val="150000"/>
              </a:lnSpc>
            </a:pPr>
            <a:r>
              <a:rPr lang="en-US" sz="2700" dirty="0">
                <a:latin typeface="Arial" panose="020B0604020202020204" pitchFamily="34" charset="0"/>
                <a:cs typeface="Arial" panose="020B0604020202020204" pitchFamily="34" charset="0"/>
              </a:rPr>
              <a:t>………………………………………</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Prepare for lesson 3 (4+5+6).</a:t>
            </a:r>
          </a:p>
        </p:txBody>
      </p:sp>
    </p:spTree>
    <p:extLst>
      <p:ext uri="{BB962C8B-B14F-4D97-AF65-F5344CB8AC3E}">
        <p14:creationId xmlns:p14="http://schemas.microsoft.com/office/powerpoint/2010/main" val="116566090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Bùi Liễu 0968142780"/>
          <p:cNvGrpSpPr/>
          <p:nvPr/>
        </p:nvGrpSpPr>
        <p:grpSpPr>
          <a:xfrm>
            <a:off x="1676400" y="1123950"/>
            <a:ext cx="6019800" cy="2665950"/>
            <a:chOff x="1676400" y="1123950"/>
            <a:chExt cx="6019800" cy="2665950"/>
          </a:xfrm>
        </p:grpSpPr>
        <p:pic>
          <p:nvPicPr>
            <p:cNvPr id="3" name="Bùi Liễu 09681427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123950"/>
              <a:ext cx="6019800" cy="2665950"/>
            </a:xfrm>
            <a:prstGeom prst="rect">
              <a:avLst/>
            </a:prstGeom>
          </p:spPr>
        </p:pic>
        <p:sp>
          <p:nvSpPr>
            <p:cNvPr id="4" name="Bùi Liễu 0968142780">
              <a:extLst>
                <a:ext uri="{FF2B5EF4-FFF2-40B4-BE49-F238E27FC236}">
                  <a16:creationId xmlns="" xmlns:a16="http://schemas.microsoft.com/office/drawing/2014/main" id="{87B35543-4E76-432C-9F8B-61425C09C71F}"/>
                </a:ext>
              </a:extLst>
            </p:cNvPr>
            <p:cNvSpPr txBox="1"/>
            <p:nvPr/>
          </p:nvSpPr>
          <p:spPr>
            <a:xfrm>
              <a:off x="2362200" y="2343150"/>
              <a:ext cx="4629150" cy="900246"/>
            </a:xfrm>
            <a:prstGeom prst="rect">
              <a:avLst/>
            </a:prstGeom>
            <a:noFill/>
          </p:spPr>
          <p:txBody>
            <a:bodyPr wrap="square" lIns="68580" tIns="34290" rIns="68580" bIns="34290" rtlCol="0">
              <a:spAutoFit/>
            </a:bodyPr>
            <a:lstStyle/>
            <a:p>
              <a:pPr algn="ctr"/>
              <a:r>
                <a:rPr lang="en-US" sz="5400" b="1" dirty="0">
                  <a:solidFill>
                    <a:srgbClr val="FF6600"/>
                  </a:solidFill>
                  <a:effectLst>
                    <a:glow rad="127000">
                      <a:schemeClr val="bg1"/>
                    </a:glow>
                    <a:outerShdw blurRad="38100" dist="38100" dir="2700000" algn="tl">
                      <a:srgbClr val="000000">
                        <a:alpha val="43137"/>
                      </a:srgbClr>
                    </a:outerShdw>
                  </a:effectLst>
                  <a:latin typeface="Cooper Black" panose="0208090404030B020404" pitchFamily="18" charset="0"/>
                </a:rPr>
                <a:t>Goodbye!</a:t>
              </a:r>
            </a:p>
          </p:txBody>
        </p:sp>
      </p:grpSp>
    </p:spTree>
    <p:extLst>
      <p:ext uri="{BB962C8B-B14F-4D97-AF65-F5344CB8AC3E}">
        <p14:creationId xmlns:p14="http://schemas.microsoft.com/office/powerpoint/2010/main" val="306338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Good bye Bùi Liễu 096814278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CD80AF5-EBC7-F84A-770D-3E1C40D22E74}"/>
              </a:ext>
            </a:extLst>
          </p:cNvPr>
          <p:cNvSpPr txBox="1"/>
          <p:nvPr/>
        </p:nvSpPr>
        <p:spPr>
          <a:xfrm>
            <a:off x="3653417" y="1559192"/>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4" name="Rectangle 3">
            <a:extLst>
              <a:ext uri="{FF2B5EF4-FFF2-40B4-BE49-F238E27FC236}">
                <a16:creationId xmlns="" xmlns:a16="http://schemas.microsoft.com/office/drawing/2014/main" id="{95F24FC2-2E6F-6F26-1F6E-E2448753230D}"/>
              </a:ext>
            </a:extLst>
          </p:cNvPr>
          <p:cNvSpPr/>
          <p:nvPr/>
        </p:nvSpPr>
        <p:spPr>
          <a:xfrm>
            <a:off x="0" y="-95250"/>
            <a:ext cx="9144000" cy="523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2509" y="374812"/>
            <a:ext cx="4197784" cy="2801344"/>
          </a:xfrm>
          <a:prstGeom prst="rect">
            <a:avLst/>
          </a:prstGeom>
        </p:spPr>
      </p:pic>
      <p:sp>
        <p:nvSpPr>
          <p:cNvPr id="60" name="7"/>
          <p:cNvSpPr/>
          <p:nvPr/>
        </p:nvSpPr>
        <p:spPr>
          <a:xfrm>
            <a:off x="5667982" y="2226042"/>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sp>
        <p:nvSpPr>
          <p:cNvPr id="59" name="8"/>
          <p:cNvSpPr/>
          <p:nvPr/>
        </p:nvSpPr>
        <p:spPr>
          <a:xfrm>
            <a:off x="3900791" y="2232397"/>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58" name="9"/>
          <p:cNvSpPr/>
          <p:nvPr/>
        </p:nvSpPr>
        <p:spPr>
          <a:xfrm>
            <a:off x="2133598" y="2229219"/>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30" name="10"/>
          <p:cNvSpPr/>
          <p:nvPr/>
        </p:nvSpPr>
        <p:spPr>
          <a:xfrm>
            <a:off x="5667982" y="1252419"/>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29" name="11"/>
          <p:cNvSpPr/>
          <p:nvPr/>
        </p:nvSpPr>
        <p:spPr>
          <a:xfrm>
            <a:off x="3900791" y="1255596"/>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28" name="12"/>
          <p:cNvSpPr/>
          <p:nvPr/>
        </p:nvSpPr>
        <p:spPr>
          <a:xfrm>
            <a:off x="2133598" y="1263788"/>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1" name="13"/>
          <p:cNvSpPr/>
          <p:nvPr/>
        </p:nvSpPr>
        <p:spPr>
          <a:xfrm>
            <a:off x="5675356" y="324533"/>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0" name="14"/>
          <p:cNvSpPr/>
          <p:nvPr/>
        </p:nvSpPr>
        <p:spPr>
          <a:xfrm>
            <a:off x="3900791" y="324533"/>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38" name="15"/>
          <p:cNvSpPr/>
          <p:nvPr/>
        </p:nvSpPr>
        <p:spPr>
          <a:xfrm>
            <a:off x="2133600" y="30693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5" name="16">
            <a:extLst>
              <a:ext uri="{FF2B5EF4-FFF2-40B4-BE49-F238E27FC236}">
                <a16:creationId xmlns="" xmlns:a16="http://schemas.microsoft.com/office/drawing/2014/main" id="{D3332914-2126-5A7A-301F-6B7FA50A73AC}"/>
              </a:ext>
            </a:extLst>
          </p:cNvPr>
          <p:cNvSpPr/>
          <p:nvPr/>
        </p:nvSpPr>
        <p:spPr>
          <a:xfrm>
            <a:off x="1464406" y="3449167"/>
            <a:ext cx="3503321" cy="857101"/>
          </a:xfrm>
          <a:prstGeom prst="wedgeRoundRectCallout">
            <a:avLst>
              <a:gd name="adj1" fmla="val -59826"/>
              <a:gd name="adj2" fmla="val -31111"/>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What will you do on Children’s Day?</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511045" y="3257550"/>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096686" y="4148403"/>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249806" y="3489222"/>
            <a:ext cx="2846880" cy="817053"/>
          </a:xfrm>
          <a:prstGeom prst="wedgeRoundRectCallout">
            <a:avLst>
              <a:gd name="adj1" fmla="val 43136"/>
              <a:gd name="adj2" fmla="val 77716"/>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chemeClr val="tx1"/>
                </a:solidFill>
                <a:latin typeface="Arial" panose="020B0604020202020204" pitchFamily="34" charset="0"/>
                <a:cs typeface="Arial" panose="020B0604020202020204" pitchFamily="34" charset="0"/>
              </a:rPr>
              <a:t>_____________</a:t>
            </a:r>
          </a:p>
        </p:txBody>
      </p:sp>
      <p:sp>
        <p:nvSpPr>
          <p:cNvPr id="12" name="3"/>
          <p:cNvSpPr/>
          <p:nvPr/>
        </p:nvSpPr>
        <p:spPr>
          <a:xfrm>
            <a:off x="5199741" y="3620150"/>
            <a:ext cx="2964499" cy="569387"/>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dance.</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5050633" y="4484703"/>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723391" y="446352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3" name="Rounded Rectangle 27">
            <a:extLst>
              <a:ext uri="{FF2B5EF4-FFF2-40B4-BE49-F238E27FC236}">
                <a16:creationId xmlns="" xmlns:a16="http://schemas.microsoft.com/office/drawing/2014/main" id="{D9DDC795-5D3E-717C-CE29-EC2E17515F50}"/>
              </a:ext>
            </a:extLst>
          </p:cNvPr>
          <p:cNvSpPr/>
          <p:nvPr/>
        </p:nvSpPr>
        <p:spPr>
          <a:xfrm>
            <a:off x="304800" y="590550"/>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1/8</a:t>
            </a:r>
          </a:p>
        </p:txBody>
      </p:sp>
    </p:spTree>
    <p:extLst>
      <p:ext uri="{BB962C8B-B14F-4D97-AF65-F5344CB8AC3E}">
        <p14:creationId xmlns:p14="http://schemas.microsoft.com/office/powerpoint/2010/main" val="113647115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60" grpId="0" animBg="1"/>
      <p:bldP spid="60" grpId="1" animBg="1"/>
      <p:bldP spid="59" grpId="0" animBg="1"/>
      <p:bldP spid="59" grpId="1" animBg="1"/>
      <p:bldP spid="58" grpId="0" animBg="1"/>
      <p:bldP spid="58" grpId="1" animBg="1"/>
      <p:bldP spid="30" grpId="0" animBg="1"/>
      <p:bldP spid="30" grpId="1" animBg="1"/>
      <p:bldP spid="29" grpId="0" animBg="1"/>
      <p:bldP spid="28" grpId="0" animBg="1"/>
      <p:bldP spid="28" grpId="1" animBg="1"/>
      <p:bldP spid="21" grpId="0" animBg="1"/>
      <p:bldP spid="21" grpId="1" animBg="1"/>
      <p:bldP spid="20" grpId="0" animBg="1"/>
      <p:bldP spid="20" grpId="1" animBg="1"/>
      <p:bldP spid="38" grpId="0" animBg="1"/>
      <p:bldP spid="38" grpId="1"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7E4CA5B-EBF8-8FCA-2F7E-359B5936D9FB}"/>
              </a:ext>
            </a:extLst>
          </p:cNvPr>
          <p:cNvSpPr txBox="1"/>
          <p:nvPr/>
        </p:nvSpPr>
        <p:spPr>
          <a:xfrm>
            <a:off x="4054336" y="1392795"/>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2" name="Rectangle 1">
            <a:extLst>
              <a:ext uri="{FF2B5EF4-FFF2-40B4-BE49-F238E27FC236}">
                <a16:creationId xmlns="" xmlns:a16="http://schemas.microsoft.com/office/drawing/2014/main" id="{CA5E72DB-0079-7870-EB8E-4B465542EA4B}"/>
              </a:ext>
            </a:extLst>
          </p:cNvPr>
          <p:cNvSpPr/>
          <p:nvPr/>
        </p:nvSpPr>
        <p:spPr>
          <a:xfrm>
            <a:off x="0" y="-95250"/>
            <a:ext cx="9144000" cy="525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2803316" y="304612"/>
            <a:ext cx="3971641" cy="2661161"/>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1316848" y="3336418"/>
            <a:ext cx="3636152" cy="956970"/>
          </a:xfrm>
          <a:prstGeom prst="wedgeRoundRectCallout">
            <a:avLst>
              <a:gd name="adj1" fmla="val -43447"/>
              <a:gd name="adj2" fmla="val 7600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What will you do on Teachers’ Day?</a:t>
            </a:r>
          </a:p>
        </p:txBody>
      </p:sp>
      <p:sp>
        <p:nvSpPr>
          <p:cNvPr id="38" name="15"/>
          <p:cNvSpPr/>
          <p:nvPr/>
        </p:nvSpPr>
        <p:spPr>
          <a:xfrm>
            <a:off x="1919720" y="172628"/>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686911" y="190231"/>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454102" y="187053"/>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1919716" y="1132184"/>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695942" y="1167031"/>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454098" y="1144151"/>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1919718" y="2094917"/>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686911" y="2098095"/>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454102" y="209174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876952" y="4248150"/>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7760602" y="4274070"/>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334000" y="3549193"/>
            <a:ext cx="2533647" cy="644914"/>
          </a:xfrm>
          <a:prstGeom prst="wedgeRoundRectCallout">
            <a:avLst>
              <a:gd name="adj1" fmla="val 42467"/>
              <a:gd name="adj2" fmla="val 8049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800" b="0" dirty="0">
                <a:solidFill>
                  <a:schemeClr val="tx1"/>
                </a:solidFill>
                <a:latin typeface="Arial" panose="020B0604020202020204" pitchFamily="34" charset="0"/>
                <a:cs typeface="Arial" panose="020B0604020202020204" pitchFamily="34" charset="0"/>
              </a:rPr>
              <a:t>___________.</a:t>
            </a:r>
          </a:p>
        </p:txBody>
      </p:sp>
      <p:sp>
        <p:nvSpPr>
          <p:cNvPr id="12" name="3"/>
          <p:cNvSpPr/>
          <p:nvPr/>
        </p:nvSpPr>
        <p:spPr>
          <a:xfrm>
            <a:off x="5490584" y="3577273"/>
            <a:ext cx="2223309" cy="569387"/>
          </a:xfrm>
          <a:prstGeom prst="rect">
            <a:avLst/>
          </a:prstGeom>
          <a:noFill/>
        </p:spPr>
        <p:txBody>
          <a:bodyPr wrap="square" lIns="137160" tIns="68580" rIns="137160" bIns="68580">
            <a:spAutoFit/>
          </a:bodyPr>
          <a:lstStyle/>
          <a:p>
            <a:r>
              <a:rPr lang="en-US" sz="28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dirty="0">
                <a:ln w="0"/>
                <a:solidFill>
                  <a:srgbClr val="FF0000"/>
                </a:solidFill>
                <a:latin typeface="Arial" panose="020B0604020202020204" pitchFamily="34" charset="0"/>
                <a:cs typeface="Arial" panose="020B0604020202020204" pitchFamily="34" charset="0"/>
              </a:rPr>
              <a:t>We’ll sing</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5050633" y="4434411"/>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723391" y="442814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p>
        </p:txBody>
      </p:sp>
      <p:sp>
        <p:nvSpPr>
          <p:cNvPr id="4" name="Rounded Rectangle 27">
            <a:extLst>
              <a:ext uri="{FF2B5EF4-FFF2-40B4-BE49-F238E27FC236}">
                <a16:creationId xmlns="" xmlns:a16="http://schemas.microsoft.com/office/drawing/2014/main" id="{E02CF7D8-3FD0-F720-9941-725C9BC67551}"/>
              </a:ext>
            </a:extLst>
          </p:cNvPr>
          <p:cNvSpPr/>
          <p:nvPr/>
        </p:nvSpPr>
        <p:spPr>
          <a:xfrm>
            <a:off x="551678" y="514350"/>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2/8</a:t>
            </a:r>
          </a:p>
        </p:txBody>
      </p:sp>
    </p:spTree>
    <p:extLst>
      <p:ext uri="{BB962C8B-B14F-4D97-AF65-F5344CB8AC3E}">
        <p14:creationId xmlns:p14="http://schemas.microsoft.com/office/powerpoint/2010/main" val="97789893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25280D1-6D3E-6526-8AC7-A8919C8E1F83}"/>
              </a:ext>
            </a:extLst>
          </p:cNvPr>
          <p:cNvSpPr txBox="1"/>
          <p:nvPr/>
        </p:nvSpPr>
        <p:spPr>
          <a:xfrm>
            <a:off x="3552982" y="1545329"/>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3" name="Rectangle 2">
            <a:extLst>
              <a:ext uri="{FF2B5EF4-FFF2-40B4-BE49-F238E27FC236}">
                <a16:creationId xmlns="" xmlns:a16="http://schemas.microsoft.com/office/drawing/2014/main" id="{27BF4512-1B9D-8966-C1BA-525933F20B94}"/>
              </a:ext>
            </a:extLst>
          </p:cNvPr>
          <p:cNvSpPr/>
          <p:nvPr/>
        </p:nvSpPr>
        <p:spPr>
          <a:xfrm>
            <a:off x="0" y="-1905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323" y="315232"/>
            <a:ext cx="4286312" cy="2887941"/>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1493140" y="3474913"/>
            <a:ext cx="3785046" cy="787458"/>
          </a:xfrm>
          <a:prstGeom prst="wedgeRoundRectCallout">
            <a:avLst>
              <a:gd name="adj1" fmla="val -59826"/>
              <a:gd name="adj2" fmla="val -31111"/>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What drinks will you have at the party?</a:t>
            </a:r>
          </a:p>
        </p:txBody>
      </p:sp>
      <p:sp>
        <p:nvSpPr>
          <p:cNvPr id="38" name="15"/>
          <p:cNvSpPr/>
          <p:nvPr/>
        </p:nvSpPr>
        <p:spPr>
          <a:xfrm>
            <a:off x="1956200" y="30178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723391" y="319383"/>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490582" y="316205"/>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1956195" y="1286650"/>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723391" y="1250446"/>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490582" y="1247269"/>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1956198" y="2224069"/>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723391" y="2227247"/>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490582" y="2220892"/>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533400" y="3409950"/>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211805" y="4262356"/>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604254" y="3393306"/>
            <a:ext cx="2703184" cy="893866"/>
          </a:xfrm>
          <a:prstGeom prst="wedgeRoundRectCallout">
            <a:avLst>
              <a:gd name="adj1" fmla="val 43136"/>
              <a:gd name="adj2" fmla="val 77716"/>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chemeClr val="tx1"/>
                </a:solidFill>
                <a:latin typeface="Arial" panose="020B0604020202020204" pitchFamily="34" charset="0"/>
                <a:cs typeface="Arial" panose="020B0604020202020204" pitchFamily="34" charset="0"/>
              </a:rPr>
              <a:t>______________________.</a:t>
            </a:r>
          </a:p>
        </p:txBody>
      </p:sp>
      <p:sp>
        <p:nvSpPr>
          <p:cNvPr id="12" name="3"/>
          <p:cNvSpPr/>
          <p:nvPr/>
        </p:nvSpPr>
        <p:spPr>
          <a:xfrm>
            <a:off x="5585109" y="3335800"/>
            <a:ext cx="2635011" cy="1000274"/>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have apple juice</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5050633" y="4434411"/>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723391" y="442814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4" name="Rounded Rectangle 27">
            <a:extLst>
              <a:ext uri="{FF2B5EF4-FFF2-40B4-BE49-F238E27FC236}">
                <a16:creationId xmlns="" xmlns:a16="http://schemas.microsoft.com/office/drawing/2014/main" id="{AFD2524C-E8D9-2F59-DBC7-987292FE03B4}"/>
              </a:ext>
            </a:extLst>
          </p:cNvPr>
          <p:cNvSpPr/>
          <p:nvPr/>
        </p:nvSpPr>
        <p:spPr>
          <a:xfrm>
            <a:off x="295171" y="586906"/>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3/8</a:t>
            </a:r>
          </a:p>
        </p:txBody>
      </p:sp>
    </p:spTree>
    <p:extLst>
      <p:ext uri="{BB962C8B-B14F-4D97-AF65-F5344CB8AC3E}">
        <p14:creationId xmlns:p14="http://schemas.microsoft.com/office/powerpoint/2010/main" val="12477990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6DFEC3B0-11AF-FFE0-3CFB-37B06C9FCBD8}"/>
              </a:ext>
            </a:extLst>
          </p:cNvPr>
          <p:cNvSpPr txBox="1"/>
          <p:nvPr/>
        </p:nvSpPr>
        <p:spPr>
          <a:xfrm>
            <a:off x="3705149" y="1469559"/>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3" name="Rectangle 2">
            <a:extLst>
              <a:ext uri="{FF2B5EF4-FFF2-40B4-BE49-F238E27FC236}">
                <a16:creationId xmlns="" xmlns:a16="http://schemas.microsoft.com/office/drawing/2014/main" id="{2D07545C-81D3-2FC8-F59D-BA4125E8CB5C}"/>
              </a:ext>
            </a:extLst>
          </p:cNvPr>
          <p:cNvSpPr/>
          <p:nvPr/>
        </p:nvSpPr>
        <p:spPr>
          <a:xfrm>
            <a:off x="0" y="-95250"/>
            <a:ext cx="9144000" cy="523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19050" y="384501"/>
            <a:ext cx="3968331" cy="2626867"/>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988084" y="3426313"/>
            <a:ext cx="3752094" cy="812563"/>
          </a:xfrm>
          <a:prstGeom prst="wedgeRoundRectCallout">
            <a:avLst>
              <a:gd name="adj1" fmla="val -50719"/>
              <a:gd name="adj2" fmla="val 76009"/>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What food will you have at the party?</a:t>
            </a:r>
          </a:p>
        </p:txBody>
      </p:sp>
      <p:sp>
        <p:nvSpPr>
          <p:cNvPr id="38" name="15"/>
          <p:cNvSpPr/>
          <p:nvPr/>
        </p:nvSpPr>
        <p:spPr>
          <a:xfrm>
            <a:off x="2057400" y="258704"/>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824593" y="275046"/>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591784" y="271868"/>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2057400" y="1229149"/>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824593" y="1206109"/>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591784" y="1202932"/>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2057400" y="2179732"/>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824593" y="2182910"/>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591784" y="2176555"/>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332728" y="4218047"/>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001000" y="4218047"/>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4953000" y="3631175"/>
            <a:ext cx="3371094" cy="534380"/>
          </a:xfrm>
          <a:prstGeom prst="wedgeRoundRectCallout">
            <a:avLst>
              <a:gd name="adj1" fmla="val 36340"/>
              <a:gd name="adj2" fmla="val 7910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latin typeface="Arial" panose="020B0604020202020204" pitchFamily="34" charset="0"/>
                <a:cs typeface="Arial" panose="020B0604020202020204" pitchFamily="34" charset="0"/>
              </a:rPr>
              <a:t>  </a:t>
            </a:r>
            <a:r>
              <a:rPr lang="en-US" sz="2800" b="0" dirty="0">
                <a:solidFill>
                  <a:schemeClr val="tx1"/>
                </a:solidFill>
                <a:latin typeface="Arial" panose="020B0604020202020204" pitchFamily="34" charset="0"/>
                <a:cs typeface="Arial" panose="020B0604020202020204" pitchFamily="34" charset="0"/>
              </a:rPr>
              <a:t>______________.</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4984842" y="4434411"/>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19" name="1">
            <a:extLst>
              <a:ext uri="{FF2B5EF4-FFF2-40B4-BE49-F238E27FC236}">
                <a16:creationId xmlns="" xmlns:a16="http://schemas.microsoft.com/office/drawing/2014/main" id="{6384CD5F-0725-A8FA-98B2-DB2D3B781702}"/>
              </a:ext>
            </a:extLst>
          </p:cNvPr>
          <p:cNvSpPr/>
          <p:nvPr/>
        </p:nvSpPr>
        <p:spPr>
          <a:xfrm>
            <a:off x="3657600" y="442814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2" name="3">
            <a:extLst>
              <a:ext uri="{FF2B5EF4-FFF2-40B4-BE49-F238E27FC236}">
                <a16:creationId xmlns="" xmlns:a16="http://schemas.microsoft.com/office/drawing/2014/main" id="{0374BDF0-20A9-DFF4-3D2A-37B576413741}"/>
              </a:ext>
            </a:extLst>
          </p:cNvPr>
          <p:cNvSpPr/>
          <p:nvPr/>
        </p:nvSpPr>
        <p:spPr>
          <a:xfrm>
            <a:off x="5119595" y="3631376"/>
            <a:ext cx="3012111" cy="569387"/>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have pizza</a:t>
            </a:r>
          </a:p>
        </p:txBody>
      </p:sp>
      <p:sp>
        <p:nvSpPr>
          <p:cNvPr id="4" name="Rounded Rectangle 27">
            <a:extLst>
              <a:ext uri="{FF2B5EF4-FFF2-40B4-BE49-F238E27FC236}">
                <a16:creationId xmlns="" xmlns:a16="http://schemas.microsoft.com/office/drawing/2014/main" id="{0A7CD7DC-C43E-3EEF-3C64-9739A014C353}"/>
              </a:ext>
            </a:extLst>
          </p:cNvPr>
          <p:cNvSpPr/>
          <p:nvPr/>
        </p:nvSpPr>
        <p:spPr>
          <a:xfrm>
            <a:off x="376670" y="557511"/>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4/8</a:t>
            </a:r>
          </a:p>
        </p:txBody>
      </p:sp>
    </p:spTree>
    <p:extLst>
      <p:ext uri="{BB962C8B-B14F-4D97-AF65-F5344CB8AC3E}">
        <p14:creationId xmlns:p14="http://schemas.microsoft.com/office/powerpoint/2010/main" val="402215015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1DA0DCB-A951-73A6-3110-1F28C09B8457}"/>
              </a:ext>
            </a:extLst>
          </p:cNvPr>
          <p:cNvSpPr txBox="1"/>
          <p:nvPr/>
        </p:nvSpPr>
        <p:spPr>
          <a:xfrm>
            <a:off x="3653417" y="1468913"/>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2" name="Rectangle 1">
            <a:extLst>
              <a:ext uri="{FF2B5EF4-FFF2-40B4-BE49-F238E27FC236}">
                <a16:creationId xmlns="" xmlns:a16="http://schemas.microsoft.com/office/drawing/2014/main" id="{0FF2C64F-4230-3F46-B8E0-2955861B6BEC}"/>
              </a:ext>
            </a:extLst>
          </p:cNvPr>
          <p:cNvSpPr/>
          <p:nvPr/>
        </p:nvSpPr>
        <p:spPr>
          <a:xfrm>
            <a:off x="0" y="-1143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54686" y="291754"/>
            <a:ext cx="4015626" cy="2666344"/>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907160" y="3242103"/>
            <a:ext cx="3615687" cy="913095"/>
          </a:xfrm>
          <a:prstGeom prst="wedgeRoundRectCallout">
            <a:avLst>
              <a:gd name="adj1" fmla="val -39618"/>
              <a:gd name="adj2" fmla="val 72486"/>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________________________________</a:t>
            </a:r>
          </a:p>
        </p:txBody>
      </p:sp>
      <p:sp>
        <p:nvSpPr>
          <p:cNvPr id="38" name="15"/>
          <p:cNvSpPr/>
          <p:nvPr/>
        </p:nvSpPr>
        <p:spPr>
          <a:xfrm>
            <a:off x="2221247" y="189784"/>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988438" y="207387"/>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755629" y="204209"/>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2221245" y="1149042"/>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988438" y="113845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755629" y="1135273"/>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2221245" y="2112073"/>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988438" y="2115251"/>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755629" y="2108896"/>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613944" y="4260109"/>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7696200" y="4256015"/>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105400" y="3297476"/>
            <a:ext cx="2590800" cy="931867"/>
          </a:xfrm>
          <a:prstGeom prst="wedgeRoundRectCallout">
            <a:avLst>
              <a:gd name="adj1" fmla="val 43041"/>
              <a:gd name="adj2" fmla="val 89937"/>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0" dirty="0">
                <a:solidFill>
                  <a:schemeClr val="tx1"/>
                </a:solidFill>
                <a:latin typeface="Arial" panose="020B0604020202020204" pitchFamily="34" charset="0"/>
                <a:cs typeface="Arial" panose="020B0604020202020204" pitchFamily="34" charset="0"/>
              </a:rPr>
              <a:t>______________________</a:t>
            </a:r>
          </a:p>
        </p:txBody>
      </p:sp>
      <p:sp>
        <p:nvSpPr>
          <p:cNvPr id="12" name="3"/>
          <p:cNvSpPr/>
          <p:nvPr/>
        </p:nvSpPr>
        <p:spPr>
          <a:xfrm>
            <a:off x="887080" y="3229070"/>
            <a:ext cx="3461975" cy="1000274"/>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What will you do on Sports Day?</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4907115" y="4479247"/>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611030" y="4449375"/>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3" name="Rounded Rectangle 27">
            <a:extLst>
              <a:ext uri="{FF2B5EF4-FFF2-40B4-BE49-F238E27FC236}">
                <a16:creationId xmlns="" xmlns:a16="http://schemas.microsoft.com/office/drawing/2014/main" id="{229E065C-CCCA-5305-0011-644B9633C6A5}"/>
              </a:ext>
            </a:extLst>
          </p:cNvPr>
          <p:cNvSpPr/>
          <p:nvPr/>
        </p:nvSpPr>
        <p:spPr>
          <a:xfrm>
            <a:off x="295171" y="586906"/>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5/8</a:t>
            </a:r>
          </a:p>
        </p:txBody>
      </p:sp>
      <p:sp>
        <p:nvSpPr>
          <p:cNvPr id="23" name="3">
            <a:extLst>
              <a:ext uri="{FF2B5EF4-FFF2-40B4-BE49-F238E27FC236}">
                <a16:creationId xmlns="" xmlns:a16="http://schemas.microsoft.com/office/drawing/2014/main" id="{1819591F-8055-4960-903E-FC0F62410066}"/>
              </a:ext>
            </a:extLst>
          </p:cNvPr>
          <p:cNvSpPr/>
          <p:nvPr/>
        </p:nvSpPr>
        <p:spPr>
          <a:xfrm>
            <a:off x="4572000" y="3242103"/>
            <a:ext cx="3461975" cy="1000274"/>
          </a:xfrm>
          <a:prstGeom prst="rect">
            <a:avLst/>
          </a:prstGeom>
          <a:noFill/>
        </p:spPr>
        <p:txBody>
          <a:bodyPr wrap="square" lIns="137160" tIns="68580" rIns="137160" bIns="68580">
            <a:spAutoFit/>
          </a:bodyPr>
          <a:lstStyle/>
          <a:p>
            <a:pPr algn="ctr"/>
            <a:r>
              <a:rPr lang="en-US" sz="2800" b="1" dirty="0">
                <a:ln w="0"/>
                <a:solidFill>
                  <a:srgbClr val="FF0000"/>
                </a:solidFill>
                <a:latin typeface="Arial" panose="020B0604020202020204" pitchFamily="34" charset="0"/>
                <a:cs typeface="Arial" panose="020B0604020202020204" pitchFamily="34" charset="0"/>
              </a:rPr>
              <a:t>We’ll play badminton</a:t>
            </a:r>
          </a:p>
        </p:txBody>
      </p:sp>
    </p:spTree>
    <p:extLst>
      <p:ext uri="{BB962C8B-B14F-4D97-AF65-F5344CB8AC3E}">
        <p14:creationId xmlns:p14="http://schemas.microsoft.com/office/powerpoint/2010/main" val="74735245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CCA1C4A-742D-7C68-A056-C726B89DFE21}"/>
              </a:ext>
            </a:extLst>
          </p:cNvPr>
          <p:cNvSpPr txBox="1"/>
          <p:nvPr/>
        </p:nvSpPr>
        <p:spPr>
          <a:xfrm>
            <a:off x="3603449" y="1493337"/>
            <a:ext cx="21336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Bùi </a:t>
            </a:r>
            <a:r>
              <a:rPr lang="en-US" sz="1600" dirty="0" err="1">
                <a:latin typeface="Arial" panose="020B0604020202020204" pitchFamily="34" charset="0"/>
                <a:cs typeface="Arial" panose="020B0604020202020204" pitchFamily="34" charset="0"/>
              </a:rPr>
              <a:t>Liễu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Powerpoint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0968142780</a:t>
            </a:r>
            <a:endParaRPr lang="en-US" sz="1600" dirty="0"/>
          </a:p>
        </p:txBody>
      </p:sp>
      <p:sp>
        <p:nvSpPr>
          <p:cNvPr id="3" name="Rectangle 2">
            <a:extLst>
              <a:ext uri="{FF2B5EF4-FFF2-40B4-BE49-F238E27FC236}">
                <a16:creationId xmlns="" xmlns:a16="http://schemas.microsoft.com/office/drawing/2014/main" id="{971FFE25-D621-2389-BF12-CE03DDA96054}"/>
              </a:ext>
            </a:extLst>
          </p:cNvPr>
          <p:cNvSpPr/>
          <p:nvPr/>
        </p:nvSpPr>
        <p:spPr>
          <a:xfrm>
            <a:off x="0" y="-95250"/>
            <a:ext cx="9178986" cy="523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7">
            <a:extLst>
              <a:ext uri="{FF2B5EF4-FFF2-40B4-BE49-F238E27FC236}">
                <a16:creationId xmlns="" xmlns:a16="http://schemas.microsoft.com/office/drawing/2014/main" id="{D4E0AD8D-2FE0-4125-C835-FFB0E6076F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15892" y="250421"/>
            <a:ext cx="4108714" cy="2779200"/>
          </a:xfrm>
          <a:prstGeom prst="rect">
            <a:avLst/>
          </a:prstGeom>
        </p:spPr>
      </p:pic>
      <p:sp>
        <p:nvSpPr>
          <p:cNvPr id="5" name="16">
            <a:extLst>
              <a:ext uri="{FF2B5EF4-FFF2-40B4-BE49-F238E27FC236}">
                <a16:creationId xmlns="" xmlns:a16="http://schemas.microsoft.com/office/drawing/2014/main" id="{D3332914-2126-5A7A-301F-6B7FA50A73AC}"/>
              </a:ext>
            </a:extLst>
          </p:cNvPr>
          <p:cNvSpPr/>
          <p:nvPr/>
        </p:nvSpPr>
        <p:spPr>
          <a:xfrm>
            <a:off x="914401" y="3257550"/>
            <a:ext cx="4366572" cy="912596"/>
          </a:xfrm>
          <a:prstGeom prst="wedgeRoundRectCallout">
            <a:avLst>
              <a:gd name="adj1" fmla="val -44182"/>
              <a:gd name="adj2" fmla="val 85424"/>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________________________________________</a:t>
            </a:r>
          </a:p>
        </p:txBody>
      </p:sp>
      <p:sp>
        <p:nvSpPr>
          <p:cNvPr id="38" name="15"/>
          <p:cNvSpPr/>
          <p:nvPr/>
        </p:nvSpPr>
        <p:spPr>
          <a:xfrm>
            <a:off x="2013627" y="224270"/>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1</a:t>
            </a:r>
          </a:p>
        </p:txBody>
      </p:sp>
      <p:sp>
        <p:nvSpPr>
          <p:cNvPr id="20" name="14"/>
          <p:cNvSpPr/>
          <p:nvPr/>
        </p:nvSpPr>
        <p:spPr>
          <a:xfrm>
            <a:off x="3780818" y="241873"/>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2</a:t>
            </a:r>
          </a:p>
        </p:txBody>
      </p:sp>
      <p:sp>
        <p:nvSpPr>
          <p:cNvPr id="21" name="13"/>
          <p:cNvSpPr/>
          <p:nvPr/>
        </p:nvSpPr>
        <p:spPr>
          <a:xfrm>
            <a:off x="5548009" y="238695"/>
            <a:ext cx="1767191" cy="970445"/>
          </a:xfrm>
          <a:prstGeom prst="rect">
            <a:avLst/>
          </a:prstGeom>
          <a:solidFill>
            <a:srgbClr val="FFFF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3</a:t>
            </a:r>
          </a:p>
        </p:txBody>
      </p:sp>
      <p:sp>
        <p:nvSpPr>
          <p:cNvPr id="28" name="12"/>
          <p:cNvSpPr/>
          <p:nvPr/>
        </p:nvSpPr>
        <p:spPr>
          <a:xfrm>
            <a:off x="2013625" y="1184951"/>
            <a:ext cx="1767191" cy="970445"/>
          </a:xfrm>
          <a:prstGeom prst="rect">
            <a:avLst/>
          </a:prstGeom>
          <a:solidFill>
            <a:srgbClr val="FFFF00"/>
          </a:solidFill>
          <a:ln w="127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4</a:t>
            </a:r>
          </a:p>
        </p:txBody>
      </p:sp>
      <p:sp>
        <p:nvSpPr>
          <p:cNvPr id="29" name="11"/>
          <p:cNvSpPr/>
          <p:nvPr/>
        </p:nvSpPr>
        <p:spPr>
          <a:xfrm>
            <a:off x="3780817" y="1176114"/>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5</a:t>
            </a:r>
          </a:p>
        </p:txBody>
      </p:sp>
      <p:sp>
        <p:nvSpPr>
          <p:cNvPr id="30" name="10"/>
          <p:cNvSpPr/>
          <p:nvPr/>
        </p:nvSpPr>
        <p:spPr>
          <a:xfrm>
            <a:off x="5548009" y="1169759"/>
            <a:ext cx="1767191" cy="970445"/>
          </a:xfrm>
          <a:prstGeom prst="rect">
            <a:avLst/>
          </a:prstGeom>
          <a:solidFill>
            <a:srgbClr val="CCCC00"/>
          </a:solidFill>
          <a:ln w="127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6</a:t>
            </a:r>
          </a:p>
        </p:txBody>
      </p:sp>
      <p:sp>
        <p:nvSpPr>
          <p:cNvPr id="58" name="9"/>
          <p:cNvSpPr/>
          <p:nvPr/>
        </p:nvSpPr>
        <p:spPr>
          <a:xfrm>
            <a:off x="2013625" y="2146559"/>
            <a:ext cx="1767191" cy="970445"/>
          </a:xfrm>
          <a:prstGeom prst="rect">
            <a:avLst/>
          </a:prstGeom>
          <a:solidFill>
            <a:srgbClr val="CCCC00"/>
          </a:solidFill>
          <a:ln w="12700">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7</a:t>
            </a:r>
          </a:p>
        </p:txBody>
      </p:sp>
      <p:sp>
        <p:nvSpPr>
          <p:cNvPr id="59" name="8"/>
          <p:cNvSpPr/>
          <p:nvPr/>
        </p:nvSpPr>
        <p:spPr>
          <a:xfrm>
            <a:off x="3780818" y="2149737"/>
            <a:ext cx="1767191" cy="970445"/>
          </a:xfrm>
          <a:prstGeom prst="rect">
            <a:avLst/>
          </a:prstGeom>
          <a:solidFill>
            <a:srgbClr val="FFFF00"/>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8</a:t>
            </a:r>
          </a:p>
        </p:txBody>
      </p:sp>
      <p:sp>
        <p:nvSpPr>
          <p:cNvPr id="60" name="7"/>
          <p:cNvSpPr/>
          <p:nvPr/>
        </p:nvSpPr>
        <p:spPr>
          <a:xfrm>
            <a:off x="5548009" y="2143382"/>
            <a:ext cx="1767191" cy="970445"/>
          </a:xfrm>
          <a:prstGeom prst="rect">
            <a:avLst/>
          </a:prstGeom>
          <a:solidFill>
            <a:srgbClr val="00B050"/>
          </a:soli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7500" b="1" spc="38" dirty="0">
                <a:ln w="9525" cmpd="sng">
                  <a:solidFill>
                    <a:srgbClr val="CCECFF"/>
                  </a:solidFill>
                  <a:prstDash val="solid"/>
                </a:ln>
                <a:solidFill>
                  <a:srgbClr val="70AD47">
                    <a:tint val="1000"/>
                  </a:srgbClr>
                </a:solidFill>
                <a:effectLst>
                  <a:glow rad="38100">
                    <a:schemeClr val="accent1">
                      <a:alpha val="40000"/>
                    </a:schemeClr>
                  </a:glow>
                </a:effectLst>
                <a:latin typeface="Calibri" panose="020F0502020204030204"/>
              </a:rPr>
              <a:t>9</a:t>
            </a:r>
          </a:p>
        </p:txBody>
      </p:sp>
      <p:pic>
        <p:nvPicPr>
          <p:cNvPr id="14" name="6">
            <a:extLst>
              <a:ext uri="{FF2B5EF4-FFF2-40B4-BE49-F238E27FC236}">
                <a16:creationId xmlns="" xmlns:a16="http://schemas.microsoft.com/office/drawing/2014/main" id="{BC93D614-EA22-F1D0-A6D8-BDDA0202D356}"/>
              </a:ext>
            </a:extLst>
          </p:cNvPr>
          <p:cNvPicPr>
            <a:picLocks noChangeAspect="1"/>
          </p:cNvPicPr>
          <p:nvPr/>
        </p:nvPicPr>
        <p:blipFill>
          <a:blip r:embed="rId5"/>
          <a:stretch>
            <a:fillRect/>
          </a:stretch>
        </p:blipFill>
        <p:spPr>
          <a:xfrm flipH="1">
            <a:off x="540536" y="4218047"/>
            <a:ext cx="592716" cy="631906"/>
          </a:xfrm>
          <a:prstGeom prst="ellipse">
            <a:avLst/>
          </a:prstGeom>
          <a:ln>
            <a:solidFill>
              <a:srgbClr val="FE8F9C"/>
            </a:solidFill>
          </a:ln>
        </p:spPr>
      </p:pic>
      <p:pic>
        <p:nvPicPr>
          <p:cNvPr id="15" name="5">
            <a:extLst>
              <a:ext uri="{FF2B5EF4-FFF2-40B4-BE49-F238E27FC236}">
                <a16:creationId xmlns="" xmlns:a16="http://schemas.microsoft.com/office/drawing/2014/main" id="{23C194ED-7F16-20BD-318F-738F2BAE7DE0}"/>
              </a:ext>
            </a:extLst>
          </p:cNvPr>
          <p:cNvPicPr>
            <a:picLocks noChangeAspect="1"/>
          </p:cNvPicPr>
          <p:nvPr/>
        </p:nvPicPr>
        <p:blipFill>
          <a:blip r:embed="rId6"/>
          <a:stretch>
            <a:fillRect/>
          </a:stretch>
        </p:blipFill>
        <p:spPr>
          <a:xfrm>
            <a:off x="8201244" y="4264718"/>
            <a:ext cx="513914" cy="534380"/>
          </a:xfrm>
          <a:prstGeom prst="ellipse">
            <a:avLst/>
          </a:prstGeom>
          <a:ln>
            <a:solidFill>
              <a:srgbClr val="FE8F9C"/>
            </a:solidFill>
          </a:ln>
        </p:spPr>
      </p:pic>
      <p:sp>
        <p:nvSpPr>
          <p:cNvPr id="17" name="4">
            <a:extLst>
              <a:ext uri="{FF2B5EF4-FFF2-40B4-BE49-F238E27FC236}">
                <a16:creationId xmlns="" xmlns:a16="http://schemas.microsoft.com/office/drawing/2014/main" id="{03ADBE1A-BA2A-A711-FC15-48E03498EC28}"/>
              </a:ext>
            </a:extLst>
          </p:cNvPr>
          <p:cNvSpPr txBox="1"/>
          <p:nvPr/>
        </p:nvSpPr>
        <p:spPr>
          <a:xfrm>
            <a:off x="5876713" y="3312268"/>
            <a:ext cx="2581488" cy="877330"/>
          </a:xfrm>
          <a:prstGeom prst="wedgeRoundRectCallout">
            <a:avLst>
              <a:gd name="adj1" fmla="val 38761"/>
              <a:gd name="adj2" fmla="val 7396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800" b="1">
                <a:solidFill>
                  <a:srgbClr val="993740"/>
                </a:solidFill>
                <a:latin typeface=".VnAvant" panose="020B7200000000000000"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800" b="0" dirty="0">
                <a:solidFill>
                  <a:schemeClr val="tx1"/>
                </a:solidFill>
                <a:latin typeface="Arial" panose="020B0604020202020204" pitchFamily="34" charset="0"/>
                <a:cs typeface="Arial" panose="020B0604020202020204" pitchFamily="34" charset="0"/>
              </a:rPr>
              <a:t>_____________________</a:t>
            </a:r>
          </a:p>
        </p:txBody>
      </p:sp>
      <p:sp>
        <p:nvSpPr>
          <p:cNvPr id="12" name="3"/>
          <p:cNvSpPr/>
          <p:nvPr/>
        </p:nvSpPr>
        <p:spPr>
          <a:xfrm>
            <a:off x="992677" y="3217773"/>
            <a:ext cx="4288295" cy="1000274"/>
          </a:xfrm>
          <a:prstGeom prst="rect">
            <a:avLst/>
          </a:prstGeom>
          <a:noFill/>
        </p:spPr>
        <p:txBody>
          <a:bodyPr wrap="square" lIns="137160" tIns="68580" rIns="137160" bIns="68580">
            <a:spAutoFit/>
          </a:bodyPr>
          <a:lstStyle/>
          <a:p>
            <a:r>
              <a:rPr lang="en-US" sz="2800" b="1" dirty="0">
                <a:ln w="0"/>
                <a:solidFill>
                  <a:srgbClr val="FF0000"/>
                </a:solidFill>
                <a:latin typeface="Arial" panose="020B0604020202020204" pitchFamily="34" charset="0"/>
                <a:cs typeface="Arial" panose="020B0604020202020204" pitchFamily="34" charset="0"/>
              </a:rPr>
              <a:t>What will you do at Mid- Autumn Festival?</a:t>
            </a:r>
          </a:p>
        </p:txBody>
      </p:sp>
      <p:sp>
        <p:nvSpPr>
          <p:cNvPr id="18" name="2">
            <a:hlinkClick r:id="" action="ppaction://hlinkshowjump?jump=nextslide"/>
            <a:extLst>
              <a:ext uri="{FF2B5EF4-FFF2-40B4-BE49-F238E27FC236}">
                <a16:creationId xmlns="" xmlns:a16="http://schemas.microsoft.com/office/drawing/2014/main" id="{39C89FDA-3AB7-0F4A-8AC5-F01829E99D68}"/>
              </a:ext>
            </a:extLst>
          </p:cNvPr>
          <p:cNvSpPr/>
          <p:nvPr/>
        </p:nvSpPr>
        <p:spPr>
          <a:xfrm>
            <a:off x="4996810" y="4426051"/>
            <a:ext cx="879902" cy="373047"/>
          </a:xfrm>
          <a:prstGeom prst="roundRect">
            <a:avLst>
              <a:gd name="adj" fmla="val 50000"/>
            </a:avLst>
          </a:prstGeom>
          <a:solidFill>
            <a:srgbClr val="CCCC0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Next</a:t>
            </a:r>
          </a:p>
        </p:txBody>
      </p:sp>
      <p:sp>
        <p:nvSpPr>
          <p:cNvPr id="19" name="1">
            <a:extLst>
              <a:ext uri="{FF2B5EF4-FFF2-40B4-BE49-F238E27FC236}">
                <a16:creationId xmlns="" xmlns:a16="http://schemas.microsoft.com/office/drawing/2014/main" id="{6384CD5F-0725-A8FA-98B2-DB2D3B781702}"/>
              </a:ext>
            </a:extLst>
          </p:cNvPr>
          <p:cNvSpPr/>
          <p:nvPr/>
        </p:nvSpPr>
        <p:spPr>
          <a:xfrm>
            <a:off x="3723391" y="4428143"/>
            <a:ext cx="1065746" cy="373047"/>
          </a:xfrm>
          <a:prstGeom prst="roundRect">
            <a:avLst>
              <a:gd name="adj" fmla="val 50000"/>
            </a:avLst>
          </a:prstGeom>
          <a:solidFill>
            <a:srgbClr val="00B050"/>
          </a:solidFill>
          <a:ln w="3810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rtlCol="0" anchor="ctr"/>
          <a:lstStyle/>
          <a:p>
            <a:pPr algn="ctr" defTabSz="1028700"/>
            <a:r>
              <a:rPr lang="en-US" sz="1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rPr>
              <a:t>Check</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odoni MT Black" panose="02070A03080606020203" pitchFamily="18" charset="0"/>
            </a:endParaRPr>
          </a:p>
        </p:txBody>
      </p:sp>
      <p:sp>
        <p:nvSpPr>
          <p:cNvPr id="2" name="3">
            <a:extLst>
              <a:ext uri="{FF2B5EF4-FFF2-40B4-BE49-F238E27FC236}">
                <a16:creationId xmlns="" xmlns:a16="http://schemas.microsoft.com/office/drawing/2014/main" id="{0374BDF0-20A9-DFF4-3D2A-37B576413741}"/>
              </a:ext>
            </a:extLst>
          </p:cNvPr>
          <p:cNvSpPr/>
          <p:nvPr/>
        </p:nvSpPr>
        <p:spPr>
          <a:xfrm>
            <a:off x="5876712" y="3283564"/>
            <a:ext cx="2420562" cy="1000274"/>
          </a:xfrm>
          <a:prstGeom prst="rect">
            <a:avLst/>
          </a:prstGeom>
          <a:noFill/>
        </p:spPr>
        <p:txBody>
          <a:bodyPr wrap="square" lIns="137160" tIns="68580" rIns="137160" bIns="68580">
            <a:spAutoFit/>
          </a:bodyPr>
          <a:lstStyle/>
          <a:p>
            <a:r>
              <a:rPr lang="en-US" sz="2800" b="1" dirty="0">
                <a:ln w="0"/>
                <a:solidFill>
                  <a:srgbClr val="FF0000"/>
                </a:solidFill>
                <a:latin typeface="Arial" panose="020B0604020202020204" pitchFamily="34" charset="0"/>
                <a:cs typeface="Arial" panose="020B0604020202020204" pitchFamily="34" charset="0"/>
              </a:rPr>
              <a:t>We’ll have a party.</a:t>
            </a:r>
          </a:p>
        </p:txBody>
      </p:sp>
      <p:sp>
        <p:nvSpPr>
          <p:cNvPr id="4" name="Rounded Rectangle 27">
            <a:extLst>
              <a:ext uri="{FF2B5EF4-FFF2-40B4-BE49-F238E27FC236}">
                <a16:creationId xmlns="" xmlns:a16="http://schemas.microsoft.com/office/drawing/2014/main" id="{04CA2058-E1FA-1CD0-D21E-0A2236B23E87}"/>
              </a:ext>
            </a:extLst>
          </p:cNvPr>
          <p:cNvSpPr/>
          <p:nvPr/>
        </p:nvSpPr>
        <p:spPr>
          <a:xfrm>
            <a:off x="540536" y="574674"/>
            <a:ext cx="910272" cy="398680"/>
          </a:xfrm>
          <a:prstGeom prst="roundRect">
            <a:avLst>
              <a:gd name="adj" fmla="val 50000"/>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6/8</a:t>
            </a:r>
          </a:p>
        </p:txBody>
      </p:sp>
    </p:spTree>
    <p:extLst>
      <p:ext uri="{BB962C8B-B14F-4D97-AF65-F5344CB8AC3E}">
        <p14:creationId xmlns:p14="http://schemas.microsoft.com/office/powerpoint/2010/main" val="205545612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1"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8"/>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28"/>
                                        </p:tgtEl>
                                        <p:attrNameLst>
                                          <p:attrName>ppt_w</p:attrName>
                                        </p:attrNameLst>
                                      </p:cBhvr>
                                      <p:tavLst>
                                        <p:tav tm="0">
                                          <p:val>
                                            <p:strVal val="ppt_w"/>
                                          </p:val>
                                        </p:tav>
                                        <p:tav tm="100000">
                                          <p:val>
                                            <p:fltVal val="0"/>
                                          </p:val>
                                        </p:tav>
                                      </p:tavLst>
                                    </p:anim>
                                    <p:anim calcmode="lin" valueType="num">
                                      <p:cBhvr>
                                        <p:cTn id="31" dur="500"/>
                                        <p:tgtEl>
                                          <p:spTgt spid="28"/>
                                        </p:tgtEl>
                                        <p:attrNameLst>
                                          <p:attrName>ppt_h</p:attrName>
                                        </p:attrNameLst>
                                      </p:cBhvr>
                                      <p:tavLst>
                                        <p:tav tm="0">
                                          <p:val>
                                            <p:strVal val="ppt_h"/>
                                          </p:val>
                                        </p:tav>
                                        <p:tav tm="100000">
                                          <p:val>
                                            <p:fltVal val="0"/>
                                          </p:val>
                                        </p:tav>
                                      </p:tavLst>
                                    </p:anim>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30"/>
                                        </p:tgtEl>
                                        <p:attrNameLst>
                                          <p:attrName>ppt_w</p:attrName>
                                        </p:attrNameLst>
                                      </p:cBhvr>
                                      <p:tavLst>
                                        <p:tav tm="0">
                                          <p:val>
                                            <p:strVal val="ppt_w"/>
                                          </p:val>
                                        </p:tav>
                                        <p:tav tm="100000">
                                          <p:val>
                                            <p:fltVal val="0"/>
                                          </p:val>
                                        </p:tav>
                                      </p:tavLst>
                                    </p:anim>
                                    <p:anim calcmode="lin" valueType="num">
                                      <p:cBhvr>
                                        <p:cTn id="39" dur="500"/>
                                        <p:tgtEl>
                                          <p:spTgt spid="30"/>
                                        </p:tgtEl>
                                        <p:attrNameLst>
                                          <p:attrName>ppt_h</p:attrName>
                                        </p:attrNameLst>
                                      </p:cBhvr>
                                      <p:tavLst>
                                        <p:tav tm="0">
                                          <p:val>
                                            <p:strVal val="ppt_h"/>
                                          </p:val>
                                        </p:tav>
                                        <p:tav tm="100000">
                                          <p:val>
                                            <p:fltVal val="0"/>
                                          </p:val>
                                        </p:tav>
                                      </p:tavLst>
                                    </p:anim>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5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8"/>
                                        </p:tgtEl>
                                        <p:attrNameLst>
                                          <p:attrName>ppt_w</p:attrName>
                                        </p:attrNameLst>
                                      </p:cBhvr>
                                      <p:tavLst>
                                        <p:tav tm="0">
                                          <p:val>
                                            <p:strVal val="ppt_w"/>
                                          </p:val>
                                        </p:tav>
                                        <p:tav tm="100000">
                                          <p:val>
                                            <p:fltVal val="0"/>
                                          </p:val>
                                        </p:tav>
                                      </p:tavLst>
                                    </p:anim>
                                    <p:anim calcmode="lin" valueType="num">
                                      <p:cBhvr>
                                        <p:cTn id="47" dur="500"/>
                                        <p:tgtEl>
                                          <p:spTgt spid="58"/>
                                        </p:tgtEl>
                                        <p:attrNameLst>
                                          <p:attrName>ppt_h</p:attrName>
                                        </p:attrNameLst>
                                      </p:cBhvr>
                                      <p:tavLst>
                                        <p:tav tm="0">
                                          <p:val>
                                            <p:strVal val="ppt_h"/>
                                          </p:val>
                                        </p:tav>
                                        <p:tav tm="100000">
                                          <p:val>
                                            <p:fltVal val="0"/>
                                          </p:val>
                                        </p:tav>
                                      </p:tavLst>
                                    </p:anim>
                                    <p:animEffect transition="out" filter="fade">
                                      <p:cBhvr>
                                        <p:cTn id="48" dur="500"/>
                                        <p:tgtEl>
                                          <p:spTgt spid="58"/>
                                        </p:tgtEl>
                                      </p:cBhvr>
                                    </p:animEffect>
                                    <p:set>
                                      <p:cBhvr>
                                        <p:cTn id="4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50" restart="whenNotActive" fill="hold" evtFilter="cancelBubble" nodeType="interactiveSeq">
                <p:stCondLst>
                  <p:cond evt="onClick" delay="0">
                    <p:tgtEl>
                      <p:spTgt spid="5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59"/>
                                        </p:tgtEl>
                                        <p:attrNameLst>
                                          <p:attrName>ppt_w</p:attrName>
                                        </p:attrNameLst>
                                      </p:cBhvr>
                                      <p:tavLst>
                                        <p:tav tm="0">
                                          <p:val>
                                            <p:strVal val="ppt_w"/>
                                          </p:val>
                                        </p:tav>
                                        <p:tav tm="100000">
                                          <p:val>
                                            <p:fltVal val="0"/>
                                          </p:val>
                                        </p:tav>
                                      </p:tavLst>
                                    </p:anim>
                                    <p:anim calcmode="lin" valueType="num">
                                      <p:cBhvr>
                                        <p:cTn id="55" dur="500"/>
                                        <p:tgtEl>
                                          <p:spTgt spid="59"/>
                                        </p:tgtEl>
                                        <p:attrNameLst>
                                          <p:attrName>ppt_h</p:attrName>
                                        </p:attrNameLst>
                                      </p:cBhvr>
                                      <p:tavLst>
                                        <p:tav tm="0">
                                          <p:val>
                                            <p:strVal val="ppt_h"/>
                                          </p:val>
                                        </p:tav>
                                        <p:tav tm="100000">
                                          <p:val>
                                            <p:fltVal val="0"/>
                                          </p:val>
                                        </p:tav>
                                      </p:tavLst>
                                    </p:anim>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0"/>
                                        </p:tgtEl>
                                        <p:attrNameLst>
                                          <p:attrName>ppt_w</p:attrName>
                                        </p:attrNameLst>
                                      </p:cBhvr>
                                      <p:tavLst>
                                        <p:tav tm="0">
                                          <p:val>
                                            <p:strVal val="ppt_w"/>
                                          </p:val>
                                        </p:tav>
                                        <p:tav tm="100000">
                                          <p:val>
                                            <p:fltVal val="0"/>
                                          </p:val>
                                        </p:tav>
                                      </p:tavLst>
                                    </p:anim>
                                    <p:anim calcmode="lin" valueType="num">
                                      <p:cBhvr>
                                        <p:cTn id="63" dur="500"/>
                                        <p:tgtEl>
                                          <p:spTgt spid="60"/>
                                        </p:tgtEl>
                                        <p:attrNameLst>
                                          <p:attrName>ppt_h</p:attrName>
                                        </p:attrNameLst>
                                      </p:cBhvr>
                                      <p:tavLst>
                                        <p:tav tm="0">
                                          <p:val>
                                            <p:strVal val="ppt_h"/>
                                          </p:val>
                                        </p:tav>
                                        <p:tav tm="100000">
                                          <p:val>
                                            <p:fltVal val="0"/>
                                          </p:val>
                                        </p:tav>
                                      </p:tavLst>
                                    </p:anim>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0"/>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par>
                                <p:cTn id="72" presetID="10" presetClass="exit" presetSubtype="0" fill="hold" grpId="0"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par>
                                <p:cTn id="78" presetID="10" presetClass="exit" presetSubtype="0" fill="hold" grpId="0"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par>
                                <p:cTn id="81" presetID="10" presetClass="exit" presetSubtype="0" fill="hold" grpId="0"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grpId="0"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par>
                                <p:cTn id="87" presetID="10" presetClass="exit" presetSubtype="0" fill="hold" grpId="0" nodeType="withEffect">
                                  <p:stCondLst>
                                    <p:cond delay="0"/>
                                  </p:stCondLst>
                                  <p:childTnLst>
                                    <p:animEffect transition="out" filter="fade">
                                      <p:cBhvr>
                                        <p:cTn id="88" dur="500"/>
                                        <p:tgtEl>
                                          <p:spTgt spid="58"/>
                                        </p:tgtEl>
                                      </p:cBhvr>
                                    </p:animEffect>
                                    <p:set>
                                      <p:cBhvr>
                                        <p:cTn id="89"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par>
                                <p:cTn id="90" presetID="10" presetClass="exit" presetSubtype="0" fill="hold" grpId="0" nodeType="with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10" presetClass="exit" presetSubtype="0" fill="hold" grpId="0" nodeType="withEffect">
                                  <p:stCondLst>
                                    <p:cond delay="0"/>
                                  </p:stCondLst>
                                  <p:childTnLst>
                                    <p:animEffect transition="out" filter="fade">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8" grpId="0" animBg="1"/>
      <p:bldP spid="38" grpId="1" animBg="1"/>
      <p:bldP spid="20" grpId="0" animBg="1"/>
      <p:bldP spid="20" grpId="1" animBg="1"/>
      <p:bldP spid="21" grpId="0" animBg="1"/>
      <p:bldP spid="21" grpId="1" animBg="1"/>
      <p:bldP spid="28" grpId="0" animBg="1"/>
      <p:bldP spid="28" grpId="1" animBg="1"/>
      <p:bldP spid="29" grpId="0" animBg="1"/>
      <p:bldP spid="30" grpId="0" animBg="1"/>
      <p:bldP spid="30" grpId="1" animBg="1"/>
      <p:bldP spid="58" grpId="0" animBg="1"/>
      <p:bldP spid="58" grpId="1" animBg="1"/>
      <p:bldP spid="59" grpId="0" animBg="1"/>
      <p:bldP spid="59" grpId="1" animBg="1"/>
      <p:bldP spid="60" grpId="0" animBg="1"/>
      <p:bldP spid="60" grpId="1" animBg="1"/>
      <p:bldP spid="12"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5207</TotalTime>
  <Words>787</Words>
  <Application>Microsoft Office PowerPoint</Application>
  <PresentationFormat>On-screen Show (16:9)</PresentationFormat>
  <Paragraphs>256</Paragraphs>
  <Slides>31</Slides>
  <Notes>5</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Cooper Black</vt:lpstr>
      <vt:lpstr>Berlin Sans FB Demi</vt:lpstr>
      <vt:lpstr>Century Gothic</vt:lpstr>
      <vt:lpstr>Fredoka One</vt:lpstr>
      <vt:lpstr>Berlin Sans FB</vt:lpstr>
      <vt:lpstr>Bodoni MT Black</vt:lpstr>
      <vt:lpstr>Kirang Haerang</vt:lpstr>
      <vt:lpstr>.VnMonotype corsiva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Liễu 0968142780</dc:creator>
  <cp:lastModifiedBy>VTS</cp:lastModifiedBy>
  <cp:revision>613</cp:revision>
  <dcterms:created xsi:type="dcterms:W3CDTF">2006-08-16T00:00:00Z</dcterms:created>
  <dcterms:modified xsi:type="dcterms:W3CDTF">2025-02-24T09:30:44Z</dcterms:modified>
</cp:coreProperties>
</file>