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2" r:id="rId3"/>
    <p:sldMasterId id="2147483691" r:id="rId4"/>
    <p:sldMasterId id="2147483703" r:id="rId5"/>
  </p:sldMasterIdLst>
  <p:notesMasterIdLst>
    <p:notesMasterId r:id="rId24"/>
  </p:notesMasterIdLst>
  <p:sldIdLst>
    <p:sldId id="258" r:id="rId6"/>
    <p:sldId id="265" r:id="rId7"/>
    <p:sldId id="286" r:id="rId8"/>
    <p:sldId id="266" r:id="rId9"/>
    <p:sldId id="257" r:id="rId10"/>
    <p:sldId id="259" r:id="rId11"/>
    <p:sldId id="287" r:id="rId12"/>
    <p:sldId id="280" r:id="rId13"/>
    <p:sldId id="260" r:id="rId14"/>
    <p:sldId id="288" r:id="rId15"/>
    <p:sldId id="289" r:id="rId16"/>
    <p:sldId id="290" r:id="rId17"/>
    <p:sldId id="291" r:id="rId18"/>
    <p:sldId id="292" r:id="rId19"/>
    <p:sldId id="293" r:id="rId20"/>
    <p:sldId id="294" r:id="rId21"/>
    <p:sldId id="282" r:id="rId22"/>
    <p:sldId id="268" r:id="rId23"/>
  </p:sldIdLst>
  <p:sldSz cx="12192000" cy="6858000"/>
  <p:notesSz cx="6858000" cy="9144000"/>
  <p:embeddedFontLst>
    <p:embeddedFont>
      <p:font typeface="Cambria" panose="02040503050406030204" pitchFamily="18" charset="0"/>
      <p:regular r:id="rId25"/>
      <p:bold r:id="rId26"/>
      <p:italic r:id="rId27"/>
      <p:boldItalic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2060"/>
    <a:srgbClr val="23B893"/>
    <a:srgbClr val="FD8124"/>
    <a:srgbClr val="FBD646"/>
    <a:srgbClr val="FDFE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26" autoAdjust="0"/>
    <p:restoredTop sz="93447" autoAdjust="0"/>
  </p:normalViewPr>
  <p:slideViewPr>
    <p:cSldViewPr snapToGrid="0">
      <p:cViewPr varScale="1">
        <p:scale>
          <a:sx n="59" d="100"/>
          <a:sy n="59" d="100"/>
        </p:scale>
        <p:origin x="964" y="5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2.fntdata"/><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1.fntdata"/><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4.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3.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7DAE57-CAA3-4195-809F-48D8C11A70D7}" type="datetimeFigureOut">
              <a:rPr lang="en-US" smtClean="0"/>
              <a:pPr/>
              <a:t>11/27/2024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45DB86-8167-40E5-9C37-795C636563B7}"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i="1" dirty="0">
                <a:effectLst/>
                <a:latin typeface="Times New Roman" panose="02020603050405020304" pitchFamily="18" charset="0"/>
                <a:ea typeface="Times New Roman" panose="02020603050405020304" pitchFamily="18" charset="0"/>
              </a:rPr>
              <a:t>Có rất nhiều loại hình hoạt động xã hội được tổ chức với những mục đích khác nhau nhưng đều mang những ý nghĩa riêng nhằm mục đích giúp cho con người, xã hội, cộng đồng trở nên tốt đẹp hơn.</a:t>
            </a:r>
            <a:endParaRPr lang="en-US" dirty="0"/>
          </a:p>
        </p:txBody>
      </p:sp>
      <p:sp>
        <p:nvSpPr>
          <p:cNvPr id="4" name="Slide Number Placeholder 3"/>
          <p:cNvSpPr>
            <a:spLocks noGrp="1"/>
          </p:cNvSpPr>
          <p:nvPr>
            <p:ph type="sldNum" sz="quarter" idx="5"/>
          </p:nvPr>
        </p:nvSpPr>
        <p:spPr/>
        <p:txBody>
          <a:bodyPr/>
          <a:lstStyle/>
          <a:p>
            <a:fld id="{D945DB86-8167-40E5-9C37-795C636563B7}" type="slidenum">
              <a:rPr lang="en-US" smtClean="0"/>
              <a:pPr/>
              <a:t>3</a:t>
            </a:fld>
            <a:endParaRPr lang="en-US"/>
          </a:p>
        </p:txBody>
      </p:sp>
    </p:spTree>
    <p:extLst>
      <p:ext uri="{BB962C8B-B14F-4D97-AF65-F5344CB8AC3E}">
        <p14:creationId xmlns:p14="http://schemas.microsoft.com/office/powerpoint/2010/main" val="30730751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0" y="1"/>
            <a:ext cx="12192000" cy="6857999"/>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AFB288-95F4-4789-BF41-88E9FEA7F344}" type="datetimeFigureOut">
              <a:rPr lang="en-US" smtClean="0"/>
              <a:pPr/>
              <a:t>11/27/2024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682982-EA64-483F-BAF3-C19101D4904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AFB288-95F4-4789-BF41-88E9FEA7F344}" type="datetimeFigureOut">
              <a:rPr lang="en-US" smtClean="0"/>
              <a:pPr/>
              <a:t>11/27/2024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682982-EA64-483F-BAF3-C19101D49043}"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A book with a book open and a book with a book in the middle&#10;&#10;Description automatically generated with medium confidence"/>
          <p:cNvPicPr>
            <a:picLocks noChangeAspect="1"/>
          </p:cNvPicPr>
          <p:nvPr userDrawn="1"/>
        </p:nvPicPr>
        <p:blipFill>
          <a:blip r:embed="rId2">
            <a:extLst>
              <a:ext uri="{28A0092B-C50C-407E-A947-70E740481C1C}">
                <a14:useLocalDpi xmlns:a14="http://schemas.microsoft.com/office/drawing/2010/main" val="0"/>
              </a:ext>
            </a:extLst>
          </a:blip>
          <a:srcRect t="20187" b="7142"/>
          <a:stretch>
            <a:fillRect/>
          </a:stretch>
        </p:blipFill>
        <p:spPr>
          <a:xfrm>
            <a:off x="0" y="0"/>
            <a:ext cx="12192000" cy="6858000"/>
          </a:xfrm>
          <a:prstGeom prst="rect">
            <a:avLst/>
          </a:prstGeom>
        </p:spPr>
      </p:pic>
    </p:spTree>
    <p:extLst>
      <p:ext uri="{BB962C8B-B14F-4D97-AF65-F5344CB8AC3E}">
        <p14:creationId xmlns:p14="http://schemas.microsoft.com/office/powerpoint/2010/main" val="19665799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descr="A book with a book open and a book with a book in the middle&#10;&#10;Description automatically generated with medium confidence"/>
          <p:cNvPicPr>
            <a:picLocks noChangeAspect="1"/>
          </p:cNvPicPr>
          <p:nvPr userDrawn="1"/>
        </p:nvPicPr>
        <p:blipFill>
          <a:blip r:embed="rId2">
            <a:extLst>
              <a:ext uri="{28A0092B-C50C-407E-A947-70E740481C1C}">
                <a14:useLocalDpi xmlns:a14="http://schemas.microsoft.com/office/drawing/2010/main" val="0"/>
              </a:ext>
            </a:extLst>
          </a:blip>
          <a:srcRect t="20187" b="7142"/>
          <a:stretch>
            <a:fillRect/>
          </a:stretch>
        </p:blipFill>
        <p:spPr>
          <a:xfrm>
            <a:off x="0" y="0"/>
            <a:ext cx="12192000" cy="6858000"/>
          </a:xfrm>
          <a:prstGeom prst="rect">
            <a:avLst/>
          </a:prstGeom>
        </p:spPr>
      </p:pic>
      <p:sp>
        <p:nvSpPr>
          <p:cNvPr id="8" name="Rectangle: Rounded Corners 7"/>
          <p:cNvSpPr/>
          <p:nvPr userDrawn="1"/>
        </p:nvSpPr>
        <p:spPr>
          <a:xfrm>
            <a:off x="266700" y="136525"/>
            <a:ext cx="11715750" cy="6584950"/>
          </a:xfrm>
          <a:prstGeom prst="roundRect">
            <a:avLst/>
          </a:prstGeom>
          <a:ln>
            <a:solidFill>
              <a:srgbClr val="80CAD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8429398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A95BF6A-4EC6-4EAF-9B4B-AFC665CC4776}" type="datetimeFigureOut">
              <a:rPr lang="en-US" smtClean="0"/>
              <a:t>11/27/2024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6BE6347-985F-4710-8F79-9619398A29A6}" type="slidenum">
              <a:rPr lang="en-US" smtClean="0"/>
              <a:t>‹#›</a:t>
            </a:fld>
            <a:endParaRPr lang="en-US"/>
          </a:p>
        </p:txBody>
      </p:sp>
      <p:pic>
        <p:nvPicPr>
          <p:cNvPr id="12" name="Picture 11"/>
          <p:cNvPicPr>
            <a:picLocks noChangeAspect="1"/>
          </p:cNvPicPr>
          <p:nvPr userDrawn="1"/>
        </p:nvPicPr>
        <p:blipFill>
          <a:blip r:embed="rId2"/>
          <a:stretch>
            <a:fillRect/>
          </a:stretch>
        </p:blipFill>
        <p:spPr>
          <a:xfrm>
            <a:off x="-9940" y="-29818"/>
            <a:ext cx="12254990" cy="6887817"/>
          </a:xfrm>
          <a:prstGeom prst="rect">
            <a:avLst/>
          </a:prstGeom>
        </p:spPr>
      </p:pic>
    </p:spTree>
    <p:extLst>
      <p:ext uri="{BB962C8B-B14F-4D97-AF65-F5344CB8AC3E}">
        <p14:creationId xmlns:p14="http://schemas.microsoft.com/office/powerpoint/2010/main" val="29104091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A95BF6A-4EC6-4EAF-9B4B-AFC665CC4776}" type="datetimeFigureOut">
              <a:rPr lang="en-US" smtClean="0"/>
              <a:t>11/27/2024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6BE6347-985F-4710-8F79-9619398A29A6}" type="slidenum">
              <a:rPr lang="en-US" smtClean="0"/>
              <a:t>‹#›</a:t>
            </a:fld>
            <a:endParaRPr lang="en-US"/>
          </a:p>
        </p:txBody>
      </p:sp>
    </p:spTree>
    <p:extLst>
      <p:ext uri="{BB962C8B-B14F-4D97-AF65-F5344CB8AC3E}">
        <p14:creationId xmlns:p14="http://schemas.microsoft.com/office/powerpoint/2010/main" val="10894102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BA95BF6A-4EC6-4EAF-9B4B-AFC665CC4776}" type="datetimeFigureOut">
              <a:rPr lang="en-US" smtClean="0"/>
              <a:t>11/27/2024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76BE6347-985F-4710-8F79-9619398A29A6}" type="slidenum">
              <a:rPr lang="en-US" smtClean="0"/>
              <a:t>‹#›</a:t>
            </a:fld>
            <a:endParaRPr lang="en-US"/>
          </a:p>
        </p:txBody>
      </p:sp>
    </p:spTree>
    <p:extLst>
      <p:ext uri="{BB962C8B-B14F-4D97-AF65-F5344CB8AC3E}">
        <p14:creationId xmlns:p14="http://schemas.microsoft.com/office/powerpoint/2010/main" val="42806331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BA95BF6A-4EC6-4EAF-9B4B-AFC665CC4776}" type="datetimeFigureOut">
              <a:rPr lang="en-US" smtClean="0"/>
              <a:t>11/27/2024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76BE6347-985F-4710-8F79-9619398A29A6}" type="slidenum">
              <a:rPr lang="en-US" smtClean="0"/>
              <a:t>‹#›</a:t>
            </a:fld>
            <a:endParaRPr lang="en-US"/>
          </a:p>
        </p:txBody>
      </p:sp>
    </p:spTree>
    <p:extLst>
      <p:ext uri="{BB962C8B-B14F-4D97-AF65-F5344CB8AC3E}">
        <p14:creationId xmlns:p14="http://schemas.microsoft.com/office/powerpoint/2010/main" val="26281397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BA95BF6A-4EC6-4EAF-9B4B-AFC665CC4776}" type="datetimeFigureOut">
              <a:rPr lang="en-US" smtClean="0"/>
              <a:t>11/27/2024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6BE6347-985F-4710-8F79-9619398A29A6}" type="slidenum">
              <a:rPr lang="en-US" smtClean="0"/>
              <a:t>‹#›</a:t>
            </a:fld>
            <a:endParaRPr lang="en-US"/>
          </a:p>
        </p:txBody>
      </p:sp>
    </p:spTree>
    <p:extLst>
      <p:ext uri="{BB962C8B-B14F-4D97-AF65-F5344CB8AC3E}">
        <p14:creationId xmlns:p14="http://schemas.microsoft.com/office/powerpoint/2010/main" val="4663627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A95BF6A-4EC6-4EAF-9B4B-AFC665CC4776}" type="datetimeFigureOut">
              <a:rPr lang="en-US" smtClean="0"/>
              <a:t>11/27/2024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6BE6347-985F-4710-8F79-9619398A29A6}" type="slidenum">
              <a:rPr lang="en-US" smtClean="0"/>
              <a:t>‹#›</a:t>
            </a:fld>
            <a:endParaRPr lang="en-US"/>
          </a:p>
        </p:txBody>
      </p:sp>
    </p:spTree>
    <p:extLst>
      <p:ext uri="{BB962C8B-B14F-4D97-AF65-F5344CB8AC3E}">
        <p14:creationId xmlns:p14="http://schemas.microsoft.com/office/powerpoint/2010/main" val="40486882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AFB288-95F4-4789-BF41-88E9FEA7F344}" type="datetimeFigureOut">
              <a:rPr lang="en-US" smtClean="0"/>
              <a:pPr/>
              <a:t>11/27/2024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682982-EA64-483F-BAF3-C19101D49043}" type="slidenum">
              <a:rPr lang="en-US" smtClean="0"/>
              <a:pPr/>
              <a:t>‹#›</a:t>
            </a:fld>
            <a:endParaRPr lang="en-US"/>
          </a:p>
        </p:txBody>
      </p:sp>
      <p:pic>
        <p:nvPicPr>
          <p:cNvPr id="7" name="Picture 6"/>
          <p:cNvPicPr>
            <a:picLocks noChangeAspect="1"/>
          </p:cNvPicPr>
          <p:nvPr userDrawn="1"/>
        </p:nvPicPr>
        <p:blipFill>
          <a:blip r:embed="rId2"/>
          <a:stretch>
            <a:fillRect/>
          </a:stretch>
        </p:blipFill>
        <p:spPr>
          <a:xfrm>
            <a:off x="0" y="1"/>
            <a:ext cx="12192000" cy="6857999"/>
          </a:xfrm>
          <a:prstGeom prst="rect">
            <a:avLst/>
          </a:prstGeom>
        </p:spPr>
      </p:pic>
      <p:sp>
        <p:nvSpPr>
          <p:cNvPr id="8" name="Rectangle: Rounded Corners 7"/>
          <p:cNvSpPr/>
          <p:nvPr userDrawn="1"/>
        </p:nvSpPr>
        <p:spPr>
          <a:xfrm>
            <a:off x="228601" y="257174"/>
            <a:ext cx="11687174" cy="635317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A95BF6A-4EC6-4EAF-9B4B-AFC665CC4776}" type="datetimeFigureOut">
              <a:rPr lang="en-US" smtClean="0"/>
              <a:t>11/27/2024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6BE6347-985F-4710-8F79-9619398A29A6}" type="slidenum">
              <a:rPr lang="en-US" smtClean="0"/>
              <a:t>‹#›</a:t>
            </a:fld>
            <a:endParaRPr lang="en-US"/>
          </a:p>
        </p:txBody>
      </p:sp>
    </p:spTree>
    <p:extLst>
      <p:ext uri="{BB962C8B-B14F-4D97-AF65-F5344CB8AC3E}">
        <p14:creationId xmlns:p14="http://schemas.microsoft.com/office/powerpoint/2010/main" val="40794645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A95BF6A-4EC6-4EAF-9B4B-AFC665CC4776}" type="datetimeFigureOut">
              <a:rPr lang="en-US" smtClean="0"/>
              <a:t>11/27/2024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6BE6347-985F-4710-8F79-9619398A29A6}" type="slidenum">
              <a:rPr lang="en-US" smtClean="0"/>
              <a:t>‹#›</a:t>
            </a:fld>
            <a:endParaRPr lang="en-US"/>
          </a:p>
        </p:txBody>
      </p:sp>
    </p:spTree>
    <p:extLst>
      <p:ext uri="{BB962C8B-B14F-4D97-AF65-F5344CB8AC3E}">
        <p14:creationId xmlns:p14="http://schemas.microsoft.com/office/powerpoint/2010/main" val="4095116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A95BF6A-4EC6-4EAF-9B4B-AFC665CC4776}" type="datetimeFigureOut">
              <a:rPr lang="en-US" smtClean="0"/>
              <a:t>11/27/2024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6BE6347-985F-4710-8F79-9619398A29A6}" type="slidenum">
              <a:rPr lang="en-US" smtClean="0"/>
              <a:t>‹#›</a:t>
            </a:fld>
            <a:endParaRPr lang="en-US"/>
          </a:p>
        </p:txBody>
      </p:sp>
    </p:spTree>
    <p:extLst>
      <p:ext uri="{BB962C8B-B14F-4D97-AF65-F5344CB8AC3E}">
        <p14:creationId xmlns:p14="http://schemas.microsoft.com/office/powerpoint/2010/main" val="19459846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8862037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
        <p:cNvGrpSpPr/>
        <p:nvPr/>
      </p:nvGrpSpPr>
      <p:grpSpPr>
        <a:xfrm>
          <a:off x="0" y="0"/>
          <a:ext cx="0" cy="0"/>
          <a:chOff x="0" y="0"/>
          <a:chExt cx="0" cy="0"/>
        </a:xfrm>
      </p:grpSpPr>
      <p:sp>
        <p:nvSpPr>
          <p:cNvPr id="31" name="Google Shape;31;p3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3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3" name="Google Shape;33;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34" name="Google Shape;34;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35" name="Google Shape;35;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41760496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6"/>
        <p:cNvGrpSpPr/>
        <p:nvPr/>
      </p:nvGrpSpPr>
      <p:grpSpPr>
        <a:xfrm>
          <a:off x="0" y="0"/>
          <a:ext cx="0" cy="0"/>
          <a:chOff x="0" y="0"/>
          <a:chExt cx="0" cy="0"/>
        </a:xfrm>
      </p:grpSpPr>
      <p:sp>
        <p:nvSpPr>
          <p:cNvPr id="37" name="Google Shape;37;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4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4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41" name="Google Shape;41;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42" name="Google Shape;42;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8224104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3"/>
        <p:cNvGrpSpPr/>
        <p:nvPr/>
      </p:nvGrpSpPr>
      <p:grpSpPr>
        <a:xfrm>
          <a:off x="0" y="0"/>
          <a:ext cx="0" cy="0"/>
          <a:chOff x="0" y="0"/>
          <a:chExt cx="0" cy="0"/>
        </a:xfrm>
      </p:grpSpPr>
      <p:sp>
        <p:nvSpPr>
          <p:cNvPr id="44" name="Google Shape;44;p4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4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4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4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4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0" name="Google Shape;50;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1" name="Google Shape;51;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6817857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2"/>
        <p:cNvGrpSpPr/>
        <p:nvPr/>
      </p:nvGrpSpPr>
      <p:grpSpPr>
        <a:xfrm>
          <a:off x="0" y="0"/>
          <a:ext cx="0" cy="0"/>
          <a:chOff x="0" y="0"/>
          <a:chExt cx="0" cy="0"/>
        </a:xfrm>
      </p:grpSpPr>
      <p:sp>
        <p:nvSpPr>
          <p:cNvPr id="53" name="Google Shape;53;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5" name="Google Shape;55;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6" name="Google Shape;56;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9283441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088800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360929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0" y="1"/>
            <a:ext cx="12192000" cy="6857999"/>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42442070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8805210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40741245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5597935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4756245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3962943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1"/>
        <p:cNvGrpSpPr/>
        <p:nvPr/>
      </p:nvGrpSpPr>
      <p:grpSpPr>
        <a:xfrm>
          <a:off x="0" y="0"/>
          <a:ext cx="0" cy="0"/>
          <a:chOff x="0" y="0"/>
          <a:chExt cx="0" cy="0"/>
        </a:xfrm>
      </p:grpSpPr>
      <p:sp>
        <p:nvSpPr>
          <p:cNvPr id="62" name="Google Shape;62;p4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4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4" name="Google Shape;64;p4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6" name="Google Shape;66;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7" name="Google Shape;67;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9489194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8"/>
        <p:cNvGrpSpPr/>
        <p:nvPr/>
      </p:nvGrpSpPr>
      <p:grpSpPr>
        <a:xfrm>
          <a:off x="0" y="0"/>
          <a:ext cx="0" cy="0"/>
          <a:chOff x="0" y="0"/>
          <a:chExt cx="0" cy="0"/>
        </a:xfrm>
      </p:grpSpPr>
      <p:sp>
        <p:nvSpPr>
          <p:cNvPr id="69" name="Google Shape;69;p4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4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1" name="Google Shape;71;p4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2" name="Google Shape;72;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3" name="Google Shape;73;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4" name="Google Shape;74;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1693517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5"/>
        <p:cNvGrpSpPr/>
        <p:nvPr/>
      </p:nvGrpSpPr>
      <p:grpSpPr>
        <a:xfrm>
          <a:off x="0" y="0"/>
          <a:ext cx="0" cy="0"/>
          <a:chOff x="0" y="0"/>
          <a:chExt cx="0" cy="0"/>
        </a:xfrm>
      </p:grpSpPr>
      <p:sp>
        <p:nvSpPr>
          <p:cNvPr id="76" name="Google Shape;76;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4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9" name="Google Shape;79;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80" name="Google Shape;80;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2102293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1"/>
        <p:cNvGrpSpPr/>
        <p:nvPr/>
      </p:nvGrpSpPr>
      <p:grpSpPr>
        <a:xfrm>
          <a:off x="0" y="0"/>
          <a:ext cx="0" cy="0"/>
          <a:chOff x="0" y="0"/>
          <a:chExt cx="0" cy="0"/>
        </a:xfrm>
      </p:grpSpPr>
      <p:sp>
        <p:nvSpPr>
          <p:cNvPr id="82" name="Google Shape;82;p4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4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85" name="Google Shape;85;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86" name="Google Shape;86;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852285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8AFB288-95F4-4789-BF41-88E9FEA7F344}" type="datetimeFigureOut">
              <a:rPr lang="en-US" smtClean="0"/>
              <a:pPr/>
              <a:t>11/27/2024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682982-EA64-483F-BAF3-C19101D49043}"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87"/>
        <p:cNvGrpSpPr/>
        <p:nvPr/>
      </p:nvGrpSpPr>
      <p:grpSpPr>
        <a:xfrm>
          <a:off x="0" y="0"/>
          <a:ext cx="0" cy="0"/>
          <a:chOff x="0" y="0"/>
          <a:chExt cx="0" cy="0"/>
        </a:xfrm>
      </p:grpSpPr>
    </p:spTree>
    <p:extLst>
      <p:ext uri="{BB962C8B-B14F-4D97-AF65-F5344CB8AC3E}">
        <p14:creationId xmlns:p14="http://schemas.microsoft.com/office/powerpoint/2010/main" val="8974372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A book with a book open and a book with a book in the middle&#10;&#10;Description automatically generated with medium confidence"/>
          <p:cNvPicPr>
            <a:picLocks noChangeAspect="1"/>
          </p:cNvPicPr>
          <p:nvPr userDrawn="1"/>
        </p:nvPicPr>
        <p:blipFill>
          <a:blip r:embed="rId2">
            <a:extLst>
              <a:ext uri="{28A0092B-C50C-407E-A947-70E740481C1C}">
                <a14:useLocalDpi xmlns:a14="http://schemas.microsoft.com/office/drawing/2010/main" val="0"/>
              </a:ext>
            </a:extLst>
          </a:blip>
          <a:srcRect t="20187" b="7142"/>
          <a:stretch>
            <a:fillRect/>
          </a:stretch>
        </p:blipFill>
        <p:spPr>
          <a:xfrm>
            <a:off x="0" y="0"/>
            <a:ext cx="12192000" cy="6858000"/>
          </a:xfrm>
          <a:prstGeom prst="rect">
            <a:avLst/>
          </a:prstGeom>
        </p:spPr>
      </p:pic>
    </p:spTree>
    <p:extLst>
      <p:ext uri="{BB962C8B-B14F-4D97-AF65-F5344CB8AC3E}">
        <p14:creationId xmlns:p14="http://schemas.microsoft.com/office/powerpoint/2010/main" val="12232383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descr="A book with a book open and a book with a book in the middle&#10;&#10;Description automatically generated with medium confidence"/>
          <p:cNvPicPr>
            <a:picLocks noChangeAspect="1"/>
          </p:cNvPicPr>
          <p:nvPr userDrawn="1"/>
        </p:nvPicPr>
        <p:blipFill>
          <a:blip r:embed="rId2">
            <a:extLst>
              <a:ext uri="{28A0092B-C50C-407E-A947-70E740481C1C}">
                <a14:useLocalDpi xmlns:a14="http://schemas.microsoft.com/office/drawing/2010/main" val="0"/>
              </a:ext>
            </a:extLst>
          </a:blip>
          <a:srcRect t="20187" b="7142"/>
          <a:stretch>
            <a:fillRect/>
          </a:stretch>
        </p:blipFill>
        <p:spPr>
          <a:xfrm>
            <a:off x="0" y="0"/>
            <a:ext cx="12192000" cy="6858000"/>
          </a:xfrm>
          <a:prstGeom prst="rect">
            <a:avLst/>
          </a:prstGeom>
        </p:spPr>
      </p:pic>
      <p:sp>
        <p:nvSpPr>
          <p:cNvPr id="8" name="Rectangle: Rounded Corners 7"/>
          <p:cNvSpPr/>
          <p:nvPr userDrawn="1"/>
        </p:nvSpPr>
        <p:spPr>
          <a:xfrm>
            <a:off x="266700" y="136525"/>
            <a:ext cx="11715750" cy="6584950"/>
          </a:xfrm>
          <a:prstGeom prst="roundRect">
            <a:avLst/>
          </a:prstGeom>
          <a:ln>
            <a:solidFill>
              <a:srgbClr val="80CAD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6219970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A95BF6A-4EC6-4EAF-9B4B-AFC665CC4776}" type="datetimeFigureOut">
              <a:rPr lang="en-US" smtClean="0"/>
              <a:t>11/27/2024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6BE6347-985F-4710-8F79-9619398A29A6}" type="slidenum">
              <a:rPr lang="en-US" smtClean="0"/>
              <a:t>‹#›</a:t>
            </a:fld>
            <a:endParaRPr lang="en-US"/>
          </a:p>
        </p:txBody>
      </p:sp>
      <p:pic>
        <p:nvPicPr>
          <p:cNvPr id="12" name="Picture 11"/>
          <p:cNvPicPr>
            <a:picLocks noChangeAspect="1"/>
          </p:cNvPicPr>
          <p:nvPr userDrawn="1"/>
        </p:nvPicPr>
        <p:blipFill>
          <a:blip r:embed="rId2"/>
          <a:stretch>
            <a:fillRect/>
          </a:stretch>
        </p:blipFill>
        <p:spPr>
          <a:xfrm>
            <a:off x="-9940" y="-29818"/>
            <a:ext cx="12254990" cy="6887817"/>
          </a:xfrm>
          <a:prstGeom prst="rect">
            <a:avLst/>
          </a:prstGeom>
        </p:spPr>
      </p:pic>
    </p:spTree>
    <p:extLst>
      <p:ext uri="{BB962C8B-B14F-4D97-AF65-F5344CB8AC3E}">
        <p14:creationId xmlns:p14="http://schemas.microsoft.com/office/powerpoint/2010/main" val="39922714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A95BF6A-4EC6-4EAF-9B4B-AFC665CC4776}" type="datetimeFigureOut">
              <a:rPr lang="en-US" smtClean="0"/>
              <a:t>11/27/2024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6BE6347-985F-4710-8F79-9619398A29A6}" type="slidenum">
              <a:rPr lang="en-US" smtClean="0"/>
              <a:t>‹#›</a:t>
            </a:fld>
            <a:endParaRPr lang="en-US"/>
          </a:p>
        </p:txBody>
      </p:sp>
    </p:spTree>
    <p:extLst>
      <p:ext uri="{BB962C8B-B14F-4D97-AF65-F5344CB8AC3E}">
        <p14:creationId xmlns:p14="http://schemas.microsoft.com/office/powerpoint/2010/main" val="18720555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BA95BF6A-4EC6-4EAF-9B4B-AFC665CC4776}" type="datetimeFigureOut">
              <a:rPr lang="en-US" smtClean="0"/>
              <a:t>11/27/2024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76BE6347-985F-4710-8F79-9619398A29A6}" type="slidenum">
              <a:rPr lang="en-US" smtClean="0"/>
              <a:t>‹#›</a:t>
            </a:fld>
            <a:endParaRPr lang="en-US"/>
          </a:p>
        </p:txBody>
      </p:sp>
    </p:spTree>
    <p:extLst>
      <p:ext uri="{BB962C8B-B14F-4D97-AF65-F5344CB8AC3E}">
        <p14:creationId xmlns:p14="http://schemas.microsoft.com/office/powerpoint/2010/main" val="19070806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BA95BF6A-4EC6-4EAF-9B4B-AFC665CC4776}" type="datetimeFigureOut">
              <a:rPr lang="en-US" smtClean="0"/>
              <a:t>11/27/2024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76BE6347-985F-4710-8F79-9619398A29A6}" type="slidenum">
              <a:rPr lang="en-US" smtClean="0"/>
              <a:t>‹#›</a:t>
            </a:fld>
            <a:endParaRPr lang="en-US"/>
          </a:p>
        </p:txBody>
      </p:sp>
    </p:spTree>
    <p:extLst>
      <p:ext uri="{BB962C8B-B14F-4D97-AF65-F5344CB8AC3E}">
        <p14:creationId xmlns:p14="http://schemas.microsoft.com/office/powerpoint/2010/main" val="31289832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BA95BF6A-4EC6-4EAF-9B4B-AFC665CC4776}" type="datetimeFigureOut">
              <a:rPr lang="en-US" smtClean="0"/>
              <a:t>11/27/2024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6BE6347-985F-4710-8F79-9619398A29A6}" type="slidenum">
              <a:rPr lang="en-US" smtClean="0"/>
              <a:t>‹#›</a:t>
            </a:fld>
            <a:endParaRPr lang="en-US"/>
          </a:p>
        </p:txBody>
      </p:sp>
    </p:spTree>
    <p:extLst>
      <p:ext uri="{BB962C8B-B14F-4D97-AF65-F5344CB8AC3E}">
        <p14:creationId xmlns:p14="http://schemas.microsoft.com/office/powerpoint/2010/main" val="40752002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A95BF6A-4EC6-4EAF-9B4B-AFC665CC4776}" type="datetimeFigureOut">
              <a:rPr lang="en-US" smtClean="0"/>
              <a:t>11/27/2024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6BE6347-985F-4710-8F79-9619398A29A6}" type="slidenum">
              <a:rPr lang="en-US" smtClean="0"/>
              <a:t>‹#›</a:t>
            </a:fld>
            <a:endParaRPr lang="en-US"/>
          </a:p>
        </p:txBody>
      </p:sp>
    </p:spTree>
    <p:extLst>
      <p:ext uri="{BB962C8B-B14F-4D97-AF65-F5344CB8AC3E}">
        <p14:creationId xmlns:p14="http://schemas.microsoft.com/office/powerpoint/2010/main" val="32093052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A95BF6A-4EC6-4EAF-9B4B-AFC665CC4776}" type="datetimeFigureOut">
              <a:rPr lang="en-US" smtClean="0"/>
              <a:t>11/27/2024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6BE6347-985F-4710-8F79-9619398A29A6}" type="slidenum">
              <a:rPr lang="en-US" smtClean="0"/>
              <a:t>‹#›</a:t>
            </a:fld>
            <a:endParaRPr lang="en-US"/>
          </a:p>
        </p:txBody>
      </p:sp>
    </p:spTree>
    <p:extLst>
      <p:ext uri="{BB962C8B-B14F-4D97-AF65-F5344CB8AC3E}">
        <p14:creationId xmlns:p14="http://schemas.microsoft.com/office/powerpoint/2010/main" val="29180137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8AFB288-95F4-4789-BF41-88E9FEA7F344}" type="datetimeFigureOut">
              <a:rPr lang="en-US" smtClean="0"/>
              <a:pPr/>
              <a:t>11/27/2024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4682982-EA64-483F-BAF3-C19101D49043}"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A95BF6A-4EC6-4EAF-9B4B-AFC665CC4776}" type="datetimeFigureOut">
              <a:rPr lang="en-US" smtClean="0"/>
              <a:t>11/27/2024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6BE6347-985F-4710-8F79-9619398A29A6}" type="slidenum">
              <a:rPr lang="en-US" smtClean="0"/>
              <a:t>‹#›</a:t>
            </a:fld>
            <a:endParaRPr lang="en-US"/>
          </a:p>
        </p:txBody>
      </p:sp>
    </p:spTree>
    <p:extLst>
      <p:ext uri="{BB962C8B-B14F-4D97-AF65-F5344CB8AC3E}">
        <p14:creationId xmlns:p14="http://schemas.microsoft.com/office/powerpoint/2010/main" val="38872656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A95BF6A-4EC6-4EAF-9B4B-AFC665CC4776}" type="datetimeFigureOut">
              <a:rPr lang="en-US" smtClean="0"/>
              <a:t>11/27/2024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6BE6347-985F-4710-8F79-9619398A29A6}" type="slidenum">
              <a:rPr lang="en-US" smtClean="0"/>
              <a:t>‹#›</a:t>
            </a:fld>
            <a:endParaRPr lang="en-US"/>
          </a:p>
        </p:txBody>
      </p:sp>
    </p:spTree>
    <p:extLst>
      <p:ext uri="{BB962C8B-B14F-4D97-AF65-F5344CB8AC3E}">
        <p14:creationId xmlns:p14="http://schemas.microsoft.com/office/powerpoint/2010/main" val="34613197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192"/>
            <a:ext cx="12213752" cy="6845808"/>
          </a:xfrm>
          <a:prstGeom prst="rect">
            <a:avLst/>
          </a:prstGeom>
        </p:spPr>
      </p:pic>
    </p:spTree>
    <p:extLst>
      <p:ext uri="{BB962C8B-B14F-4D97-AF65-F5344CB8AC3E}">
        <p14:creationId xmlns:p14="http://schemas.microsoft.com/office/powerpoint/2010/main" val="34825972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192"/>
            <a:ext cx="12213752" cy="6845808"/>
          </a:xfrm>
          <a:prstGeom prst="rect">
            <a:avLst/>
          </a:prstGeom>
        </p:spPr>
      </p:pic>
      <p:sp>
        <p:nvSpPr>
          <p:cNvPr id="8" name="Rounded Rectangle 7"/>
          <p:cNvSpPr/>
          <p:nvPr userDrawn="1"/>
        </p:nvSpPr>
        <p:spPr>
          <a:xfrm>
            <a:off x="1031631" y="1978269"/>
            <a:ext cx="10128738" cy="4114800"/>
          </a:xfrm>
          <a:prstGeom prst="roundRect">
            <a:avLst/>
          </a:prstGeom>
          <a:solidFill>
            <a:schemeClr val="bg1"/>
          </a:solidFill>
          <a:ln w="38100">
            <a:solidFill>
              <a:srgbClr val="92D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1259252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192"/>
            <a:ext cx="12213752" cy="6845808"/>
          </a:xfrm>
          <a:prstGeom prst="rect">
            <a:avLst/>
          </a:prstGeom>
        </p:spPr>
      </p:pic>
      <p:sp>
        <p:nvSpPr>
          <p:cNvPr id="8" name="Rounded Rectangle 7"/>
          <p:cNvSpPr/>
          <p:nvPr userDrawn="1"/>
        </p:nvSpPr>
        <p:spPr>
          <a:xfrm>
            <a:off x="486508" y="597877"/>
            <a:ext cx="11218985" cy="5776546"/>
          </a:xfrm>
          <a:prstGeom prst="roundRect">
            <a:avLst/>
          </a:prstGeom>
          <a:solidFill>
            <a:schemeClr val="bg1"/>
          </a:solidFill>
          <a:ln w="38100">
            <a:solidFill>
              <a:srgbClr val="92D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3068792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61CFE6E-BEF3-481E-9F1A-037C4BF11B35}" type="datetimeFigureOut">
              <a:rPr lang="vi-VN" smtClean="0"/>
              <a:t>27/11/2024</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BFCE114-F7E8-4623-86D4-9B46FC85B9EF}" type="slidenum">
              <a:rPr lang="vi-VN" smtClean="0"/>
              <a:t>‹#›</a:t>
            </a:fld>
            <a:endParaRPr lang="vi-VN"/>
          </a:p>
        </p:txBody>
      </p:sp>
    </p:spTree>
    <p:extLst>
      <p:ext uri="{BB962C8B-B14F-4D97-AF65-F5344CB8AC3E}">
        <p14:creationId xmlns:p14="http://schemas.microsoft.com/office/powerpoint/2010/main" val="40921880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61CFE6E-BEF3-481E-9F1A-037C4BF11B35}" type="datetimeFigureOut">
              <a:rPr lang="vi-VN" smtClean="0"/>
              <a:t>27/11/2024</a:t>
            </a:fld>
            <a:endParaRPr lang="vi-VN"/>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DBFCE114-F7E8-4623-86D4-9B46FC85B9EF}" type="slidenum">
              <a:rPr lang="vi-VN" smtClean="0"/>
              <a:t>‹#›</a:t>
            </a:fld>
            <a:endParaRPr lang="vi-VN"/>
          </a:p>
        </p:txBody>
      </p:sp>
    </p:spTree>
    <p:extLst>
      <p:ext uri="{BB962C8B-B14F-4D97-AF65-F5344CB8AC3E}">
        <p14:creationId xmlns:p14="http://schemas.microsoft.com/office/powerpoint/2010/main" val="26489636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61CFE6E-BEF3-481E-9F1A-037C4BF11B35}" type="datetimeFigureOut">
              <a:rPr lang="vi-VN" smtClean="0"/>
              <a:t>27/11/2024</a:t>
            </a:fld>
            <a:endParaRPr lang="vi-VN"/>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DBFCE114-F7E8-4623-86D4-9B46FC85B9EF}" type="slidenum">
              <a:rPr lang="vi-VN" smtClean="0"/>
              <a:t>‹#›</a:t>
            </a:fld>
            <a:endParaRPr lang="vi-VN"/>
          </a:p>
        </p:txBody>
      </p:sp>
    </p:spTree>
    <p:extLst>
      <p:ext uri="{BB962C8B-B14F-4D97-AF65-F5344CB8AC3E}">
        <p14:creationId xmlns:p14="http://schemas.microsoft.com/office/powerpoint/2010/main" val="26961961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261CFE6E-BEF3-481E-9F1A-037C4BF11B35}" type="datetimeFigureOut">
              <a:rPr lang="vi-VN" smtClean="0"/>
              <a:t>27/11/2024</a:t>
            </a:fld>
            <a:endParaRPr lang="vi-VN"/>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DBFCE114-F7E8-4623-86D4-9B46FC85B9EF}" type="slidenum">
              <a:rPr lang="vi-VN" smtClean="0"/>
              <a:t>‹#›</a:t>
            </a:fld>
            <a:endParaRPr lang="vi-VN"/>
          </a:p>
        </p:txBody>
      </p:sp>
    </p:spTree>
    <p:extLst>
      <p:ext uri="{BB962C8B-B14F-4D97-AF65-F5344CB8AC3E}">
        <p14:creationId xmlns:p14="http://schemas.microsoft.com/office/powerpoint/2010/main" val="11188140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61CFE6E-BEF3-481E-9F1A-037C4BF11B35}" type="datetimeFigureOut">
              <a:rPr lang="vi-VN" smtClean="0"/>
              <a:t>27/11/2024</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BFCE114-F7E8-4623-86D4-9B46FC85B9EF}" type="slidenum">
              <a:rPr lang="vi-VN" smtClean="0"/>
              <a:t>‹#›</a:t>
            </a:fld>
            <a:endParaRPr lang="vi-VN"/>
          </a:p>
        </p:txBody>
      </p:sp>
    </p:spTree>
    <p:extLst>
      <p:ext uri="{BB962C8B-B14F-4D97-AF65-F5344CB8AC3E}">
        <p14:creationId xmlns:p14="http://schemas.microsoft.com/office/powerpoint/2010/main" val="2292247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8AFB288-95F4-4789-BF41-88E9FEA7F344}" type="datetimeFigureOut">
              <a:rPr lang="en-US" smtClean="0"/>
              <a:pPr/>
              <a:t>11/27/2024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4682982-EA64-483F-BAF3-C19101D49043}"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61CFE6E-BEF3-481E-9F1A-037C4BF11B35}" type="datetimeFigureOut">
              <a:rPr lang="vi-VN" smtClean="0"/>
              <a:t>27/11/2024</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BFCE114-F7E8-4623-86D4-9B46FC85B9EF}" type="slidenum">
              <a:rPr lang="vi-VN" smtClean="0"/>
              <a:t>‹#›</a:t>
            </a:fld>
            <a:endParaRPr lang="vi-VN"/>
          </a:p>
        </p:txBody>
      </p:sp>
    </p:spTree>
    <p:extLst>
      <p:ext uri="{BB962C8B-B14F-4D97-AF65-F5344CB8AC3E}">
        <p14:creationId xmlns:p14="http://schemas.microsoft.com/office/powerpoint/2010/main" val="40137217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61CFE6E-BEF3-481E-9F1A-037C4BF11B35}" type="datetimeFigureOut">
              <a:rPr lang="vi-VN" smtClean="0"/>
              <a:t>27/11/2024</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BFCE114-F7E8-4623-86D4-9B46FC85B9EF}" type="slidenum">
              <a:rPr lang="vi-VN" smtClean="0"/>
              <a:t>‹#›</a:t>
            </a:fld>
            <a:endParaRPr lang="vi-VN"/>
          </a:p>
        </p:txBody>
      </p:sp>
    </p:spTree>
    <p:extLst>
      <p:ext uri="{BB962C8B-B14F-4D97-AF65-F5344CB8AC3E}">
        <p14:creationId xmlns:p14="http://schemas.microsoft.com/office/powerpoint/2010/main" val="9320199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61CFE6E-BEF3-481E-9F1A-037C4BF11B35}" type="datetimeFigureOut">
              <a:rPr lang="vi-VN" smtClean="0"/>
              <a:t>27/11/2024</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BFCE114-F7E8-4623-86D4-9B46FC85B9EF}" type="slidenum">
              <a:rPr lang="vi-VN" smtClean="0"/>
              <a:t>‹#›</a:t>
            </a:fld>
            <a:endParaRPr lang="vi-VN"/>
          </a:p>
        </p:txBody>
      </p:sp>
    </p:spTree>
    <p:extLst>
      <p:ext uri="{BB962C8B-B14F-4D97-AF65-F5344CB8AC3E}">
        <p14:creationId xmlns:p14="http://schemas.microsoft.com/office/powerpoint/2010/main" val="16275404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AFB288-95F4-4789-BF41-88E9FEA7F344}" type="datetimeFigureOut">
              <a:rPr lang="en-US" smtClean="0"/>
              <a:pPr/>
              <a:t>11/27/2024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4682982-EA64-483F-BAF3-C19101D4904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8AFB288-95F4-4789-BF41-88E9FEA7F344}" type="datetimeFigureOut">
              <a:rPr lang="en-US" smtClean="0"/>
              <a:pPr/>
              <a:t>11/27/2024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682982-EA64-483F-BAF3-C19101D4904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8AFB288-95F4-4789-BF41-88E9FEA7F344}" type="datetimeFigureOut">
              <a:rPr lang="en-US" smtClean="0"/>
              <a:pPr/>
              <a:t>11/27/2024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682982-EA64-483F-BAF3-C19101D4904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4.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image" Target="../media/image6.png"/><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5.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8AFB288-95F4-4789-BF41-88E9FEA7F344}" type="datetimeFigureOut">
              <a:rPr lang="en-US" smtClean="0"/>
              <a:pPr/>
              <a:t>11/27/2024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4682982-EA64-483F-BAF3-C19101D49043}"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F53243BC-763E-D847-E7E5-7DC37A75677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36037" y="203221"/>
            <a:ext cx="1536128" cy="1536128"/>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descr="A round pink label with white text and a black background&#10;&#10;Description automatically generated">
            <a:extLst>
              <a:ext uri="{FF2B5EF4-FFF2-40B4-BE49-F238E27FC236}">
                <a16:creationId xmlns:a16="http://schemas.microsoft.com/office/drawing/2014/main" id="{9E9488CE-32C3-9F4C-81B5-E3911C45D28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36037" y="203221"/>
            <a:ext cx="1536128" cy="1536128"/>
          </a:xfrm>
          <a:prstGeom prst="rect">
            <a:avLst/>
          </a:prstGeom>
        </p:spPr>
      </p:pic>
    </p:spTree>
    <p:extLst>
      <p:ext uri="{BB962C8B-B14F-4D97-AF65-F5344CB8AC3E}">
        <p14:creationId xmlns:p14="http://schemas.microsoft.com/office/powerpoint/2010/main" val="11035510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4" name="Google Shape;1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161310757"/>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5714440"/>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52443D21-285A-1E9D-0CB4-232D7F86D95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79104" y="103831"/>
            <a:ext cx="1529500" cy="1529500"/>
          </a:xfrm>
          <a:prstGeom prst="rect">
            <a:avLst/>
          </a:prstGeom>
        </p:spPr>
      </p:pic>
    </p:spTree>
    <p:extLst>
      <p:ext uri="{BB962C8B-B14F-4D97-AF65-F5344CB8AC3E}">
        <p14:creationId xmlns:p14="http://schemas.microsoft.com/office/powerpoint/2010/main" val="3814575284"/>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4.xm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54.xml"/></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54.xml"/></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8.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2.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2.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3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307007" y="2206250"/>
            <a:ext cx="7577985" cy="32799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265715" y="1728831"/>
            <a:ext cx="8055428" cy="4511431"/>
            <a:chOff x="4815790" y="1162774"/>
            <a:chExt cx="5986791" cy="4511431"/>
          </a:xfrm>
        </p:grpSpPr>
        <p:pic>
          <p:nvPicPr>
            <p:cNvPr id="3" name="Picture 2"/>
            <p:cNvPicPr>
              <a:picLocks noChangeAspect="1"/>
            </p:cNvPicPr>
            <p:nvPr/>
          </p:nvPicPr>
          <p:blipFill>
            <a:blip r:embed="rId2"/>
            <a:stretch>
              <a:fillRect/>
            </a:stretch>
          </p:blipFill>
          <p:spPr>
            <a:xfrm>
              <a:off x="4815790" y="1162774"/>
              <a:ext cx="5986791" cy="4511431"/>
            </a:xfrm>
            <a:prstGeom prst="rect">
              <a:avLst/>
            </a:prstGeom>
          </p:spPr>
        </p:pic>
        <p:sp>
          <p:nvSpPr>
            <p:cNvPr id="4" name="Rectangle 3"/>
            <p:cNvSpPr/>
            <p:nvPr/>
          </p:nvSpPr>
          <p:spPr>
            <a:xfrm>
              <a:off x="5399450" y="2141216"/>
              <a:ext cx="5097517" cy="286232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i="1" dirty="0">
                  <a:solidFill>
                    <a:srgbClr val="FF0000"/>
                  </a:solidFill>
                  <a:effectLst/>
                  <a:latin typeface="Cambria" panose="02040503050406030204" pitchFamily="18" charset="0"/>
                  <a:ea typeface="Cambria" panose="02040503050406030204" pitchFamily="18" charset="0"/>
                </a:rPr>
                <a:t>Hoạt động xã hội là những hoạt động hướng đến những vấn đề có nội dung rất đa dạng trong xã hội, huy động sự tham gia của nhiều người trong xã hội</a:t>
              </a:r>
              <a:r>
                <a:rPr lang="vi-VN" sz="3600" b="1" dirty="0">
                  <a:solidFill>
                    <a:srgbClr val="FF0000"/>
                  </a:solidFill>
                  <a:effectLst/>
                  <a:latin typeface="Cambria" panose="02040503050406030204" pitchFamily="18" charset="0"/>
                  <a:ea typeface="Cambria" panose="02040503050406030204" pitchFamily="18" charset="0"/>
                </a:rPr>
                <a:t>. </a:t>
              </a:r>
              <a:endParaRPr kumimoji="0" lang="vi-VN" sz="6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pic>
        <p:nvPicPr>
          <p:cNvPr id="6" name="Graphic 8">
            <a:extLst>
              <a:ext uri="{FF2B5EF4-FFF2-40B4-BE49-F238E27FC236}">
                <a16:creationId xmlns:a16="http://schemas.microsoft.com/office/drawing/2014/main" id="{1317CB79-41F5-E41D-EA7E-AD2332960BBC}"/>
              </a:ext>
            </a:extLst>
          </p:cNvPr>
          <p:cNvPicPr>
            <a:picLocks noChangeAspect="1"/>
          </p:cNvPicPr>
          <p:nvPr/>
        </p:nvPicPr>
        <p:blipFill>
          <a:blip r:embed="rId3"/>
          <a:stretch>
            <a:fillRect/>
          </a:stretch>
        </p:blipFill>
        <p:spPr>
          <a:xfrm flipH="1">
            <a:off x="0" y="1707059"/>
            <a:ext cx="3030479" cy="5228736"/>
          </a:xfrm>
          <a:prstGeom prst="rect">
            <a:avLst/>
          </a:prstGeom>
        </p:spPr>
      </p:pic>
      <p:pic>
        <p:nvPicPr>
          <p:cNvPr id="7" name="Picture 6" descr="A close up of a logo&#10;&#10;Description automatically generated">
            <a:extLst>
              <a:ext uri="{FF2B5EF4-FFF2-40B4-BE49-F238E27FC236}">
                <a16:creationId xmlns:a16="http://schemas.microsoft.com/office/drawing/2014/main" id="{91601D76-5FE5-91F1-2391-5863444596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63013" y="761999"/>
            <a:ext cx="3523118" cy="1015505"/>
          </a:xfrm>
          <a:prstGeom prst="rect">
            <a:avLst/>
          </a:prstGeom>
        </p:spPr>
      </p:pic>
    </p:spTree>
    <p:extLst>
      <p:ext uri="{BB962C8B-B14F-4D97-AF65-F5344CB8AC3E}">
        <p14:creationId xmlns:p14="http://schemas.microsoft.com/office/powerpoint/2010/main" val="41067311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rcRect l="44344"/>
          <a:stretch>
            <a:fillRect/>
          </a:stretch>
        </p:blipFill>
        <p:spPr>
          <a:xfrm flipH="1">
            <a:off x="190499" y="2169795"/>
            <a:ext cx="3717471" cy="4747895"/>
          </a:xfrm>
          <a:prstGeom prst="rect">
            <a:avLst/>
          </a:prstGeom>
        </p:spPr>
      </p:pic>
      <p:grpSp>
        <p:nvGrpSpPr>
          <p:cNvPr id="13" name="Group 12"/>
          <p:cNvGrpSpPr/>
          <p:nvPr/>
        </p:nvGrpSpPr>
        <p:grpSpPr>
          <a:xfrm>
            <a:off x="3107183" y="805543"/>
            <a:ext cx="7843845" cy="2013165"/>
            <a:chOff x="655793" y="463403"/>
            <a:chExt cx="11450955" cy="1430020"/>
          </a:xfrm>
        </p:grpSpPr>
        <p:sp>
          <p:nvSpPr>
            <p:cNvPr id="11" name="Rectangle: Rounded Corners 10"/>
            <p:cNvSpPr/>
            <p:nvPr/>
          </p:nvSpPr>
          <p:spPr>
            <a:xfrm>
              <a:off x="655793" y="463403"/>
              <a:ext cx="11450955" cy="1430020"/>
            </a:xfrm>
            <a:prstGeom prst="roundRect">
              <a:avLst/>
            </a:prstGeom>
            <a:solidFill>
              <a:schemeClr val="accent5">
                <a:lumMod val="20000"/>
                <a:lumOff val="80000"/>
              </a:schemeClr>
            </a:solidFill>
            <a:ln>
              <a:solidFill>
                <a:schemeClr val="accent5">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ptos"/>
                <a:ea typeface="+mn-ea"/>
                <a:cs typeface="+mn-cs"/>
              </a:endParaRPr>
            </a:p>
          </p:txBody>
        </p:sp>
        <p:sp>
          <p:nvSpPr>
            <p:cNvPr id="12" name="Rectangle: Rounded Corners 11"/>
            <p:cNvSpPr/>
            <p:nvPr/>
          </p:nvSpPr>
          <p:spPr>
            <a:xfrm>
              <a:off x="814543" y="599928"/>
              <a:ext cx="11047095" cy="1156970"/>
            </a:xfrm>
            <a:prstGeom prst="roundRect">
              <a:avLst/>
            </a:prstGeom>
            <a:ln>
              <a:solidFill>
                <a:schemeClr val="accent5">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algn="ctr">
                <a:lnSpc>
                  <a:spcPct val="120000"/>
                </a:lnSpc>
                <a:spcBef>
                  <a:spcPts val="0"/>
                </a:spcBef>
                <a:spcAft>
                  <a:spcPts val="0"/>
                </a:spcAft>
              </a:pPr>
              <a:r>
                <a:rPr lang="en-US" sz="3200" b="1" dirty="0" err="1">
                  <a:solidFill>
                    <a:srgbClr val="002060"/>
                  </a:solidFill>
                  <a:effectLst/>
                  <a:latin typeface="Cambria" panose="02040503050406030204" pitchFamily="18" charset="0"/>
                  <a:ea typeface="Cambria" panose="02040503050406030204" pitchFamily="18" charset="0"/>
                </a:rPr>
                <a:t>Hoạt</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động</a:t>
              </a:r>
              <a:r>
                <a:rPr lang="en-US" sz="3200" b="1" dirty="0">
                  <a:solidFill>
                    <a:srgbClr val="002060"/>
                  </a:solidFill>
                  <a:effectLst/>
                  <a:latin typeface="Cambria" panose="02040503050406030204" pitchFamily="18" charset="0"/>
                  <a:ea typeface="Cambria" panose="02040503050406030204" pitchFamily="18" charset="0"/>
                </a:rPr>
                <a:t> 2:</a:t>
              </a:r>
              <a:r>
                <a:rPr lang="vi-VN" sz="3200" b="1" dirty="0">
                  <a:solidFill>
                    <a:srgbClr val="002060"/>
                  </a:solidFill>
                  <a:effectLst/>
                  <a:latin typeface="Cambria" panose="02040503050406030204" pitchFamily="18" charset="0"/>
                  <a:ea typeface="Cambria" panose="02040503050406030204" pitchFamily="18" charset="0"/>
                </a:rPr>
                <a:t> Lập kế hoạch tham gia hoạt động xã hội ở địa phương</a:t>
              </a:r>
              <a:r>
                <a:rPr lang="en-US" sz="3200" b="1" dirty="0">
                  <a:solidFill>
                    <a:srgbClr val="002060"/>
                  </a:solidFill>
                  <a:effectLst/>
                  <a:latin typeface="Cambria" panose="02040503050406030204" pitchFamily="18" charset="0"/>
                  <a:ea typeface="Cambria" panose="02040503050406030204" pitchFamily="18" charset="0"/>
                </a:rPr>
                <a:t>.</a:t>
              </a:r>
              <a:endParaRPr lang="en-US" sz="3200" dirty="0">
                <a:solidFill>
                  <a:srgbClr val="002060"/>
                </a:solidFill>
                <a:effectLst/>
                <a:latin typeface="Cambria" panose="02040503050406030204" pitchFamily="18" charset="0"/>
                <a:ea typeface="Cambria" panose="02040503050406030204" pitchFamily="18" charset="0"/>
              </a:endParaRPr>
            </a:p>
          </p:txBody>
        </p:sp>
      </p:grpSp>
      <p:pic>
        <p:nvPicPr>
          <p:cNvPr id="3" name="Picture 2" descr="A collection of books with letters and numbers&#10;&#10;Description automatically generated"/>
          <p:cNvPicPr>
            <a:picLocks noChangeAspect="1"/>
          </p:cNvPicPr>
          <p:nvPr/>
        </p:nvPicPr>
        <p:blipFill>
          <a:blip r:embed="rId3">
            <a:extLst>
              <a:ext uri="{28A0092B-C50C-407E-A947-70E740481C1C}">
                <a14:useLocalDpi xmlns:a14="http://schemas.microsoft.com/office/drawing/2010/main" val="0"/>
              </a:ext>
            </a:extLst>
          </a:blip>
          <a:srcRect l="48322" t="77607" r="25396"/>
          <a:stretch>
            <a:fillRect/>
          </a:stretch>
        </p:blipFill>
        <p:spPr>
          <a:xfrm>
            <a:off x="-354723" y="4912311"/>
            <a:ext cx="3144353" cy="2391091"/>
          </a:xfrm>
          <a:prstGeom prst="rect">
            <a:avLst/>
          </a:prstGeom>
        </p:spPr>
      </p:pic>
      <p:pic>
        <p:nvPicPr>
          <p:cNvPr id="5" name="Picture 4" descr="Screenshot 2024-10-12 134823"/>
          <p:cNvPicPr>
            <a:picLocks noChangeAspect="1"/>
          </p:cNvPicPr>
          <p:nvPr/>
        </p:nvPicPr>
        <p:blipFill>
          <a:blip r:embed="rId4"/>
          <a:stretch>
            <a:fillRect/>
          </a:stretch>
        </p:blipFill>
        <p:spPr>
          <a:xfrm>
            <a:off x="523875" y="6985635"/>
            <a:ext cx="13397865" cy="3480435"/>
          </a:xfrm>
          <a:prstGeom prst="flowChartAlternateProcess">
            <a:avLst/>
          </a:prstGeom>
        </p:spPr>
      </p:pic>
    </p:spTree>
    <p:extLst>
      <p:ext uri="{BB962C8B-B14F-4D97-AF65-F5344CB8AC3E}">
        <p14:creationId xmlns:p14="http://schemas.microsoft.com/office/powerpoint/2010/main" val="2315407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34142" y="374163"/>
            <a:ext cx="10423491" cy="1076325"/>
          </a:xfrm>
          <a:prstGeom prst="rect">
            <a:avLst/>
          </a:prstGeom>
          <a:noFill/>
        </p:spPr>
        <p:txBody>
          <a:bodyPr wrap="square">
            <a:spAutoFit/>
          </a:bodyPr>
          <a:lstStyle/>
          <a:p>
            <a:pPr marL="457200" lvl="0" indent="-457200">
              <a:buFont typeface="Arial" panose="020B0604020202020204" pitchFamily="34" charset="0"/>
              <a:buChar char="•"/>
            </a:pPr>
            <a:r>
              <a:rPr lang="vi-VN" sz="3200" b="1">
                <a:solidFill>
                  <a:srgbClr val="4EA72E">
                    <a:lumMod val="50000"/>
                  </a:srgbClr>
                </a:solidFill>
                <a:latin typeface="Cambria" panose="02040503050406030204" pitchFamily="18" charset="0"/>
                <a:ea typeface="Cambria" panose="02040503050406030204" pitchFamily="18" charset="0"/>
              </a:rPr>
              <a:t>Nêu những hoạt động xã hội ở địa phương mà em và các bạn có thể tham gia:</a:t>
            </a:r>
            <a:endParaRPr kumimoji="0" lang="en-US" sz="3200" b="1" i="1" u="none" strike="noStrike" kern="1200" cap="none" spc="0" normalizeH="0" baseline="0" noProof="0" dirty="0">
              <a:ln>
                <a:noFill/>
              </a:ln>
              <a:solidFill>
                <a:srgbClr val="4EA72E">
                  <a:lumMod val="50000"/>
                </a:srgbClr>
              </a:solidFill>
              <a:effectLst/>
              <a:uLnTx/>
              <a:uFillTx/>
              <a:latin typeface="Cambria" panose="02040503050406030204" pitchFamily="18" charset="0"/>
              <a:ea typeface="Cambria" panose="02040503050406030204" pitchFamily="18" charset="0"/>
              <a:cs typeface="+mn-cs"/>
            </a:endParaRPr>
          </a:p>
        </p:txBody>
      </p:sp>
      <p:pic>
        <p:nvPicPr>
          <p:cNvPr id="18" name="Picture 17" descr="A collection of books with letters and numbers&#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rcRect r="74511" b="70880"/>
          <a:stretch>
            <a:fillRect/>
          </a:stretch>
        </p:blipFill>
        <p:spPr>
          <a:xfrm>
            <a:off x="0" y="5106382"/>
            <a:ext cx="1958571" cy="1997082"/>
          </a:xfrm>
          <a:prstGeom prst="rect">
            <a:avLst/>
          </a:prstGeom>
        </p:spPr>
      </p:pic>
      <p:sp>
        <p:nvSpPr>
          <p:cNvPr id="2" name="Rectangle: Rounded Corners 1">
            <a:extLst>
              <a:ext uri="{FF2B5EF4-FFF2-40B4-BE49-F238E27FC236}">
                <a16:creationId xmlns:a16="http://schemas.microsoft.com/office/drawing/2014/main" id="{BCB5D5DA-DE97-934C-D0B6-3A3F1545B926}"/>
              </a:ext>
            </a:extLst>
          </p:cNvPr>
          <p:cNvSpPr/>
          <p:nvPr/>
        </p:nvSpPr>
        <p:spPr>
          <a:xfrm>
            <a:off x="1730828" y="1752600"/>
            <a:ext cx="9394371" cy="2917371"/>
          </a:xfrm>
          <a:prstGeom prst="roundRect">
            <a:avLst/>
          </a:prstGeom>
          <a:solidFill>
            <a:schemeClr val="accent5">
              <a:lumMod val="20000"/>
              <a:lumOff val="80000"/>
            </a:schemeClr>
          </a:solidFill>
          <a:ln w="28575" cmpd="dbl">
            <a:solidFill>
              <a:schemeClr val="accent5">
                <a:lumMod val="75000"/>
              </a:schemeClr>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lvl="0" algn="just"/>
            <a:r>
              <a:rPr lang="vi-VN" sz="4400" dirty="0">
                <a:solidFill>
                  <a:srgbClr val="002060"/>
                </a:solidFill>
                <a:latin typeface="Cambria" panose="02040503050406030204" pitchFamily="18" charset="0"/>
                <a:ea typeface="Cambria" panose="02040503050406030204" pitchFamily="18" charset="0"/>
              </a:rPr>
              <a:t>+ Tham gia câu lạc bộ hát dân ca.</a:t>
            </a:r>
          </a:p>
          <a:p>
            <a:pPr lvl="0" algn="just"/>
            <a:r>
              <a:rPr lang="vi-VN" sz="4400" dirty="0">
                <a:solidFill>
                  <a:srgbClr val="002060"/>
                </a:solidFill>
                <a:latin typeface="Cambria" panose="02040503050406030204" pitchFamily="18" charset="0"/>
                <a:ea typeface="Cambria" panose="02040503050406030204" pitchFamily="18" charset="0"/>
              </a:rPr>
              <a:t>+ Thăm hỏi gia đình neo đơn</a:t>
            </a:r>
          </a:p>
          <a:p>
            <a:pPr lvl="0" algn="just"/>
            <a:r>
              <a:rPr lang="vi-VN" sz="4400" dirty="0">
                <a:solidFill>
                  <a:srgbClr val="002060"/>
                </a:solidFill>
                <a:latin typeface="Cambria" panose="02040503050406030204" pitchFamily="18" charset="0"/>
                <a:ea typeface="Cambria" panose="02040503050406030204" pitchFamily="18" charset="0"/>
              </a:rPr>
              <a:t>+ …</a:t>
            </a:r>
            <a:endParaRPr kumimoji="0" lang="en-US" altLang="en-US" sz="44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93562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34142" y="374163"/>
            <a:ext cx="10423491" cy="1076325"/>
          </a:xfrm>
          <a:prstGeom prst="rect">
            <a:avLst/>
          </a:prstGeom>
          <a:noFill/>
        </p:spPr>
        <p:txBody>
          <a:bodyPr wrap="square">
            <a:spAutoFit/>
          </a:bodyPr>
          <a:lstStyle/>
          <a:p>
            <a:pPr marL="457200" lvl="0" indent="-457200">
              <a:buFont typeface="Arial" panose="020B0604020202020204" pitchFamily="34" charset="0"/>
              <a:buChar char="•"/>
            </a:pPr>
            <a:r>
              <a:rPr lang="vi-VN" sz="3200" b="1" dirty="0">
                <a:solidFill>
                  <a:srgbClr val="4EA72E">
                    <a:lumMod val="50000"/>
                  </a:srgbClr>
                </a:solidFill>
                <a:latin typeface="Cambria" panose="02040503050406030204" pitchFamily="18" charset="0"/>
                <a:ea typeface="Cambria" panose="02040503050406030204" pitchFamily="18" charset="0"/>
              </a:rPr>
              <a:t>Lập kế hoạch tham gia một hoạt động xã hội ở địa phương.</a:t>
            </a:r>
            <a:endParaRPr kumimoji="0" lang="en-US" sz="3200" b="1" i="1" u="none" strike="noStrike" kern="1200" cap="none" spc="0" normalizeH="0" baseline="0" noProof="0" dirty="0">
              <a:ln>
                <a:noFill/>
              </a:ln>
              <a:solidFill>
                <a:srgbClr val="4EA72E">
                  <a:lumMod val="50000"/>
                </a:srgbClr>
              </a:solidFill>
              <a:effectLst/>
              <a:uLnTx/>
              <a:uFillTx/>
              <a:latin typeface="Cambria" panose="02040503050406030204" pitchFamily="18" charset="0"/>
              <a:ea typeface="Cambria" panose="02040503050406030204" pitchFamily="18" charset="0"/>
              <a:cs typeface="+mn-cs"/>
            </a:endParaRPr>
          </a:p>
        </p:txBody>
      </p:sp>
      <p:pic>
        <p:nvPicPr>
          <p:cNvPr id="18" name="Picture 17" descr="A collection of books with letters and numbers&#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rcRect r="74511" b="70880"/>
          <a:stretch>
            <a:fillRect/>
          </a:stretch>
        </p:blipFill>
        <p:spPr>
          <a:xfrm>
            <a:off x="0" y="5106382"/>
            <a:ext cx="1958571" cy="1997082"/>
          </a:xfrm>
          <a:prstGeom prst="rect">
            <a:avLst/>
          </a:prstGeom>
        </p:spPr>
      </p:pic>
      <p:pic>
        <p:nvPicPr>
          <p:cNvPr id="4" name="Picture 3">
            <a:extLst>
              <a:ext uri="{FF2B5EF4-FFF2-40B4-BE49-F238E27FC236}">
                <a16:creationId xmlns:a16="http://schemas.microsoft.com/office/drawing/2014/main" id="{C85F7C7D-7E2D-EE7F-3CFD-C01DD0A7789D}"/>
              </a:ext>
            </a:extLst>
          </p:cNvPr>
          <p:cNvPicPr>
            <a:picLocks noChangeAspect="1"/>
          </p:cNvPicPr>
          <p:nvPr/>
        </p:nvPicPr>
        <p:blipFill>
          <a:blip r:embed="rId3"/>
          <a:stretch>
            <a:fillRect/>
          </a:stretch>
        </p:blipFill>
        <p:spPr>
          <a:xfrm>
            <a:off x="2019980" y="1639660"/>
            <a:ext cx="9001125" cy="4514850"/>
          </a:xfrm>
          <a:prstGeom prst="rect">
            <a:avLst/>
          </a:prstGeom>
        </p:spPr>
      </p:pic>
    </p:spTree>
    <p:extLst>
      <p:ext uri="{BB962C8B-B14F-4D97-AF65-F5344CB8AC3E}">
        <p14:creationId xmlns:p14="http://schemas.microsoft.com/office/powerpoint/2010/main" val="900228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3D238F-CB15-8CD9-8245-89079CF2F7A5}"/>
              </a:ext>
            </a:extLst>
          </p:cNvPr>
          <p:cNvPicPr>
            <a:picLocks noChangeAspect="1"/>
          </p:cNvPicPr>
          <p:nvPr/>
        </p:nvPicPr>
        <p:blipFill>
          <a:blip r:embed="rId2"/>
          <a:stretch>
            <a:fillRect/>
          </a:stretch>
        </p:blipFill>
        <p:spPr>
          <a:xfrm>
            <a:off x="2145019" y="2304528"/>
            <a:ext cx="7901962" cy="4086488"/>
          </a:xfrm>
          <a:prstGeom prst="rect">
            <a:avLst/>
          </a:prstGeom>
        </p:spPr>
      </p:pic>
      <p:pic>
        <p:nvPicPr>
          <p:cNvPr id="3" name="Picture 2">
            <a:extLst>
              <a:ext uri="{FF2B5EF4-FFF2-40B4-BE49-F238E27FC236}">
                <a16:creationId xmlns:a16="http://schemas.microsoft.com/office/drawing/2014/main" id="{9DB97EDA-5932-F523-C79B-95DB9C3EAD08}"/>
              </a:ext>
            </a:extLst>
          </p:cNvPr>
          <p:cNvPicPr>
            <a:picLocks noChangeAspect="1"/>
          </p:cNvPicPr>
          <p:nvPr/>
        </p:nvPicPr>
        <p:blipFill>
          <a:blip r:embed="rId3"/>
          <a:stretch>
            <a:fillRect/>
          </a:stretch>
        </p:blipFill>
        <p:spPr>
          <a:xfrm>
            <a:off x="1365094" y="774299"/>
            <a:ext cx="9461812" cy="1530229"/>
          </a:xfrm>
          <a:prstGeom prst="rect">
            <a:avLst/>
          </a:prstGeom>
        </p:spPr>
      </p:pic>
      <p:pic>
        <p:nvPicPr>
          <p:cNvPr id="4" name="Picture 3" descr="A round pink label with white text and a black background&#10;&#10;Description automatically generated">
            <a:extLst>
              <a:ext uri="{FF2B5EF4-FFF2-40B4-BE49-F238E27FC236}">
                <a16:creationId xmlns:a16="http://schemas.microsoft.com/office/drawing/2014/main" id="{402541C9-DCA6-0854-256E-1EBBC15F38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36037" y="203221"/>
            <a:ext cx="1536128" cy="1536128"/>
          </a:xfrm>
          <a:prstGeom prst="rect">
            <a:avLst/>
          </a:prstGeom>
        </p:spPr>
      </p:pic>
    </p:spTree>
    <p:extLst>
      <p:ext uri="{BB962C8B-B14F-4D97-AF65-F5344CB8AC3E}">
        <p14:creationId xmlns:p14="http://schemas.microsoft.com/office/powerpoint/2010/main" val="1407177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8">
            <a:extLst>
              <a:ext uri="{FF2B5EF4-FFF2-40B4-BE49-F238E27FC236}">
                <a16:creationId xmlns:a16="http://schemas.microsoft.com/office/drawing/2014/main" id="{1317CB79-41F5-E41D-EA7E-AD2332960BBC}"/>
              </a:ext>
            </a:extLst>
          </p:cNvPr>
          <p:cNvPicPr>
            <a:picLocks noChangeAspect="1"/>
          </p:cNvPicPr>
          <p:nvPr/>
        </p:nvPicPr>
        <p:blipFill>
          <a:blip r:embed="rId2"/>
          <a:stretch>
            <a:fillRect/>
          </a:stretch>
        </p:blipFill>
        <p:spPr>
          <a:xfrm flipH="1">
            <a:off x="0" y="1707059"/>
            <a:ext cx="3030479" cy="5228736"/>
          </a:xfrm>
          <a:prstGeom prst="rect">
            <a:avLst/>
          </a:prstGeom>
        </p:spPr>
      </p:pic>
      <p:sp>
        <p:nvSpPr>
          <p:cNvPr id="5" name="TextBox 4">
            <a:extLst>
              <a:ext uri="{FF2B5EF4-FFF2-40B4-BE49-F238E27FC236}">
                <a16:creationId xmlns:a16="http://schemas.microsoft.com/office/drawing/2014/main" id="{173141FF-90C2-4141-2915-110773B05FC0}"/>
              </a:ext>
            </a:extLst>
          </p:cNvPr>
          <p:cNvSpPr txBox="1"/>
          <p:nvPr/>
        </p:nvSpPr>
        <p:spPr>
          <a:xfrm>
            <a:off x="3102428" y="1763486"/>
            <a:ext cx="8175171" cy="4524315"/>
          </a:xfrm>
          <a:prstGeom prst="rect">
            <a:avLst/>
          </a:prstGeom>
          <a:noFill/>
        </p:spPr>
        <p:txBody>
          <a:bodyPr wrap="square" rtlCol="0">
            <a:spAutoFit/>
          </a:bodyPr>
          <a:lstStyle/>
          <a:p>
            <a:pPr algn="just"/>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Hoạt động xã hội tạo ra sự thay đổi để mang lại điều tốt đẹp cho con người, cho môi trường sống, giúp những người tham gia hoạt động xã hội thêm gắn kết và quan tâm hơn đến cộng đồng, đến mọi người, vì một cuộc sống tốt đẹp và hạnh phúc bền vững hơn. Vì vậy chúng ta cùng tham gia hoạt động xã hội dù đó là một hành động nhỏ như nhặt một vỏ chai bỏ đúng nơi quy định,...</a:t>
            </a:r>
            <a:endParaRPr lang="en-US" sz="3200" dirty="0">
              <a:solidFill>
                <a:srgbClr val="FF0000"/>
              </a:solidFill>
              <a:latin typeface="Cambria" panose="02040503050406030204" pitchFamily="18" charset="0"/>
              <a:ea typeface="Cambria" panose="02040503050406030204" pitchFamily="18" charset="0"/>
            </a:endParaRPr>
          </a:p>
        </p:txBody>
      </p:sp>
      <p:pic>
        <p:nvPicPr>
          <p:cNvPr id="8" name="Picture 7" descr="A close up of a logo&#10;&#10;Description automatically generated">
            <a:extLst>
              <a:ext uri="{FF2B5EF4-FFF2-40B4-BE49-F238E27FC236}">
                <a16:creationId xmlns:a16="http://schemas.microsoft.com/office/drawing/2014/main" id="{417E357E-6F9D-3E88-CA30-3A9DF875F1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63013" y="761999"/>
            <a:ext cx="3523118" cy="1015505"/>
          </a:xfrm>
          <a:prstGeom prst="rect">
            <a:avLst/>
          </a:prstGeom>
        </p:spPr>
      </p:pic>
    </p:spTree>
    <p:extLst>
      <p:ext uri="{BB962C8B-B14F-4D97-AF65-F5344CB8AC3E}">
        <p14:creationId xmlns:p14="http://schemas.microsoft.com/office/powerpoint/2010/main" val="34107931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black background&#10;&#10;Description automatically generated">
            <a:extLst>
              <a:ext uri="{FF2B5EF4-FFF2-40B4-BE49-F238E27FC236}">
                <a16:creationId xmlns:a16="http://schemas.microsoft.com/office/drawing/2014/main" id="{47EDFC6B-C62B-AA12-13E2-36C5E35E80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58704"/>
            <a:ext cx="12192000" cy="2940592"/>
          </a:xfrm>
          <a:prstGeom prst="rect">
            <a:avLst/>
          </a:prstGeom>
        </p:spPr>
      </p:pic>
    </p:spTree>
    <p:extLst>
      <p:ext uri="{BB962C8B-B14F-4D97-AF65-F5344CB8AC3E}">
        <p14:creationId xmlns:p14="http://schemas.microsoft.com/office/powerpoint/2010/main" val="2640565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5">
            <a:extLst>
              <a:ext uri="{FF2B5EF4-FFF2-40B4-BE49-F238E27FC236}">
                <a16:creationId xmlns:a16="http://schemas.microsoft.com/office/drawing/2014/main" id="{6FA4BF41-4099-D0F9-9632-ADEF7162C36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28099" y="3844984"/>
            <a:ext cx="4534950" cy="2495066"/>
          </a:xfrm>
          <a:prstGeom prst="rect">
            <a:avLst/>
          </a:prstGeom>
        </p:spPr>
      </p:pic>
      <p:sp>
        <p:nvSpPr>
          <p:cNvPr id="8" name="Rectangle: Rounded Corners 6">
            <a:extLst>
              <a:ext uri="{FF2B5EF4-FFF2-40B4-BE49-F238E27FC236}">
                <a16:creationId xmlns:a16="http://schemas.microsoft.com/office/drawing/2014/main" id="{65B4A42F-422E-7208-788D-F410CC4E7120}"/>
              </a:ext>
            </a:extLst>
          </p:cNvPr>
          <p:cNvSpPr/>
          <p:nvPr/>
        </p:nvSpPr>
        <p:spPr>
          <a:xfrm>
            <a:off x="2114388" y="1108284"/>
            <a:ext cx="8159167" cy="1928830"/>
          </a:xfrm>
          <a:prstGeom prst="roundRect">
            <a:avLst>
              <a:gd name="adj" fmla="val 33903"/>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prstClr val="white"/>
                </a:solidFill>
                <a:latin typeface="Cambria" panose="02040503050406030204" pitchFamily="18" charset="0"/>
                <a:ea typeface="Cambria" panose="02040503050406030204" pitchFamily="18" charset="0"/>
              </a:rPr>
              <a:t>Nêu</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nhanh</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những</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việc</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mình</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sẽ</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làm</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về</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hoạt</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động</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xã</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hội</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sau</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khi</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đi</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học</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về</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và</a:t>
            </a:r>
            <a:r>
              <a:rPr lang="en-US" sz="4000" b="1" dirty="0">
                <a:solidFill>
                  <a:prstClr val="white"/>
                </a:solidFill>
                <a:latin typeface="Cambria" panose="02040503050406030204" pitchFamily="18" charset="0"/>
                <a:ea typeface="Cambria" panose="02040503050406030204" pitchFamily="18" charset="0"/>
              </a:rPr>
              <a:t> cam </a:t>
            </a:r>
            <a:r>
              <a:rPr lang="en-US" sz="4000" b="1" dirty="0" err="1">
                <a:solidFill>
                  <a:prstClr val="white"/>
                </a:solidFill>
                <a:latin typeface="Cambria" panose="02040503050406030204" pitchFamily="18" charset="0"/>
                <a:ea typeface="Cambria" panose="02040503050406030204" pitchFamily="18" charset="0"/>
              </a:rPr>
              <a:t>kết</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thực</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hiện</a:t>
            </a:r>
            <a:r>
              <a:rPr lang="en-US" sz="4000" b="1" dirty="0">
                <a:solidFill>
                  <a:prstClr val="white"/>
                </a:solidFill>
                <a:latin typeface="Cambria" panose="02040503050406030204" pitchFamily="18" charset="0"/>
                <a:ea typeface="Cambria" panose="02040503050406030204" pitchFamily="18" charset="0"/>
              </a:rPr>
              <a:t>. </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25274201-B5CE-1571-A009-236C9A0B9244}"/>
              </a:ext>
            </a:extLst>
          </p:cNvPr>
          <p:cNvSpPr txBox="1"/>
          <p:nvPr/>
        </p:nvSpPr>
        <p:spPr>
          <a:xfrm>
            <a:off x="5519057" y="3439886"/>
            <a:ext cx="5540829" cy="2062103"/>
          </a:xfrm>
          <a:prstGeom prst="rect">
            <a:avLst/>
          </a:prstGeom>
          <a:noFill/>
        </p:spPr>
        <p:txBody>
          <a:bodyPr wrap="square" rtlCol="0">
            <a:spAutoFit/>
          </a:bodyPr>
          <a:lstStyle/>
          <a:p>
            <a:pPr algn="just"/>
            <a:r>
              <a:rPr lang="vi-VN" sz="3200" dirty="0">
                <a:solidFill>
                  <a:srgbClr val="FF0000"/>
                </a:solidFill>
                <a:latin typeface="Cambria" panose="02040503050406030204" pitchFamily="18" charset="0"/>
                <a:ea typeface="Cambria" panose="02040503050406030204" pitchFamily="18" charset="0"/>
              </a:rPr>
              <a:t>Ví dụ: dọn vệ sinh xung quanh nhà, bỏ rác đúng nơi quy định, giúp đỡ hàng xóm khi gặp khó khăn, trồng cây,...</a:t>
            </a:r>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998850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 calcmode="lin" valueType="num">
                                      <p:cBhvr additive="base">
                                        <p:cTn id="12"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1247345" y="1666268"/>
            <a:ext cx="9510103" cy="28904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D3222DA5-2786-49B3-9B4F-44FC13BCA7CB}"/>
              </a:ext>
            </a:extLst>
          </p:cNvPr>
          <p:cNvGrpSpPr/>
          <p:nvPr/>
        </p:nvGrpSpPr>
        <p:grpSpPr>
          <a:xfrm>
            <a:off x="0" y="-150606"/>
            <a:ext cx="12191999" cy="7019030"/>
            <a:chOff x="-868219" y="4377416"/>
            <a:chExt cx="12191999" cy="6836149"/>
          </a:xfrm>
        </p:grpSpPr>
        <p:pic>
          <p:nvPicPr>
            <p:cNvPr id="16" name="Picture 15">
              <a:extLst>
                <a:ext uri="{FF2B5EF4-FFF2-40B4-BE49-F238E27FC236}">
                  <a16:creationId xmlns:a16="http://schemas.microsoft.com/office/drawing/2014/main" id="{AD922F9E-DCC8-4DB8-8404-C71F85F91438}"/>
                </a:ext>
              </a:extLst>
            </p:cNvPr>
            <p:cNvPicPr>
              <a:picLocks noChangeAspect="1"/>
            </p:cNvPicPr>
            <p:nvPr/>
          </p:nvPicPr>
          <p:blipFill>
            <a:blip r:embed="rId2"/>
            <a:stretch>
              <a:fillRect/>
            </a:stretch>
          </p:blipFill>
          <p:spPr>
            <a:xfrm>
              <a:off x="-868219" y="4377416"/>
              <a:ext cx="12191999" cy="6836149"/>
            </a:xfrm>
            <a:prstGeom prst="rect">
              <a:avLst/>
            </a:prstGeom>
          </p:spPr>
        </p:pic>
        <p:sp>
          <p:nvSpPr>
            <p:cNvPr id="17" name="Rectangle 16">
              <a:extLst>
                <a:ext uri="{FF2B5EF4-FFF2-40B4-BE49-F238E27FC236}">
                  <a16:creationId xmlns:a16="http://schemas.microsoft.com/office/drawing/2014/main" id="{AFF8E79A-8106-43AE-BA39-7C59982BEDD0}"/>
                </a:ext>
              </a:extLst>
            </p:cNvPr>
            <p:cNvSpPr/>
            <p:nvPr/>
          </p:nvSpPr>
          <p:spPr>
            <a:xfrm>
              <a:off x="4705933" y="9291782"/>
              <a:ext cx="1708723" cy="886691"/>
            </a:xfrm>
            <a:prstGeom prst="rect">
              <a:avLst/>
            </a:prstGeom>
            <a:solidFill>
              <a:srgbClr val="C1F4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2" name="Rectangle 1">
            <a:extLst>
              <a:ext uri="{FF2B5EF4-FFF2-40B4-BE49-F238E27FC236}">
                <a16:creationId xmlns:a16="http://schemas.microsoft.com/office/drawing/2014/main" id="{009ECF68-97D1-478B-9787-F3CDA362A82F}"/>
              </a:ext>
            </a:extLst>
          </p:cNvPr>
          <p:cNvSpPr/>
          <p:nvPr/>
        </p:nvSpPr>
        <p:spPr>
          <a:xfrm>
            <a:off x="2734795" y="142188"/>
            <a:ext cx="7477186" cy="976328"/>
          </a:xfrm>
          <a:prstGeom prst="rect">
            <a:avLst/>
          </a:prstGeom>
          <a:solidFill>
            <a:srgbClr val="FFFF00"/>
          </a:solidFill>
        </p:spPr>
        <p:txBody>
          <a:bodyPr wrap="none" lIns="91440" tIns="45720" rIns="91440" bIns="45720">
            <a:prstTxWarp prst="textWave1">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a:ln w="9525">
                  <a:solidFill>
                    <a:srgbClr val="FFFFFF"/>
                  </a:solidFill>
                  <a:prstDash val="solid"/>
                </a:ln>
                <a:solidFill>
                  <a:srgbClr val="FF0000"/>
                </a:solidFill>
                <a:effectLst>
                  <a:outerShdw blurRad="12700" dist="38100" dir="2700000" algn="tl" rotWithShape="0">
                    <a:srgbClr val="4472C4">
                      <a:lumMod val="60000"/>
                      <a:lumOff val="40000"/>
                    </a:srgbClr>
                  </a:outerShdw>
                </a:effectLst>
                <a:uLnTx/>
                <a:uFillTx/>
                <a:latin typeface="Arial"/>
                <a:ea typeface="+mn-ea"/>
                <a:cs typeface="Arial"/>
                <a:sym typeface="Arial"/>
              </a:rPr>
              <a:t>TRÒ CHƠI TUNG BÓNG</a:t>
            </a:r>
          </a:p>
        </p:txBody>
      </p:sp>
      <p:pic>
        <p:nvPicPr>
          <p:cNvPr id="14" name="Picture 13">
            <a:extLst>
              <a:ext uri="{FF2B5EF4-FFF2-40B4-BE49-F238E27FC236}">
                <a16:creationId xmlns:a16="http://schemas.microsoft.com/office/drawing/2014/main" id="{BBB59B59-F929-4D86-9566-29868986F8DE}"/>
              </a:ext>
            </a:extLst>
          </p:cNvPr>
          <p:cNvPicPr>
            <a:picLocks noChangeAspect="1"/>
          </p:cNvPicPr>
          <p:nvPr/>
        </p:nvPicPr>
        <p:blipFill>
          <a:blip r:embed="rId3"/>
          <a:stretch>
            <a:fillRect/>
          </a:stretch>
        </p:blipFill>
        <p:spPr>
          <a:xfrm>
            <a:off x="3590566" y="3890421"/>
            <a:ext cx="8357430" cy="2639189"/>
          </a:xfrm>
          <a:prstGeom prst="rect">
            <a:avLst/>
          </a:prstGeom>
        </p:spPr>
      </p:pic>
      <p:pic>
        <p:nvPicPr>
          <p:cNvPr id="24" name="Picture 23">
            <a:extLst>
              <a:ext uri="{FF2B5EF4-FFF2-40B4-BE49-F238E27FC236}">
                <a16:creationId xmlns:a16="http://schemas.microsoft.com/office/drawing/2014/main" id="{81D07249-DD3E-4458-B72A-9F63F6A78413}"/>
              </a:ext>
            </a:extLst>
          </p:cNvPr>
          <p:cNvPicPr>
            <a:picLocks noChangeAspect="1"/>
          </p:cNvPicPr>
          <p:nvPr/>
        </p:nvPicPr>
        <p:blipFill>
          <a:blip r:embed="rId4"/>
          <a:stretch>
            <a:fillRect/>
          </a:stretch>
        </p:blipFill>
        <p:spPr>
          <a:xfrm>
            <a:off x="384877" y="1856510"/>
            <a:ext cx="2349918" cy="4902055"/>
          </a:xfrm>
          <a:prstGeom prst="rect">
            <a:avLst/>
          </a:prstGeom>
        </p:spPr>
      </p:pic>
      <p:grpSp>
        <p:nvGrpSpPr>
          <p:cNvPr id="25" name="Group 24">
            <a:extLst>
              <a:ext uri="{FF2B5EF4-FFF2-40B4-BE49-F238E27FC236}">
                <a16:creationId xmlns:a16="http://schemas.microsoft.com/office/drawing/2014/main" id="{8AB7A21F-E116-4332-836E-35A622DE6A23}"/>
              </a:ext>
            </a:extLst>
          </p:cNvPr>
          <p:cNvGrpSpPr/>
          <p:nvPr/>
        </p:nvGrpSpPr>
        <p:grpSpPr>
          <a:xfrm>
            <a:off x="1653699" y="527517"/>
            <a:ext cx="6115582" cy="1910551"/>
            <a:chOff x="4195788" y="1480665"/>
            <a:chExt cx="6115582" cy="1910551"/>
          </a:xfrm>
        </p:grpSpPr>
        <p:sp>
          <p:nvSpPr>
            <p:cNvPr id="26" name="Thought Bubble: Cloud 25">
              <a:extLst>
                <a:ext uri="{FF2B5EF4-FFF2-40B4-BE49-F238E27FC236}">
                  <a16:creationId xmlns:a16="http://schemas.microsoft.com/office/drawing/2014/main" id="{41A2C241-E315-4ABF-932C-2CDB42432EF5}"/>
                </a:ext>
              </a:extLst>
            </p:cNvPr>
            <p:cNvSpPr/>
            <p:nvPr/>
          </p:nvSpPr>
          <p:spPr>
            <a:xfrm>
              <a:off x="4195788" y="1480665"/>
              <a:ext cx="6115582" cy="1910551"/>
            </a:xfrm>
            <a:prstGeom prst="cloudCallout">
              <a:avLst>
                <a:gd name="adj1" fmla="val -48197"/>
                <a:gd name="adj2" fmla="val 48400"/>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7" name="TextBox 26">
              <a:extLst>
                <a:ext uri="{FF2B5EF4-FFF2-40B4-BE49-F238E27FC236}">
                  <a16:creationId xmlns:a16="http://schemas.microsoft.com/office/drawing/2014/main" id="{A0513B81-688F-4A1E-8525-45D328E6D744}"/>
                </a:ext>
              </a:extLst>
            </p:cNvPr>
            <p:cNvSpPr txBox="1"/>
            <p:nvPr/>
          </p:nvSpPr>
          <p:spPr>
            <a:xfrm>
              <a:off x="4686816" y="1823889"/>
              <a:ext cx="5133527"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Khi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nhận</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được</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bóng</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em</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hãy</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nói</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nêu</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tên</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một</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hoạt</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động</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xã</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hội</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mà</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em</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biết</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hoặc</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từng</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tham</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gia</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Cứ</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như</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vậy</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cho</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đến</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hết</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hoạt</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động</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a:t>
              </a:r>
            </a:p>
          </p:txBody>
        </p:sp>
      </p:grpSp>
      <p:grpSp>
        <p:nvGrpSpPr>
          <p:cNvPr id="31" name="Group 30">
            <a:extLst>
              <a:ext uri="{FF2B5EF4-FFF2-40B4-BE49-F238E27FC236}">
                <a16:creationId xmlns:a16="http://schemas.microsoft.com/office/drawing/2014/main" id="{2AB4D053-CEEF-4D5D-9544-C36F5C2C2C49}"/>
              </a:ext>
            </a:extLst>
          </p:cNvPr>
          <p:cNvGrpSpPr/>
          <p:nvPr/>
        </p:nvGrpSpPr>
        <p:grpSpPr>
          <a:xfrm>
            <a:off x="4219263" y="2390431"/>
            <a:ext cx="3753472" cy="1159175"/>
            <a:chOff x="4337055" y="1474390"/>
            <a:chExt cx="3753472" cy="1159175"/>
          </a:xfrm>
        </p:grpSpPr>
        <p:sp>
          <p:nvSpPr>
            <p:cNvPr id="32" name="Thought Bubble: Cloud 31">
              <a:extLst>
                <a:ext uri="{FF2B5EF4-FFF2-40B4-BE49-F238E27FC236}">
                  <a16:creationId xmlns:a16="http://schemas.microsoft.com/office/drawing/2014/main" id="{FCAEA26A-E81F-4ECF-AB72-30C200217A4E}"/>
                </a:ext>
              </a:extLst>
            </p:cNvPr>
            <p:cNvSpPr/>
            <p:nvPr/>
          </p:nvSpPr>
          <p:spPr>
            <a:xfrm>
              <a:off x="4337055" y="1474390"/>
              <a:ext cx="3753472" cy="1159175"/>
            </a:xfrm>
            <a:prstGeom prst="cloudCallout">
              <a:avLst>
                <a:gd name="adj1" fmla="val -38602"/>
                <a:gd name="adj2" fmla="val 7149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3" name="TextBox 32">
              <a:extLst>
                <a:ext uri="{FF2B5EF4-FFF2-40B4-BE49-F238E27FC236}">
                  <a16:creationId xmlns:a16="http://schemas.microsoft.com/office/drawing/2014/main" id="{2CA9F90F-6FB4-4485-A000-8D408B8823AE}"/>
                </a:ext>
              </a:extLst>
            </p:cNvPr>
            <p:cNvSpPr txBox="1"/>
            <p:nvPr/>
          </p:nvSpPr>
          <p:spPr>
            <a:xfrm>
              <a:off x="4584868" y="1686554"/>
              <a:ext cx="340913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err="1">
                  <a:solidFill>
                    <a:srgbClr val="000000"/>
                  </a:solidFill>
                  <a:latin typeface="Arial"/>
                  <a:cs typeface="Arial"/>
                  <a:sym typeface="Arial"/>
                </a:rPr>
                <a:t>Dọn</a:t>
              </a:r>
              <a:r>
                <a:rPr lang="en-US" sz="2400" kern="0" dirty="0">
                  <a:solidFill>
                    <a:srgbClr val="000000"/>
                  </a:solidFill>
                  <a:latin typeface="Arial"/>
                  <a:cs typeface="Arial"/>
                  <a:sym typeface="Arial"/>
                </a:rPr>
                <a:t> </a:t>
              </a:r>
              <a:r>
                <a:rPr lang="en-US" sz="2400" kern="0" dirty="0" err="1">
                  <a:solidFill>
                    <a:srgbClr val="000000"/>
                  </a:solidFill>
                  <a:latin typeface="Arial"/>
                  <a:cs typeface="Arial"/>
                  <a:sym typeface="Arial"/>
                </a:rPr>
                <a:t>dẹp</a:t>
              </a:r>
              <a:r>
                <a:rPr lang="en-US" sz="2400" kern="0" dirty="0">
                  <a:solidFill>
                    <a:srgbClr val="000000"/>
                  </a:solidFill>
                  <a:latin typeface="Arial"/>
                  <a:cs typeface="Arial"/>
                  <a:sym typeface="Arial"/>
                </a:rPr>
                <a:t> </a:t>
              </a:r>
              <a:r>
                <a:rPr lang="en-US" sz="2400" kern="0" dirty="0" err="1">
                  <a:solidFill>
                    <a:srgbClr val="000000"/>
                  </a:solidFill>
                  <a:latin typeface="Arial"/>
                  <a:cs typeface="Arial"/>
                  <a:sym typeface="Arial"/>
                </a:rPr>
                <a:t>khu</a:t>
              </a:r>
              <a:r>
                <a:rPr lang="en-US" sz="2400" kern="0" dirty="0">
                  <a:solidFill>
                    <a:srgbClr val="000000"/>
                  </a:solidFill>
                  <a:latin typeface="Arial"/>
                  <a:cs typeface="Arial"/>
                  <a:sym typeface="Arial"/>
                </a:rPr>
                <a:t> </a:t>
              </a:r>
              <a:r>
                <a:rPr lang="en-US" sz="2400" kern="0" dirty="0" err="1">
                  <a:solidFill>
                    <a:srgbClr val="000000"/>
                  </a:solidFill>
                  <a:latin typeface="Arial"/>
                  <a:cs typeface="Arial"/>
                  <a:sym typeface="Arial"/>
                </a:rPr>
                <a:t>phố</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grpSp>
      <p:pic>
        <p:nvPicPr>
          <p:cNvPr id="20" name="Picture 19">
            <a:extLst>
              <a:ext uri="{FF2B5EF4-FFF2-40B4-BE49-F238E27FC236}">
                <a16:creationId xmlns:a16="http://schemas.microsoft.com/office/drawing/2014/main" id="{E413C065-8B98-4E20-B391-07B39F9D658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79" b="91502" l="10000" r="91548">
                        <a14:foregroundMark x1="52738" y1="15716" x2="30833" y2="31665"/>
                        <a14:foregroundMark x1="36548" y1="18626" x2="11667" y2="56694"/>
                        <a14:foregroundMark x1="11667" y1="56694" x2="11667" y2="56927"/>
                        <a14:foregroundMark x1="40000" y1="40279" x2="30357" y2="65308"/>
                        <a14:foregroundMark x1="36310" y1="29919" x2="25357" y2="68917"/>
                        <a14:foregroundMark x1="25357" y1="68917" x2="51667" y2="67171"/>
                        <a14:foregroundMark x1="51667" y1="67171" x2="66190" y2="38533"/>
                        <a14:foregroundMark x1="66190" y1="38533" x2="28690" y2="59022"/>
                        <a14:foregroundMark x1="28690" y1="59022" x2="70357" y2="52852"/>
                        <a14:foregroundMark x1="70357" y1="52852" x2="57143" y2="29453"/>
                        <a14:foregroundMark x1="57143" y1="29453" x2="52619" y2="29802"/>
                        <a14:foregroundMark x1="34167" y1="11409" x2="40714" y2="10128"/>
                        <a14:foregroundMark x1="41429" y1="10012" x2="41429" y2="10012"/>
                        <a14:foregroundMark x1="33452" y1="9779" x2="72976" y2="30384"/>
                        <a14:foregroundMark x1="50595" y1="14668" x2="59167" y2="16298"/>
                        <a14:foregroundMark x1="59167" y1="16298" x2="69405" y2="27241"/>
                        <a14:foregroundMark x1="69405" y1="27241" x2="65952" y2="16298"/>
                        <a14:foregroundMark x1="65952" y1="16298" x2="51548" y2="18626"/>
                        <a14:foregroundMark x1="51548" y1="18626" x2="63929" y2="20722"/>
                        <a14:foregroundMark x1="63929" y1="20722" x2="55952" y2="15600"/>
                        <a14:foregroundMark x1="55952" y1="15600" x2="55952" y2="15600"/>
                        <a14:foregroundMark x1="75714" y1="33295" x2="72619" y2="42724"/>
                        <a14:foregroundMark x1="72619" y1="42724" x2="82143" y2="43306"/>
                        <a14:foregroundMark x1="82143" y1="43306" x2="74762" y2="50990"/>
                        <a14:foregroundMark x1="74762" y1="50990" x2="83095" y2="38882"/>
                        <a14:foregroundMark x1="83095" y1="38882" x2="74286" y2="36088"/>
                        <a14:foregroundMark x1="91548" y1="38650" x2="90952" y2="57858"/>
                        <a14:foregroundMark x1="64286" y1="13970" x2="84405" y2="44005"/>
                        <a14:foregroundMark x1="84405" y1="44005" x2="86905" y2="50757"/>
                        <a14:foregroundMark x1="40000" y1="13620" x2="31190" y2="17229"/>
                        <a14:foregroundMark x1="31190" y1="17229" x2="20714" y2="33178"/>
                        <a14:foregroundMark x1="20714" y1="33178" x2="20119" y2="40512"/>
                        <a14:foregroundMark x1="12857" y1="55180" x2="15476" y2="73108"/>
                        <a14:foregroundMark x1="15476" y1="73108" x2="25714" y2="80326"/>
                        <a14:foregroundMark x1="45595" y1="69732" x2="56429" y2="68452"/>
                        <a14:foregroundMark x1="56429" y1="68452" x2="75357" y2="56228"/>
                        <a14:foregroundMark x1="75357" y1="56228" x2="76071" y2="53900"/>
                        <a14:foregroundMark x1="47262" y1="74389" x2="54881" y2="74389"/>
                        <a14:foregroundMark x1="54881" y1="74389" x2="70119" y2="69034"/>
                        <a14:foregroundMark x1="70119" y1="69034" x2="70833" y2="67288"/>
                        <a14:foregroundMark x1="50714" y1="88242" x2="69643" y2="85681"/>
                        <a14:foregroundMark x1="69643" y1="85681" x2="83452" y2="77183"/>
                        <a14:foregroundMark x1="83452" y1="77183" x2="83571" y2="75786"/>
                        <a14:foregroundMark x1="54286" y1="83586" x2="76548" y2="76135"/>
                        <a14:foregroundMark x1="76548" y1="76135" x2="76905" y2="75786"/>
                        <a14:foregroundMark x1="88929" y1="68685" x2="84405" y2="76135"/>
                        <a14:foregroundMark x1="28333" y1="85681" x2="55238" y2="88359"/>
                        <a14:foregroundMark x1="36310" y1="88591" x2="57143" y2="90221"/>
                        <a14:foregroundMark x1="48452" y1="91269" x2="56071" y2="91502"/>
                      </a14:backgroundRemoval>
                    </a14:imgEffect>
                  </a14:imgLayer>
                </a14:imgProps>
              </a:ext>
            </a:extLst>
          </a:blip>
          <a:stretch>
            <a:fillRect/>
          </a:stretch>
        </p:blipFill>
        <p:spPr>
          <a:xfrm>
            <a:off x="2248843" y="2710381"/>
            <a:ext cx="1147678" cy="1173638"/>
          </a:xfrm>
          <a:prstGeom prst="rect">
            <a:avLst/>
          </a:prstGeom>
        </p:spPr>
      </p:pic>
    </p:spTree>
    <p:extLst>
      <p:ext uri="{BB962C8B-B14F-4D97-AF65-F5344CB8AC3E}">
        <p14:creationId xmlns:p14="http://schemas.microsoft.com/office/powerpoint/2010/main" val="210268370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childTnLst>
                          </p:cTn>
                        </p:par>
                        <p:par>
                          <p:cTn id="15" fill="hold">
                            <p:stCondLst>
                              <p:cond delay="500"/>
                            </p:stCondLst>
                            <p:childTnLst>
                              <p:par>
                                <p:cTn id="16" presetID="2" presetClass="entr" presetSubtype="2"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1+#ppt_w/2"/>
                                          </p:val>
                                        </p:tav>
                                        <p:tav tm="100000">
                                          <p:val>
                                            <p:strVal val="#ppt_x"/>
                                          </p:val>
                                        </p:tav>
                                      </p:tavLst>
                                    </p:anim>
                                    <p:anim calcmode="lin" valueType="num">
                                      <p:cBhvr additive="base">
                                        <p:cTn id="19"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5" presetClass="entr" presetSubtype="0"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2000"/>
                                        <p:tgtEl>
                                          <p:spTgt spid="20"/>
                                        </p:tgtEl>
                                      </p:cBhvr>
                                    </p:animEffect>
                                    <p:anim calcmode="lin" valueType="num">
                                      <p:cBhvr>
                                        <p:cTn id="25" dur="2000" fill="hold"/>
                                        <p:tgtEl>
                                          <p:spTgt spid="20"/>
                                        </p:tgtEl>
                                        <p:attrNameLst>
                                          <p:attrName>style.rotation</p:attrName>
                                        </p:attrNameLst>
                                      </p:cBhvr>
                                      <p:tavLst>
                                        <p:tav tm="0">
                                          <p:val>
                                            <p:fltVal val="720"/>
                                          </p:val>
                                        </p:tav>
                                        <p:tav tm="100000">
                                          <p:val>
                                            <p:fltVal val="0"/>
                                          </p:val>
                                        </p:tav>
                                      </p:tavLst>
                                    </p:anim>
                                    <p:anim calcmode="lin" valueType="num">
                                      <p:cBhvr>
                                        <p:cTn id="26" dur="2000" fill="hold"/>
                                        <p:tgtEl>
                                          <p:spTgt spid="20"/>
                                        </p:tgtEl>
                                        <p:attrNameLst>
                                          <p:attrName>ppt_h</p:attrName>
                                        </p:attrNameLst>
                                      </p:cBhvr>
                                      <p:tavLst>
                                        <p:tav tm="0">
                                          <p:val>
                                            <p:fltVal val="0"/>
                                          </p:val>
                                        </p:tav>
                                        <p:tav tm="100000">
                                          <p:val>
                                            <p:strVal val="#ppt_h"/>
                                          </p:val>
                                        </p:tav>
                                      </p:tavLst>
                                    </p:anim>
                                    <p:anim calcmode="lin" valueType="num">
                                      <p:cBhvr>
                                        <p:cTn id="27" dur="2000" fill="hold"/>
                                        <p:tgtEl>
                                          <p:spTgt spid="20"/>
                                        </p:tgtEl>
                                        <p:attrNameLst>
                                          <p:attrName>ppt_w</p:attrName>
                                        </p:attrNameLst>
                                      </p:cBhvr>
                                      <p:tavLst>
                                        <p:tav tm="0">
                                          <p:val>
                                            <p:fltVal val="0"/>
                                          </p:val>
                                        </p:tav>
                                        <p:tav tm="100000">
                                          <p:val>
                                            <p:strVal val="#ppt_w"/>
                                          </p:val>
                                        </p:tav>
                                      </p:tavLst>
                                    </p:anim>
                                  </p:childTnLst>
                                </p:cTn>
                              </p:par>
                              <p:par>
                                <p:cTn id="28" presetID="32" presetClass="emph" presetSubtype="0" repeatCount="indefinite" fill="hold" nodeType="withEffect">
                                  <p:stCondLst>
                                    <p:cond delay="0"/>
                                  </p:stCondLst>
                                  <p:childTnLst>
                                    <p:animRot by="120000">
                                      <p:cBhvr>
                                        <p:cTn id="29" dur="100" fill="hold">
                                          <p:stCondLst>
                                            <p:cond delay="0"/>
                                          </p:stCondLst>
                                        </p:cTn>
                                        <p:tgtEl>
                                          <p:spTgt spid="20"/>
                                        </p:tgtEl>
                                        <p:attrNameLst>
                                          <p:attrName>r</p:attrName>
                                        </p:attrNameLst>
                                      </p:cBhvr>
                                    </p:animRot>
                                    <p:animRot by="-240000">
                                      <p:cBhvr>
                                        <p:cTn id="30" dur="200" fill="hold">
                                          <p:stCondLst>
                                            <p:cond delay="200"/>
                                          </p:stCondLst>
                                        </p:cTn>
                                        <p:tgtEl>
                                          <p:spTgt spid="20"/>
                                        </p:tgtEl>
                                        <p:attrNameLst>
                                          <p:attrName>r</p:attrName>
                                        </p:attrNameLst>
                                      </p:cBhvr>
                                    </p:animRot>
                                    <p:animRot by="240000">
                                      <p:cBhvr>
                                        <p:cTn id="31" dur="200" fill="hold">
                                          <p:stCondLst>
                                            <p:cond delay="400"/>
                                          </p:stCondLst>
                                        </p:cTn>
                                        <p:tgtEl>
                                          <p:spTgt spid="20"/>
                                        </p:tgtEl>
                                        <p:attrNameLst>
                                          <p:attrName>r</p:attrName>
                                        </p:attrNameLst>
                                      </p:cBhvr>
                                    </p:animRot>
                                    <p:animRot by="-240000">
                                      <p:cBhvr>
                                        <p:cTn id="32" dur="200" fill="hold">
                                          <p:stCondLst>
                                            <p:cond delay="600"/>
                                          </p:stCondLst>
                                        </p:cTn>
                                        <p:tgtEl>
                                          <p:spTgt spid="20"/>
                                        </p:tgtEl>
                                        <p:attrNameLst>
                                          <p:attrName>r</p:attrName>
                                        </p:attrNameLst>
                                      </p:cBhvr>
                                    </p:animRot>
                                    <p:animRot by="120000">
                                      <p:cBhvr>
                                        <p:cTn id="33" dur="200" fill="hold">
                                          <p:stCondLst>
                                            <p:cond delay="800"/>
                                          </p:stCondLst>
                                        </p:cTn>
                                        <p:tgtEl>
                                          <p:spTgt spid="20"/>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50" presetClass="entr" presetSubtype="0" decel="100000" fill="hold" nodeType="clickEffect">
                                  <p:stCondLst>
                                    <p:cond delay="0"/>
                                  </p:stCondLst>
                                  <p:childTnLst>
                                    <p:set>
                                      <p:cBhvr>
                                        <p:cTn id="37" dur="1" fill="hold">
                                          <p:stCondLst>
                                            <p:cond delay="0"/>
                                          </p:stCondLst>
                                        </p:cTn>
                                        <p:tgtEl>
                                          <p:spTgt spid="25"/>
                                        </p:tgtEl>
                                        <p:attrNameLst>
                                          <p:attrName>style.visibility</p:attrName>
                                        </p:attrNameLst>
                                      </p:cBhvr>
                                      <p:to>
                                        <p:strVal val="visible"/>
                                      </p:to>
                                    </p:set>
                                    <p:anim calcmode="lin" valueType="num">
                                      <p:cBhvr>
                                        <p:cTn id="38" dur="1000" fill="hold"/>
                                        <p:tgtEl>
                                          <p:spTgt spid="25"/>
                                        </p:tgtEl>
                                        <p:attrNameLst>
                                          <p:attrName>ppt_w</p:attrName>
                                        </p:attrNameLst>
                                      </p:cBhvr>
                                      <p:tavLst>
                                        <p:tav tm="0">
                                          <p:val>
                                            <p:strVal val="#ppt_w+.3"/>
                                          </p:val>
                                        </p:tav>
                                        <p:tav tm="100000">
                                          <p:val>
                                            <p:strVal val="#ppt_w"/>
                                          </p:val>
                                        </p:tav>
                                      </p:tavLst>
                                    </p:anim>
                                    <p:anim calcmode="lin" valueType="num">
                                      <p:cBhvr>
                                        <p:cTn id="39" dur="1000" fill="hold"/>
                                        <p:tgtEl>
                                          <p:spTgt spid="25"/>
                                        </p:tgtEl>
                                        <p:attrNameLst>
                                          <p:attrName>ppt_h</p:attrName>
                                        </p:attrNameLst>
                                      </p:cBhvr>
                                      <p:tavLst>
                                        <p:tav tm="0">
                                          <p:val>
                                            <p:strVal val="#ppt_h"/>
                                          </p:val>
                                        </p:tav>
                                        <p:tav tm="100000">
                                          <p:val>
                                            <p:strVal val="#ppt_h"/>
                                          </p:val>
                                        </p:tav>
                                      </p:tavLst>
                                    </p:anim>
                                    <p:animEffect transition="in" filter="fade">
                                      <p:cBhvr>
                                        <p:cTn id="40" dur="10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63" presetClass="path" presetSubtype="0" accel="50000" decel="50000" fill="hold" nodeType="clickEffect">
                                  <p:stCondLst>
                                    <p:cond delay="0"/>
                                  </p:stCondLst>
                                  <p:childTnLst>
                                    <p:animMotion origin="layout" path="M -4.16667E-7 2.96296E-6 L 0.04297 0.23588 " pathEditMode="relative" rAng="0" ptsTypes="AA">
                                      <p:cBhvr>
                                        <p:cTn id="44" dur="2000" fill="hold"/>
                                        <p:tgtEl>
                                          <p:spTgt spid="20"/>
                                        </p:tgtEl>
                                        <p:attrNameLst>
                                          <p:attrName>ppt_x</p:attrName>
                                          <p:attrName>ppt_y</p:attrName>
                                        </p:attrNameLst>
                                      </p:cBhvr>
                                      <p:rCtr x="2148" y="11782"/>
                                    </p:animMotion>
                                  </p:childTnLst>
                                </p:cTn>
                              </p:par>
                            </p:childTnLst>
                          </p:cTn>
                        </p:par>
                        <p:par>
                          <p:cTn id="45" fill="hold">
                            <p:stCondLst>
                              <p:cond delay="2000"/>
                            </p:stCondLst>
                            <p:childTnLst>
                              <p:par>
                                <p:cTn id="46" presetID="47" presetClass="entr" presetSubtype="0" fill="hold" nodeType="after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1000"/>
                                        <p:tgtEl>
                                          <p:spTgt spid="31"/>
                                        </p:tgtEl>
                                      </p:cBhvr>
                                    </p:animEffect>
                                    <p:anim calcmode="lin" valueType="num">
                                      <p:cBhvr>
                                        <p:cTn id="49" dur="1000" fill="hold"/>
                                        <p:tgtEl>
                                          <p:spTgt spid="31"/>
                                        </p:tgtEl>
                                        <p:attrNameLst>
                                          <p:attrName>ppt_x</p:attrName>
                                        </p:attrNameLst>
                                      </p:cBhvr>
                                      <p:tavLst>
                                        <p:tav tm="0">
                                          <p:val>
                                            <p:strVal val="#ppt_x"/>
                                          </p:val>
                                        </p:tav>
                                        <p:tav tm="100000">
                                          <p:val>
                                            <p:strVal val="#ppt_x"/>
                                          </p:val>
                                        </p:tav>
                                      </p:tavLst>
                                    </p:anim>
                                    <p:anim calcmode="lin" valueType="num">
                                      <p:cBhvr>
                                        <p:cTn id="5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descr="卡通人物&#10;&#10;低可信度描述已自动生成"/>
          <p:cNvPicPr>
            <a:picLocks noChangeAspect="1"/>
          </p:cNvPicPr>
          <p:nvPr/>
        </p:nvPicPr>
        <p:blipFill rotWithShape="1">
          <a:blip r:embed="rId3"/>
          <a:srcRect/>
          <a:stretch>
            <a:fillRect/>
          </a:stretch>
        </p:blipFill>
        <p:spPr>
          <a:xfrm>
            <a:off x="0" y="3634337"/>
            <a:ext cx="12192000" cy="3228088"/>
          </a:xfrm>
          <a:custGeom>
            <a:avLst/>
            <a:gdLst>
              <a:gd name="connsiteX0" fmla="*/ 0 w 12192000"/>
              <a:gd name="connsiteY0" fmla="*/ 0 h 3047107"/>
              <a:gd name="connsiteX1" fmla="*/ 12192000 w 12192000"/>
              <a:gd name="connsiteY1" fmla="*/ 0 h 3047107"/>
              <a:gd name="connsiteX2" fmla="*/ 12192000 w 12192000"/>
              <a:gd name="connsiteY2" fmla="*/ 3047107 h 3047107"/>
              <a:gd name="connsiteX3" fmla="*/ 0 w 12192000"/>
              <a:gd name="connsiteY3" fmla="*/ 3047107 h 3047107"/>
            </a:gdLst>
            <a:ahLst/>
            <a:cxnLst>
              <a:cxn ang="0">
                <a:pos x="connsiteX0" y="connsiteY0"/>
              </a:cxn>
              <a:cxn ang="0">
                <a:pos x="connsiteX1" y="connsiteY1"/>
              </a:cxn>
              <a:cxn ang="0">
                <a:pos x="connsiteX2" y="connsiteY2"/>
              </a:cxn>
              <a:cxn ang="0">
                <a:pos x="connsiteX3" y="connsiteY3"/>
              </a:cxn>
            </a:cxnLst>
            <a:rect l="l" t="t" r="r" b="b"/>
            <a:pathLst>
              <a:path w="12192000" h="3047107">
                <a:moveTo>
                  <a:pt x="0" y="0"/>
                </a:moveTo>
                <a:lnTo>
                  <a:pt x="12192000" y="0"/>
                </a:lnTo>
                <a:lnTo>
                  <a:pt x="12192000" y="3047107"/>
                </a:lnTo>
                <a:lnTo>
                  <a:pt x="0" y="3047107"/>
                </a:lnTo>
                <a:close/>
              </a:path>
            </a:pathLst>
          </a:custGeom>
        </p:spPr>
      </p:pic>
      <p:pic>
        <p:nvPicPr>
          <p:cNvPr id="22" name="图片 21" descr="卡通人物&#10;&#10;低可信度描述已自动生成"/>
          <p:cNvPicPr>
            <a:picLocks noChangeAspect="1"/>
          </p:cNvPicPr>
          <p:nvPr/>
        </p:nvPicPr>
        <p:blipFill rotWithShape="1">
          <a:blip r:embed="rId4"/>
          <a:srcRect/>
          <a:stretch>
            <a:fillRect/>
          </a:stretch>
        </p:blipFill>
        <p:spPr>
          <a:xfrm>
            <a:off x="0" y="0"/>
            <a:ext cx="12192000" cy="2338466"/>
          </a:xfrm>
          <a:prstGeom prst="rect">
            <a:avLst/>
          </a:prstGeom>
        </p:spPr>
      </p:pic>
      <p:pic>
        <p:nvPicPr>
          <p:cNvPr id="27" name="图片 26" descr="卡通人物&#10;&#10;中度可信度描述已自动生成"/>
          <p:cNvPicPr>
            <a:picLocks noChangeAspect="1"/>
          </p:cNvPicPr>
          <p:nvPr/>
        </p:nvPicPr>
        <p:blipFill rotWithShape="1">
          <a:blip r:embed="rId5" cstate="print">
            <a:extLst>
              <a:ext uri="{28A0092B-C50C-407E-A947-70E740481C1C}">
                <a14:useLocalDpi xmlns:a14="http://schemas.microsoft.com/office/drawing/2010/main" val="0"/>
              </a:ext>
            </a:extLst>
          </a:blip>
          <a:srcRect t="54579" b="10735"/>
          <a:stretch>
            <a:fillRect/>
          </a:stretch>
        </p:blipFill>
        <p:spPr>
          <a:xfrm flipH="1">
            <a:off x="340338" y="4365171"/>
            <a:ext cx="4791260" cy="2492829"/>
          </a:xfrm>
          <a:custGeom>
            <a:avLst/>
            <a:gdLst>
              <a:gd name="connsiteX0" fmla="*/ 0 w 4572000"/>
              <a:gd name="connsiteY0" fmla="*/ 0 h 3355726"/>
              <a:gd name="connsiteX1" fmla="*/ 4572000 w 4572000"/>
              <a:gd name="connsiteY1" fmla="*/ 0 h 3355726"/>
              <a:gd name="connsiteX2" fmla="*/ 4572000 w 4572000"/>
              <a:gd name="connsiteY2" fmla="*/ 3355726 h 3355726"/>
              <a:gd name="connsiteX3" fmla="*/ 0 w 4572000"/>
              <a:gd name="connsiteY3" fmla="*/ 3355726 h 3355726"/>
            </a:gdLst>
            <a:ahLst/>
            <a:cxnLst>
              <a:cxn ang="0">
                <a:pos x="connsiteX0" y="connsiteY0"/>
              </a:cxn>
              <a:cxn ang="0">
                <a:pos x="connsiteX1" y="connsiteY1"/>
              </a:cxn>
              <a:cxn ang="0">
                <a:pos x="connsiteX2" y="connsiteY2"/>
              </a:cxn>
              <a:cxn ang="0">
                <a:pos x="connsiteX3" y="connsiteY3"/>
              </a:cxn>
            </a:cxnLst>
            <a:rect l="l" t="t" r="r" b="b"/>
            <a:pathLst>
              <a:path w="4572000" h="3355726">
                <a:moveTo>
                  <a:pt x="0" y="0"/>
                </a:moveTo>
                <a:lnTo>
                  <a:pt x="4572000" y="0"/>
                </a:lnTo>
                <a:lnTo>
                  <a:pt x="4572000" y="3355726"/>
                </a:lnTo>
                <a:lnTo>
                  <a:pt x="0" y="3355726"/>
                </a:lnTo>
                <a:close/>
              </a:path>
            </a:pathLst>
          </a:custGeom>
        </p:spPr>
      </p:pic>
      <p:pic>
        <p:nvPicPr>
          <p:cNvPr id="4" name="Picture 3" descr="A cartoon of a child and child&#10;&#10;Description automatically generated"/>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10985" y="3541017"/>
            <a:ext cx="3919404" cy="3919404"/>
          </a:xfrm>
          <a:prstGeom prst="rect">
            <a:avLst/>
          </a:prstGeom>
        </p:spPr>
      </p:pic>
      <p:grpSp>
        <p:nvGrpSpPr>
          <p:cNvPr id="12" name="组合 11"/>
          <p:cNvGrpSpPr/>
          <p:nvPr/>
        </p:nvGrpSpPr>
        <p:grpSpPr>
          <a:xfrm>
            <a:off x="167015" y="250972"/>
            <a:ext cx="3026128" cy="3026128"/>
            <a:chOff x="8718098" y="-182640"/>
            <a:chExt cx="3600000" cy="3600000"/>
          </a:xfrm>
        </p:grpSpPr>
        <p:sp>
          <p:nvSpPr>
            <p:cNvPr id="11" name="椭圆 10"/>
            <p:cNvSpPr/>
            <p:nvPr/>
          </p:nvSpPr>
          <p:spPr>
            <a:xfrm>
              <a:off x="9363976" y="651753"/>
              <a:ext cx="2413416" cy="21885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等线" panose="02010600030101010101" pitchFamily="2" charset="-122"/>
                <a:cs typeface="+mn-cs"/>
              </a:endParaRPr>
            </a:p>
          </p:txBody>
        </p:sp>
        <p:pic>
          <p:nvPicPr>
            <p:cNvPr id="9" name="图片 8" descr="图片包含 游戏机&#10;&#10;描述已自动生成"/>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18098" y="-182640"/>
              <a:ext cx="3600000" cy="3600000"/>
            </a:xfrm>
            <a:prstGeom prst="rect">
              <a:avLst/>
            </a:prstGeom>
          </p:spPr>
        </p:pic>
      </p:grpSp>
      <p:pic>
        <p:nvPicPr>
          <p:cNvPr id="6" name="图片 20"/>
          <p:cNvPicPr>
            <a:picLocks noChangeAspect="1"/>
          </p:cNvPicPr>
          <p:nvPr/>
        </p:nvPicPr>
        <p:blipFill rotWithShape="1">
          <a:blip r:embed="rId8" cstate="print">
            <a:extLst>
              <a:ext uri="{28A0092B-C50C-407E-A947-70E740481C1C}">
                <a14:useLocalDpi xmlns:a14="http://schemas.microsoft.com/office/drawing/2010/main" val="0"/>
              </a:ext>
            </a:extLst>
          </a:blip>
          <a:srcRect t="-2703"/>
          <a:stretch>
            <a:fillRect/>
          </a:stretch>
        </p:blipFill>
        <p:spPr>
          <a:xfrm rot="21420000" flipH="1">
            <a:off x="7488555" y="-653415"/>
            <a:ext cx="4830445" cy="2710815"/>
          </a:xfrm>
          <a:prstGeom prst="rect">
            <a:avLst/>
          </a:prstGeom>
        </p:spPr>
      </p:pic>
      <p:pic>
        <p:nvPicPr>
          <p:cNvPr id="7" name="Picture 6" descr="Screenshot 2024-10-12 134823"/>
          <p:cNvPicPr>
            <a:picLocks noChangeAspect="1"/>
          </p:cNvPicPr>
          <p:nvPr/>
        </p:nvPicPr>
        <p:blipFill>
          <a:blip r:embed="rId9"/>
          <a:stretch>
            <a:fillRect/>
          </a:stretch>
        </p:blipFill>
        <p:spPr>
          <a:xfrm>
            <a:off x="523875" y="6985635"/>
            <a:ext cx="13397865" cy="3480435"/>
          </a:xfrm>
          <a:prstGeom prst="flowChartAlternateProcess">
            <a:avLst/>
          </a:prstGeom>
        </p:spPr>
      </p:pic>
      <p:pic>
        <p:nvPicPr>
          <p:cNvPr id="3" name="Picture 2">
            <a:extLst>
              <a:ext uri="{FF2B5EF4-FFF2-40B4-BE49-F238E27FC236}">
                <a16:creationId xmlns:a16="http://schemas.microsoft.com/office/drawing/2014/main" id="{E8B7F55D-F0D3-8A48-4A6A-D910BE0B1F80}"/>
              </a:ext>
            </a:extLst>
          </p:cNvPr>
          <p:cNvPicPr>
            <a:picLocks noChangeAspect="1"/>
          </p:cNvPicPr>
          <p:nvPr/>
        </p:nvPicPr>
        <p:blipFill>
          <a:blip r:embed="rId10"/>
          <a:stretch>
            <a:fillRect/>
          </a:stretch>
        </p:blipFill>
        <p:spPr>
          <a:xfrm>
            <a:off x="685707" y="1365898"/>
            <a:ext cx="2133785" cy="969348"/>
          </a:xfrm>
          <a:prstGeom prst="rect">
            <a:avLst/>
          </a:prstGeom>
        </p:spPr>
      </p:pic>
      <p:pic>
        <p:nvPicPr>
          <p:cNvPr id="14" name="Picture 13">
            <a:extLst>
              <a:ext uri="{FF2B5EF4-FFF2-40B4-BE49-F238E27FC236}">
                <a16:creationId xmlns:a16="http://schemas.microsoft.com/office/drawing/2014/main" id="{61635719-A43B-7D45-5F3E-21A9FC4DEF16}"/>
              </a:ext>
            </a:extLst>
          </p:cNvPr>
          <p:cNvPicPr>
            <a:picLocks noChangeAspect="1"/>
          </p:cNvPicPr>
          <p:nvPr/>
        </p:nvPicPr>
        <p:blipFill>
          <a:blip r:embed="rId11"/>
          <a:stretch>
            <a:fillRect/>
          </a:stretch>
        </p:blipFill>
        <p:spPr>
          <a:xfrm>
            <a:off x="2605671" y="844164"/>
            <a:ext cx="8504657" cy="3036071"/>
          </a:xfrm>
          <a:prstGeom prst="rect">
            <a:avLst/>
          </a:prstGeom>
        </p:spPr>
      </p:pic>
      <p:pic>
        <p:nvPicPr>
          <p:cNvPr id="16" name="Picture 15" descr="A round pink label with white text and a black background&#10;&#10;Description automatically generated">
            <a:extLst>
              <a:ext uri="{FF2B5EF4-FFF2-40B4-BE49-F238E27FC236}">
                <a16:creationId xmlns:a16="http://schemas.microsoft.com/office/drawing/2014/main" id="{EEA08BDD-5237-42CF-1D66-49E25A577F1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36037" y="203221"/>
            <a:ext cx="1536128" cy="1536128"/>
          </a:xfrm>
          <a:prstGeom prst="rect">
            <a:avLst/>
          </a:prstGeom>
        </p:spPr>
      </p:pic>
      <p:pic>
        <p:nvPicPr>
          <p:cNvPr id="18" name="Picture 17" descr="A round pink label with white text and a black background&#10;&#10;Description automatically generated">
            <a:extLst>
              <a:ext uri="{FF2B5EF4-FFF2-40B4-BE49-F238E27FC236}">
                <a16:creationId xmlns:a16="http://schemas.microsoft.com/office/drawing/2014/main" id="{7878B438-0F60-BB06-77CE-DC0D2FF1658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23257" y="5595257"/>
            <a:ext cx="1031777" cy="103177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95407" y="2162292"/>
            <a:ext cx="7401185" cy="337747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rcRect l="44344"/>
          <a:stretch>
            <a:fillRect/>
          </a:stretch>
        </p:blipFill>
        <p:spPr>
          <a:xfrm flipH="1">
            <a:off x="190499" y="2169795"/>
            <a:ext cx="3717471" cy="4747895"/>
          </a:xfrm>
          <a:prstGeom prst="rect">
            <a:avLst/>
          </a:prstGeom>
        </p:spPr>
      </p:pic>
      <p:grpSp>
        <p:nvGrpSpPr>
          <p:cNvPr id="13" name="Group 12"/>
          <p:cNvGrpSpPr/>
          <p:nvPr/>
        </p:nvGrpSpPr>
        <p:grpSpPr>
          <a:xfrm>
            <a:off x="3107183" y="805543"/>
            <a:ext cx="7843845" cy="2013165"/>
            <a:chOff x="655793" y="463403"/>
            <a:chExt cx="11450955" cy="1430020"/>
          </a:xfrm>
        </p:grpSpPr>
        <p:sp>
          <p:nvSpPr>
            <p:cNvPr id="11" name="Rectangle: Rounded Corners 10"/>
            <p:cNvSpPr/>
            <p:nvPr/>
          </p:nvSpPr>
          <p:spPr>
            <a:xfrm>
              <a:off x="655793" y="463403"/>
              <a:ext cx="11450955" cy="1430020"/>
            </a:xfrm>
            <a:prstGeom prst="roundRect">
              <a:avLst/>
            </a:prstGeom>
            <a:solidFill>
              <a:schemeClr val="accent5">
                <a:lumMod val="20000"/>
                <a:lumOff val="80000"/>
              </a:schemeClr>
            </a:solidFill>
            <a:ln>
              <a:solidFill>
                <a:schemeClr val="accent5">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ptos"/>
                <a:ea typeface="+mn-ea"/>
                <a:cs typeface="+mn-cs"/>
              </a:endParaRPr>
            </a:p>
          </p:txBody>
        </p:sp>
        <p:sp>
          <p:nvSpPr>
            <p:cNvPr id="12" name="Rectangle: Rounded Corners 11"/>
            <p:cNvSpPr/>
            <p:nvPr/>
          </p:nvSpPr>
          <p:spPr>
            <a:xfrm>
              <a:off x="814543" y="599928"/>
              <a:ext cx="11047095" cy="1156970"/>
            </a:xfrm>
            <a:prstGeom prst="roundRect">
              <a:avLst/>
            </a:prstGeom>
            <a:ln>
              <a:solidFill>
                <a:schemeClr val="accent5">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Hoạt</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động</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1: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Tìm</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hiểu</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về</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hoạt</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động</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xã</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hội</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3" name="Picture 2" descr="A collection of books with letters and numbers&#10;&#10;Description automatically generated"/>
          <p:cNvPicPr>
            <a:picLocks noChangeAspect="1"/>
          </p:cNvPicPr>
          <p:nvPr/>
        </p:nvPicPr>
        <p:blipFill>
          <a:blip r:embed="rId3">
            <a:extLst>
              <a:ext uri="{28A0092B-C50C-407E-A947-70E740481C1C}">
                <a14:useLocalDpi xmlns:a14="http://schemas.microsoft.com/office/drawing/2010/main" val="0"/>
              </a:ext>
            </a:extLst>
          </a:blip>
          <a:srcRect l="48322" t="77607" r="25396"/>
          <a:stretch>
            <a:fillRect/>
          </a:stretch>
        </p:blipFill>
        <p:spPr>
          <a:xfrm>
            <a:off x="-354723" y="4912311"/>
            <a:ext cx="3144353" cy="2391091"/>
          </a:xfrm>
          <a:prstGeom prst="rect">
            <a:avLst/>
          </a:prstGeom>
        </p:spPr>
      </p:pic>
      <p:pic>
        <p:nvPicPr>
          <p:cNvPr id="5" name="Picture 4" descr="Screenshot 2024-10-12 134823"/>
          <p:cNvPicPr>
            <a:picLocks noChangeAspect="1"/>
          </p:cNvPicPr>
          <p:nvPr/>
        </p:nvPicPr>
        <p:blipFill>
          <a:blip r:embed="rId4"/>
          <a:stretch>
            <a:fillRect/>
          </a:stretch>
        </p:blipFill>
        <p:spPr>
          <a:xfrm>
            <a:off x="523875" y="6985635"/>
            <a:ext cx="13397865" cy="3480435"/>
          </a:xfrm>
          <a:prstGeom prst="flowChartAlternateProcess">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34142" y="374163"/>
            <a:ext cx="10423491" cy="1076325"/>
          </a:xfrm>
          <a:prstGeom prst="rect">
            <a:avLst/>
          </a:prstGeom>
          <a:noFill/>
        </p:spPr>
        <p:txBody>
          <a:bodyPr wrap="square">
            <a:spAutoFit/>
          </a:bodyPr>
          <a:lstStyle/>
          <a:p>
            <a:pPr marL="457200" indent="-457200">
              <a:buFont typeface="Arial" panose="020B0604020202020204" pitchFamily="34" charset="0"/>
              <a:buChar char="•"/>
            </a:pPr>
            <a:r>
              <a:rPr lang="en-US" sz="3200" b="1" dirty="0">
                <a:solidFill>
                  <a:schemeClr val="accent6">
                    <a:lumMod val="50000"/>
                  </a:schemeClr>
                </a:solidFill>
                <a:latin typeface="Cambria" panose="02040503050406030204" pitchFamily="18" charset="0"/>
                <a:ea typeface="Cambria" panose="02040503050406030204" pitchFamily="18" charset="0"/>
              </a:rPr>
              <a:t>Chia </a:t>
            </a:r>
            <a:r>
              <a:rPr lang="en-US" sz="3200" b="1" dirty="0" err="1">
                <a:solidFill>
                  <a:schemeClr val="accent6">
                    <a:lumMod val="50000"/>
                  </a:schemeClr>
                </a:solidFill>
                <a:latin typeface="Cambria" panose="02040503050406030204" pitchFamily="18" charset="0"/>
                <a:ea typeface="Cambria" panose="02040503050406030204" pitchFamily="18" charset="0"/>
              </a:rPr>
              <a:t>sẻ</a:t>
            </a:r>
            <a:r>
              <a:rPr lang="en-US" sz="3200" b="1" dirty="0">
                <a:solidFill>
                  <a:schemeClr val="accent6">
                    <a:lumMod val="50000"/>
                  </a:schemeClr>
                </a:solidFill>
                <a:latin typeface="Cambria" panose="02040503050406030204" pitchFamily="18" charset="0"/>
                <a:ea typeface="Cambria" panose="02040503050406030204" pitchFamily="18" charset="0"/>
              </a:rPr>
              <a:t> </a:t>
            </a:r>
            <a:r>
              <a:rPr lang="en-US" sz="3200" b="1" dirty="0" err="1">
                <a:solidFill>
                  <a:schemeClr val="accent6">
                    <a:lumMod val="50000"/>
                  </a:schemeClr>
                </a:solidFill>
                <a:latin typeface="Cambria" panose="02040503050406030204" pitchFamily="18" charset="0"/>
                <a:ea typeface="Cambria" panose="02040503050406030204" pitchFamily="18" charset="0"/>
              </a:rPr>
              <a:t>về</a:t>
            </a:r>
            <a:r>
              <a:rPr lang="en-US" sz="3200" b="1" dirty="0">
                <a:solidFill>
                  <a:schemeClr val="accent6">
                    <a:lumMod val="50000"/>
                  </a:schemeClr>
                </a:solidFill>
                <a:latin typeface="Cambria" panose="02040503050406030204" pitchFamily="18" charset="0"/>
                <a:ea typeface="Cambria" panose="02040503050406030204" pitchFamily="18" charset="0"/>
              </a:rPr>
              <a:t> </a:t>
            </a:r>
            <a:r>
              <a:rPr lang="en-US" sz="3200" b="1" dirty="0" err="1">
                <a:solidFill>
                  <a:schemeClr val="accent6">
                    <a:lumMod val="50000"/>
                  </a:schemeClr>
                </a:solidFill>
                <a:latin typeface="Cambria" panose="02040503050406030204" pitchFamily="18" charset="0"/>
                <a:ea typeface="Cambria" panose="02040503050406030204" pitchFamily="18" charset="0"/>
              </a:rPr>
              <a:t>những</a:t>
            </a:r>
            <a:r>
              <a:rPr lang="en-US" sz="3200" b="1" dirty="0">
                <a:solidFill>
                  <a:schemeClr val="accent6">
                    <a:lumMod val="50000"/>
                  </a:schemeClr>
                </a:solidFill>
                <a:latin typeface="Cambria" panose="02040503050406030204" pitchFamily="18" charset="0"/>
                <a:ea typeface="Cambria" panose="02040503050406030204" pitchFamily="18" charset="0"/>
              </a:rPr>
              <a:t> </a:t>
            </a:r>
            <a:r>
              <a:rPr lang="en-US" sz="3200" b="1" dirty="0" err="1">
                <a:solidFill>
                  <a:schemeClr val="accent6">
                    <a:lumMod val="50000"/>
                  </a:schemeClr>
                </a:solidFill>
                <a:latin typeface="Cambria" panose="02040503050406030204" pitchFamily="18" charset="0"/>
                <a:ea typeface="Cambria" panose="02040503050406030204" pitchFamily="18" charset="0"/>
              </a:rPr>
              <a:t>hoạt</a:t>
            </a:r>
            <a:r>
              <a:rPr lang="en-US" sz="3200" b="1" dirty="0">
                <a:solidFill>
                  <a:schemeClr val="accent6">
                    <a:lumMod val="50000"/>
                  </a:schemeClr>
                </a:solidFill>
                <a:latin typeface="Cambria" panose="02040503050406030204" pitchFamily="18" charset="0"/>
                <a:ea typeface="Cambria" panose="02040503050406030204" pitchFamily="18" charset="0"/>
              </a:rPr>
              <a:t> </a:t>
            </a:r>
            <a:r>
              <a:rPr lang="en-US" sz="3200" b="1" dirty="0" err="1">
                <a:solidFill>
                  <a:schemeClr val="accent6">
                    <a:lumMod val="50000"/>
                  </a:schemeClr>
                </a:solidFill>
                <a:latin typeface="Cambria" panose="02040503050406030204" pitchFamily="18" charset="0"/>
                <a:ea typeface="Cambria" panose="02040503050406030204" pitchFamily="18" charset="0"/>
              </a:rPr>
              <a:t>động</a:t>
            </a:r>
            <a:r>
              <a:rPr lang="en-US" sz="3200" b="1" dirty="0">
                <a:solidFill>
                  <a:schemeClr val="accent6">
                    <a:lumMod val="50000"/>
                  </a:schemeClr>
                </a:solidFill>
                <a:latin typeface="Cambria" panose="02040503050406030204" pitchFamily="18" charset="0"/>
                <a:ea typeface="Cambria" panose="02040503050406030204" pitchFamily="18" charset="0"/>
              </a:rPr>
              <a:t> </a:t>
            </a:r>
            <a:r>
              <a:rPr lang="en-US" sz="3200" b="1" dirty="0" err="1">
                <a:solidFill>
                  <a:schemeClr val="accent6">
                    <a:lumMod val="50000"/>
                  </a:schemeClr>
                </a:solidFill>
                <a:latin typeface="Cambria" panose="02040503050406030204" pitchFamily="18" charset="0"/>
                <a:ea typeface="Cambria" panose="02040503050406030204" pitchFamily="18" charset="0"/>
              </a:rPr>
              <a:t>xã</a:t>
            </a:r>
            <a:r>
              <a:rPr lang="en-US" sz="3200" b="1" dirty="0">
                <a:solidFill>
                  <a:schemeClr val="accent6">
                    <a:lumMod val="50000"/>
                  </a:schemeClr>
                </a:solidFill>
                <a:latin typeface="Cambria" panose="02040503050406030204" pitchFamily="18" charset="0"/>
                <a:ea typeface="Cambria" panose="02040503050406030204" pitchFamily="18" charset="0"/>
              </a:rPr>
              <a:t> </a:t>
            </a:r>
            <a:r>
              <a:rPr lang="en-US" sz="3200" b="1" dirty="0" err="1">
                <a:solidFill>
                  <a:schemeClr val="accent6">
                    <a:lumMod val="50000"/>
                  </a:schemeClr>
                </a:solidFill>
                <a:latin typeface="Cambria" panose="02040503050406030204" pitchFamily="18" charset="0"/>
                <a:ea typeface="Cambria" panose="02040503050406030204" pitchFamily="18" charset="0"/>
              </a:rPr>
              <a:t>hội</a:t>
            </a:r>
            <a:r>
              <a:rPr lang="en-US" sz="3200" b="1" dirty="0">
                <a:solidFill>
                  <a:schemeClr val="accent6">
                    <a:lumMod val="50000"/>
                  </a:schemeClr>
                </a:solidFill>
                <a:latin typeface="Cambria" panose="02040503050406030204" pitchFamily="18" charset="0"/>
                <a:ea typeface="Cambria" panose="02040503050406030204" pitchFamily="18" charset="0"/>
              </a:rPr>
              <a:t> </a:t>
            </a:r>
            <a:r>
              <a:rPr lang="en-US" sz="3200" b="1" dirty="0" err="1">
                <a:solidFill>
                  <a:schemeClr val="accent6">
                    <a:lumMod val="50000"/>
                  </a:schemeClr>
                </a:solidFill>
                <a:latin typeface="Cambria" panose="02040503050406030204" pitchFamily="18" charset="0"/>
                <a:ea typeface="Cambria" panose="02040503050406030204" pitchFamily="18" charset="0"/>
              </a:rPr>
              <a:t>mà</a:t>
            </a:r>
            <a:r>
              <a:rPr lang="en-US" sz="3200" b="1" dirty="0">
                <a:solidFill>
                  <a:schemeClr val="accent6">
                    <a:lumMod val="50000"/>
                  </a:schemeClr>
                </a:solidFill>
                <a:latin typeface="Cambria" panose="02040503050406030204" pitchFamily="18" charset="0"/>
                <a:ea typeface="Cambria" panose="02040503050406030204" pitchFamily="18" charset="0"/>
              </a:rPr>
              <a:t> </a:t>
            </a:r>
            <a:r>
              <a:rPr lang="en-US" sz="3200" b="1" dirty="0" err="1">
                <a:solidFill>
                  <a:schemeClr val="accent6">
                    <a:lumMod val="50000"/>
                  </a:schemeClr>
                </a:solidFill>
                <a:latin typeface="Cambria" panose="02040503050406030204" pitchFamily="18" charset="0"/>
                <a:ea typeface="Cambria" panose="02040503050406030204" pitchFamily="18" charset="0"/>
              </a:rPr>
              <a:t>em</a:t>
            </a:r>
            <a:r>
              <a:rPr lang="en-US" sz="3200" b="1" dirty="0">
                <a:solidFill>
                  <a:schemeClr val="accent6">
                    <a:lumMod val="50000"/>
                  </a:schemeClr>
                </a:solidFill>
                <a:latin typeface="Cambria" panose="02040503050406030204" pitchFamily="18" charset="0"/>
                <a:ea typeface="Cambria" panose="02040503050406030204" pitchFamily="18" charset="0"/>
              </a:rPr>
              <a:t> </a:t>
            </a:r>
            <a:r>
              <a:rPr lang="en-US" sz="3200" b="1" dirty="0" err="1">
                <a:solidFill>
                  <a:schemeClr val="accent6">
                    <a:lumMod val="50000"/>
                  </a:schemeClr>
                </a:solidFill>
                <a:latin typeface="Cambria" panose="02040503050406030204" pitchFamily="18" charset="0"/>
                <a:ea typeface="Cambria" panose="02040503050406030204" pitchFamily="18" charset="0"/>
              </a:rPr>
              <a:t>biết</a:t>
            </a:r>
            <a:r>
              <a:rPr lang="en-US" sz="3200" b="1" dirty="0">
                <a:solidFill>
                  <a:schemeClr val="accent6">
                    <a:lumMod val="50000"/>
                  </a:schemeClr>
                </a:solidFill>
                <a:latin typeface="Cambria" panose="02040503050406030204" pitchFamily="18" charset="0"/>
                <a:ea typeface="Cambria" panose="02040503050406030204" pitchFamily="18" charset="0"/>
              </a:rPr>
              <a:t> </a:t>
            </a:r>
            <a:r>
              <a:rPr lang="en-US" sz="3200" b="1" dirty="0" err="1">
                <a:solidFill>
                  <a:schemeClr val="accent6">
                    <a:lumMod val="50000"/>
                  </a:schemeClr>
                </a:solidFill>
                <a:latin typeface="Cambria" panose="02040503050406030204" pitchFamily="18" charset="0"/>
                <a:ea typeface="Cambria" panose="02040503050406030204" pitchFamily="18" charset="0"/>
              </a:rPr>
              <a:t>hoặc</a:t>
            </a:r>
            <a:r>
              <a:rPr lang="en-US" sz="3200" b="1" dirty="0">
                <a:solidFill>
                  <a:schemeClr val="accent6">
                    <a:lumMod val="50000"/>
                  </a:schemeClr>
                </a:solidFill>
                <a:latin typeface="Cambria" panose="02040503050406030204" pitchFamily="18" charset="0"/>
                <a:ea typeface="Cambria" panose="02040503050406030204" pitchFamily="18" charset="0"/>
              </a:rPr>
              <a:t> </a:t>
            </a:r>
            <a:r>
              <a:rPr lang="en-US" sz="3200" b="1" dirty="0" err="1">
                <a:solidFill>
                  <a:schemeClr val="accent6">
                    <a:lumMod val="50000"/>
                  </a:schemeClr>
                </a:solidFill>
                <a:latin typeface="Cambria" panose="02040503050406030204" pitchFamily="18" charset="0"/>
                <a:ea typeface="Cambria" panose="02040503050406030204" pitchFamily="18" charset="0"/>
              </a:rPr>
              <a:t>đã</a:t>
            </a:r>
            <a:r>
              <a:rPr lang="en-US" sz="3200" b="1" dirty="0">
                <a:solidFill>
                  <a:schemeClr val="accent6">
                    <a:lumMod val="50000"/>
                  </a:schemeClr>
                </a:solidFill>
                <a:latin typeface="Cambria" panose="02040503050406030204" pitchFamily="18" charset="0"/>
                <a:ea typeface="Cambria" panose="02040503050406030204" pitchFamily="18" charset="0"/>
              </a:rPr>
              <a:t> </a:t>
            </a:r>
            <a:r>
              <a:rPr lang="en-US" sz="3200" b="1" dirty="0" err="1">
                <a:solidFill>
                  <a:schemeClr val="accent6">
                    <a:lumMod val="50000"/>
                  </a:schemeClr>
                </a:solidFill>
                <a:latin typeface="Cambria" panose="02040503050406030204" pitchFamily="18" charset="0"/>
                <a:ea typeface="Cambria" panose="02040503050406030204" pitchFamily="18" charset="0"/>
              </a:rPr>
              <a:t>từng</a:t>
            </a:r>
            <a:r>
              <a:rPr lang="en-US" sz="3200" b="1" dirty="0">
                <a:solidFill>
                  <a:schemeClr val="accent6">
                    <a:lumMod val="50000"/>
                  </a:schemeClr>
                </a:solidFill>
                <a:latin typeface="Cambria" panose="02040503050406030204" pitchFamily="18" charset="0"/>
                <a:ea typeface="Cambria" panose="02040503050406030204" pitchFamily="18" charset="0"/>
              </a:rPr>
              <a:t> </a:t>
            </a:r>
            <a:r>
              <a:rPr lang="en-US" sz="3200" b="1" dirty="0" err="1">
                <a:solidFill>
                  <a:schemeClr val="accent6">
                    <a:lumMod val="50000"/>
                  </a:schemeClr>
                </a:solidFill>
                <a:latin typeface="Cambria" panose="02040503050406030204" pitchFamily="18" charset="0"/>
                <a:ea typeface="Cambria" panose="02040503050406030204" pitchFamily="18" charset="0"/>
              </a:rPr>
              <a:t>tham</a:t>
            </a:r>
            <a:r>
              <a:rPr lang="en-US" sz="3200" b="1" dirty="0">
                <a:solidFill>
                  <a:schemeClr val="accent6">
                    <a:lumMod val="50000"/>
                  </a:schemeClr>
                </a:solidFill>
                <a:latin typeface="Cambria" panose="02040503050406030204" pitchFamily="18" charset="0"/>
                <a:ea typeface="Cambria" panose="02040503050406030204" pitchFamily="18" charset="0"/>
              </a:rPr>
              <a:t> </a:t>
            </a:r>
            <a:r>
              <a:rPr lang="en-US" sz="3200" b="1" dirty="0" err="1">
                <a:solidFill>
                  <a:schemeClr val="accent6">
                    <a:lumMod val="50000"/>
                  </a:schemeClr>
                </a:solidFill>
                <a:latin typeface="Cambria" panose="02040503050406030204" pitchFamily="18" charset="0"/>
                <a:ea typeface="Cambria" panose="02040503050406030204" pitchFamily="18" charset="0"/>
              </a:rPr>
              <a:t>gia</a:t>
            </a:r>
            <a:r>
              <a:rPr lang="en-US" sz="3200" b="1" dirty="0">
                <a:solidFill>
                  <a:schemeClr val="accent6">
                    <a:lumMod val="50000"/>
                  </a:schemeClr>
                </a:solidFill>
                <a:latin typeface="Cambria" panose="02040503050406030204" pitchFamily="18" charset="0"/>
                <a:ea typeface="Cambria" panose="02040503050406030204" pitchFamily="18" charset="0"/>
              </a:rPr>
              <a:t>.</a:t>
            </a:r>
            <a:endParaRPr lang="en-US" sz="3200" b="1" i="1" dirty="0">
              <a:solidFill>
                <a:schemeClr val="accent6">
                  <a:lumMod val="50000"/>
                </a:schemeClr>
              </a:solidFill>
              <a:latin typeface="Cambria" panose="02040503050406030204" pitchFamily="18" charset="0"/>
              <a:ea typeface="Cambria" panose="02040503050406030204" pitchFamily="18" charset="0"/>
            </a:endParaRPr>
          </a:p>
        </p:txBody>
      </p:sp>
      <p:pic>
        <p:nvPicPr>
          <p:cNvPr id="1028" name="Picture 4" descr="Hoạt động xã hội nhân viên tham gia - Công ty TNHH Thực phẩm Orion Vina">
            <a:extLst>
              <a:ext uri="{FF2B5EF4-FFF2-40B4-BE49-F238E27FC236}">
                <a16:creationId xmlns:a16="http://schemas.microsoft.com/office/drawing/2014/main" id="{76DB324A-7CC0-27A1-6A3E-BBE61ECB954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1742" y="2167107"/>
            <a:ext cx="4781099" cy="359143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P Hồ Chí Minh: Nhiều học sinh, phụ huynh, thầy cô chung tay hướng về miền  Bắc thân yêu | baotintuc.vn">
            <a:extLst>
              <a:ext uri="{FF2B5EF4-FFF2-40B4-BE49-F238E27FC236}">
                <a16:creationId xmlns:a16="http://schemas.microsoft.com/office/drawing/2014/main" id="{BD54CA82-7FF3-173F-5E6A-20840B1BE85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98770" y="2234201"/>
            <a:ext cx="4799467" cy="35243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28"/>
                                        </p:tgtEl>
                                        <p:attrNameLst>
                                          <p:attrName>style.visibility</p:attrName>
                                        </p:attrNameLst>
                                      </p:cBhvr>
                                      <p:to>
                                        <p:strVal val="visible"/>
                                      </p:to>
                                    </p:set>
                                    <p:animEffect transition="in" filter="wipe(down)">
                                      <p:cBhvr>
                                        <p:cTn id="14" dur="500"/>
                                        <p:tgtEl>
                                          <p:spTgt spid="102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030"/>
                                        </p:tgtEl>
                                        <p:attrNameLst>
                                          <p:attrName>style.visibility</p:attrName>
                                        </p:attrNameLst>
                                      </p:cBhvr>
                                      <p:to>
                                        <p:strVal val="visible"/>
                                      </p:to>
                                    </p:set>
                                    <p:animEffect transition="in" filter="wipe(down)">
                                      <p:cBhvr>
                                        <p:cTn id="19"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34142" y="374163"/>
            <a:ext cx="10423491" cy="1076325"/>
          </a:xfrm>
          <a:prstGeom prst="rect">
            <a:avLst/>
          </a:prstGeom>
          <a:noFill/>
        </p:spPr>
        <p:txBody>
          <a:bodyPr wrap="square">
            <a:spAutoFit/>
          </a:bodyPr>
          <a:lstStyle/>
          <a:p>
            <a:pPr marL="457200" lvl="0" indent="-457200">
              <a:buFont typeface="Arial" panose="020B0604020202020204" pitchFamily="34" charset="0"/>
              <a:buChar char="•"/>
            </a:pPr>
            <a:r>
              <a:rPr lang="en-US" sz="3200" b="1" dirty="0" err="1">
                <a:solidFill>
                  <a:srgbClr val="4EA72E">
                    <a:lumMod val="50000"/>
                  </a:srgbClr>
                </a:solidFill>
                <a:latin typeface="Cambria" panose="02040503050406030204" pitchFamily="18" charset="0"/>
                <a:ea typeface="Cambria" panose="02040503050406030204" pitchFamily="18" charset="0"/>
              </a:rPr>
              <a:t>Thảo</a:t>
            </a:r>
            <a:r>
              <a:rPr lang="en-US" sz="3200" b="1" dirty="0">
                <a:solidFill>
                  <a:srgbClr val="4EA72E">
                    <a:lumMod val="50000"/>
                  </a:srgbClr>
                </a:solidFill>
                <a:latin typeface="Cambria" panose="02040503050406030204" pitchFamily="18" charset="0"/>
                <a:ea typeface="Cambria" panose="02040503050406030204" pitchFamily="18" charset="0"/>
              </a:rPr>
              <a:t> </a:t>
            </a:r>
            <a:r>
              <a:rPr lang="en-US" sz="3200" b="1" dirty="0" err="1">
                <a:solidFill>
                  <a:srgbClr val="4EA72E">
                    <a:lumMod val="50000"/>
                  </a:srgbClr>
                </a:solidFill>
                <a:latin typeface="Cambria" panose="02040503050406030204" pitchFamily="18" charset="0"/>
                <a:ea typeface="Cambria" panose="02040503050406030204" pitchFamily="18" charset="0"/>
              </a:rPr>
              <a:t>luận</a:t>
            </a:r>
            <a:r>
              <a:rPr lang="en-US" sz="3200" b="1" dirty="0">
                <a:solidFill>
                  <a:srgbClr val="4EA72E">
                    <a:lumMod val="50000"/>
                  </a:srgbClr>
                </a:solidFill>
                <a:latin typeface="Cambria" panose="02040503050406030204" pitchFamily="18" charset="0"/>
                <a:ea typeface="Cambria" panose="02040503050406030204" pitchFamily="18" charset="0"/>
              </a:rPr>
              <a:t> </a:t>
            </a:r>
            <a:r>
              <a:rPr lang="en-US" sz="3200" b="1" dirty="0" err="1">
                <a:solidFill>
                  <a:srgbClr val="4EA72E">
                    <a:lumMod val="50000"/>
                  </a:srgbClr>
                </a:solidFill>
                <a:latin typeface="Cambria" panose="02040503050406030204" pitchFamily="18" charset="0"/>
                <a:ea typeface="Cambria" panose="02040503050406030204" pitchFamily="18" charset="0"/>
              </a:rPr>
              <a:t>để</a:t>
            </a:r>
            <a:r>
              <a:rPr lang="en-US" sz="3200" b="1" dirty="0">
                <a:solidFill>
                  <a:srgbClr val="4EA72E">
                    <a:lumMod val="50000"/>
                  </a:srgbClr>
                </a:solidFill>
                <a:latin typeface="Cambria" panose="02040503050406030204" pitchFamily="18" charset="0"/>
                <a:ea typeface="Cambria" panose="02040503050406030204" pitchFamily="18" charset="0"/>
              </a:rPr>
              <a:t> </a:t>
            </a:r>
            <a:r>
              <a:rPr lang="en-US" sz="3200" b="1" dirty="0" err="1">
                <a:solidFill>
                  <a:srgbClr val="4EA72E">
                    <a:lumMod val="50000"/>
                  </a:srgbClr>
                </a:solidFill>
                <a:latin typeface="Cambria" panose="02040503050406030204" pitchFamily="18" charset="0"/>
                <a:ea typeface="Cambria" panose="02040503050406030204" pitchFamily="18" charset="0"/>
              </a:rPr>
              <a:t>xác</a:t>
            </a:r>
            <a:r>
              <a:rPr lang="en-US" sz="3200" b="1" dirty="0">
                <a:solidFill>
                  <a:srgbClr val="4EA72E">
                    <a:lumMod val="50000"/>
                  </a:srgbClr>
                </a:solidFill>
                <a:latin typeface="Cambria" panose="02040503050406030204" pitchFamily="18" charset="0"/>
                <a:ea typeface="Cambria" panose="02040503050406030204" pitchFamily="18" charset="0"/>
              </a:rPr>
              <a:t> </a:t>
            </a:r>
            <a:r>
              <a:rPr lang="en-US" sz="3200" b="1" dirty="0" err="1">
                <a:solidFill>
                  <a:srgbClr val="4EA72E">
                    <a:lumMod val="50000"/>
                  </a:srgbClr>
                </a:solidFill>
                <a:latin typeface="Cambria" panose="02040503050406030204" pitchFamily="18" charset="0"/>
                <a:ea typeface="Cambria" panose="02040503050406030204" pitchFamily="18" charset="0"/>
              </a:rPr>
              <a:t>định</a:t>
            </a:r>
            <a:r>
              <a:rPr lang="en-US" sz="3200" b="1" dirty="0">
                <a:solidFill>
                  <a:srgbClr val="4EA72E">
                    <a:lumMod val="50000"/>
                  </a:srgbClr>
                </a:solidFill>
                <a:latin typeface="Cambria" panose="02040503050406030204" pitchFamily="18" charset="0"/>
                <a:ea typeface="Cambria" panose="02040503050406030204" pitchFamily="18" charset="0"/>
              </a:rPr>
              <a:t> </a:t>
            </a:r>
            <a:r>
              <a:rPr lang="en-US" sz="3200" b="1" dirty="0" err="1">
                <a:solidFill>
                  <a:srgbClr val="4EA72E">
                    <a:lumMod val="50000"/>
                  </a:srgbClr>
                </a:solidFill>
                <a:latin typeface="Cambria" panose="02040503050406030204" pitchFamily="18" charset="0"/>
                <a:ea typeface="Cambria" panose="02040503050406030204" pitchFamily="18" charset="0"/>
              </a:rPr>
              <a:t>nội</a:t>
            </a:r>
            <a:r>
              <a:rPr lang="en-US" sz="3200" b="1" dirty="0">
                <a:solidFill>
                  <a:srgbClr val="4EA72E">
                    <a:lumMod val="50000"/>
                  </a:srgbClr>
                </a:solidFill>
                <a:latin typeface="Cambria" panose="02040503050406030204" pitchFamily="18" charset="0"/>
                <a:ea typeface="Cambria" panose="02040503050406030204" pitchFamily="18" charset="0"/>
              </a:rPr>
              <a:t> dung, </a:t>
            </a:r>
            <a:r>
              <a:rPr lang="en-US" sz="3200" b="1" dirty="0" err="1">
                <a:solidFill>
                  <a:srgbClr val="4EA72E">
                    <a:lumMod val="50000"/>
                  </a:srgbClr>
                </a:solidFill>
                <a:latin typeface="Cambria" panose="02040503050406030204" pitchFamily="18" charset="0"/>
                <a:ea typeface="Cambria" panose="02040503050406030204" pitchFamily="18" charset="0"/>
              </a:rPr>
              <a:t>hình</a:t>
            </a:r>
            <a:r>
              <a:rPr lang="en-US" sz="3200" b="1" dirty="0">
                <a:solidFill>
                  <a:srgbClr val="4EA72E">
                    <a:lumMod val="50000"/>
                  </a:srgbClr>
                </a:solidFill>
                <a:latin typeface="Cambria" panose="02040503050406030204" pitchFamily="18" charset="0"/>
                <a:ea typeface="Cambria" panose="02040503050406030204" pitchFamily="18" charset="0"/>
              </a:rPr>
              <a:t> </a:t>
            </a:r>
            <a:r>
              <a:rPr lang="en-US" sz="3200" b="1" dirty="0" err="1">
                <a:solidFill>
                  <a:srgbClr val="4EA72E">
                    <a:lumMod val="50000"/>
                  </a:srgbClr>
                </a:solidFill>
                <a:latin typeface="Cambria" panose="02040503050406030204" pitchFamily="18" charset="0"/>
                <a:ea typeface="Cambria" panose="02040503050406030204" pitchFamily="18" charset="0"/>
              </a:rPr>
              <a:t>thức</a:t>
            </a:r>
            <a:r>
              <a:rPr lang="en-US" sz="3200" b="1" dirty="0">
                <a:solidFill>
                  <a:srgbClr val="4EA72E">
                    <a:lumMod val="50000"/>
                  </a:srgbClr>
                </a:solidFill>
                <a:latin typeface="Cambria" panose="02040503050406030204" pitchFamily="18" charset="0"/>
                <a:ea typeface="Cambria" panose="02040503050406030204" pitchFamily="18" charset="0"/>
              </a:rPr>
              <a:t>, ý </a:t>
            </a:r>
            <a:r>
              <a:rPr lang="en-US" sz="3200" b="1" dirty="0" err="1">
                <a:solidFill>
                  <a:srgbClr val="4EA72E">
                    <a:lumMod val="50000"/>
                  </a:srgbClr>
                </a:solidFill>
                <a:latin typeface="Cambria" panose="02040503050406030204" pitchFamily="18" charset="0"/>
                <a:ea typeface="Cambria" panose="02040503050406030204" pitchFamily="18" charset="0"/>
              </a:rPr>
              <a:t>nghĩa</a:t>
            </a:r>
            <a:r>
              <a:rPr lang="en-US" sz="3200" b="1" dirty="0">
                <a:solidFill>
                  <a:srgbClr val="4EA72E">
                    <a:lumMod val="50000"/>
                  </a:srgbClr>
                </a:solidFill>
                <a:latin typeface="Cambria" panose="02040503050406030204" pitchFamily="18" charset="0"/>
                <a:ea typeface="Cambria" panose="02040503050406030204" pitchFamily="18" charset="0"/>
              </a:rPr>
              <a:t> </a:t>
            </a:r>
            <a:r>
              <a:rPr lang="en-US" sz="3200" b="1" dirty="0" err="1">
                <a:solidFill>
                  <a:srgbClr val="4EA72E">
                    <a:lumMod val="50000"/>
                  </a:srgbClr>
                </a:solidFill>
                <a:latin typeface="Cambria" panose="02040503050406030204" pitchFamily="18" charset="0"/>
                <a:ea typeface="Cambria" panose="02040503050406030204" pitchFamily="18" charset="0"/>
              </a:rPr>
              <a:t>của</a:t>
            </a:r>
            <a:r>
              <a:rPr lang="en-US" sz="3200" b="1" dirty="0">
                <a:solidFill>
                  <a:srgbClr val="4EA72E">
                    <a:lumMod val="50000"/>
                  </a:srgbClr>
                </a:solidFill>
                <a:latin typeface="Cambria" panose="02040503050406030204" pitchFamily="18" charset="0"/>
                <a:ea typeface="Cambria" panose="02040503050406030204" pitchFamily="18" charset="0"/>
              </a:rPr>
              <a:t> </a:t>
            </a:r>
            <a:r>
              <a:rPr lang="en-US" sz="3200" b="1" dirty="0" err="1">
                <a:solidFill>
                  <a:srgbClr val="4EA72E">
                    <a:lumMod val="50000"/>
                  </a:srgbClr>
                </a:solidFill>
                <a:latin typeface="Cambria" panose="02040503050406030204" pitchFamily="18" charset="0"/>
                <a:ea typeface="Cambria" panose="02040503050406030204" pitchFamily="18" charset="0"/>
              </a:rPr>
              <a:t>hoạt</a:t>
            </a:r>
            <a:r>
              <a:rPr lang="en-US" sz="3200" b="1" dirty="0">
                <a:solidFill>
                  <a:srgbClr val="4EA72E">
                    <a:lumMod val="50000"/>
                  </a:srgbClr>
                </a:solidFill>
                <a:latin typeface="Cambria" panose="02040503050406030204" pitchFamily="18" charset="0"/>
                <a:ea typeface="Cambria" panose="02040503050406030204" pitchFamily="18" charset="0"/>
              </a:rPr>
              <a:t> </a:t>
            </a:r>
            <a:r>
              <a:rPr lang="en-US" sz="3200" b="1" dirty="0" err="1">
                <a:solidFill>
                  <a:srgbClr val="4EA72E">
                    <a:lumMod val="50000"/>
                  </a:srgbClr>
                </a:solidFill>
                <a:latin typeface="Cambria" panose="02040503050406030204" pitchFamily="18" charset="0"/>
                <a:ea typeface="Cambria" panose="02040503050406030204" pitchFamily="18" charset="0"/>
              </a:rPr>
              <a:t>động</a:t>
            </a:r>
            <a:r>
              <a:rPr lang="en-US" sz="3200" b="1" dirty="0">
                <a:solidFill>
                  <a:srgbClr val="4EA72E">
                    <a:lumMod val="50000"/>
                  </a:srgbClr>
                </a:solidFill>
                <a:latin typeface="Cambria" panose="02040503050406030204" pitchFamily="18" charset="0"/>
                <a:ea typeface="Cambria" panose="02040503050406030204" pitchFamily="18" charset="0"/>
              </a:rPr>
              <a:t> </a:t>
            </a:r>
            <a:r>
              <a:rPr lang="en-US" sz="3200" b="1" dirty="0" err="1">
                <a:solidFill>
                  <a:srgbClr val="4EA72E">
                    <a:lumMod val="50000"/>
                  </a:srgbClr>
                </a:solidFill>
                <a:latin typeface="Cambria" panose="02040503050406030204" pitchFamily="18" charset="0"/>
                <a:ea typeface="Cambria" panose="02040503050406030204" pitchFamily="18" charset="0"/>
              </a:rPr>
              <a:t>xã</a:t>
            </a:r>
            <a:r>
              <a:rPr lang="en-US" sz="3200" b="1" dirty="0">
                <a:solidFill>
                  <a:srgbClr val="4EA72E">
                    <a:lumMod val="50000"/>
                  </a:srgbClr>
                </a:solidFill>
                <a:latin typeface="Cambria" panose="02040503050406030204" pitchFamily="18" charset="0"/>
                <a:ea typeface="Cambria" panose="02040503050406030204" pitchFamily="18" charset="0"/>
              </a:rPr>
              <a:t> </a:t>
            </a:r>
            <a:r>
              <a:rPr lang="en-US" sz="3200" b="1" dirty="0" err="1">
                <a:solidFill>
                  <a:srgbClr val="4EA72E">
                    <a:lumMod val="50000"/>
                  </a:srgbClr>
                </a:solidFill>
                <a:latin typeface="Cambria" panose="02040503050406030204" pitchFamily="18" charset="0"/>
                <a:ea typeface="Cambria" panose="02040503050406030204" pitchFamily="18" charset="0"/>
              </a:rPr>
              <a:t>hội</a:t>
            </a:r>
            <a:r>
              <a:rPr lang="en-US" sz="3200" b="1" dirty="0">
                <a:solidFill>
                  <a:srgbClr val="4EA72E">
                    <a:lumMod val="50000"/>
                  </a:srgbClr>
                </a:solidFill>
                <a:latin typeface="Cambria" panose="02040503050406030204" pitchFamily="18" charset="0"/>
                <a:ea typeface="Cambria" panose="02040503050406030204" pitchFamily="18" charset="0"/>
              </a:rPr>
              <a:t>:</a:t>
            </a:r>
            <a:endParaRPr kumimoji="0" lang="en-US" sz="3200" b="1" i="1" u="none" strike="noStrike" kern="1200" cap="none" spc="0" normalizeH="0" baseline="0" noProof="0" dirty="0">
              <a:ln>
                <a:noFill/>
              </a:ln>
              <a:solidFill>
                <a:srgbClr val="4EA72E">
                  <a:lumMod val="50000"/>
                </a:srgbClr>
              </a:solidFill>
              <a:effectLst/>
              <a:uLnTx/>
              <a:uFillTx/>
              <a:latin typeface="Cambria" panose="02040503050406030204" pitchFamily="18" charset="0"/>
              <a:ea typeface="Cambria" panose="02040503050406030204" pitchFamily="18" charset="0"/>
              <a:cs typeface="+mn-cs"/>
            </a:endParaRPr>
          </a:p>
        </p:txBody>
      </p:sp>
      <p:pic>
        <p:nvPicPr>
          <p:cNvPr id="18" name="Picture 17" descr="A collection of books with letters and numbers&#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rcRect r="74511" b="70880"/>
          <a:stretch>
            <a:fillRect/>
          </a:stretch>
        </p:blipFill>
        <p:spPr>
          <a:xfrm>
            <a:off x="0" y="5106382"/>
            <a:ext cx="1958571" cy="1997082"/>
          </a:xfrm>
          <a:prstGeom prst="rect">
            <a:avLst/>
          </a:prstGeom>
        </p:spPr>
      </p:pic>
      <p:sp>
        <p:nvSpPr>
          <p:cNvPr id="2" name="Rectangle: Rounded Corners 1">
            <a:extLst>
              <a:ext uri="{FF2B5EF4-FFF2-40B4-BE49-F238E27FC236}">
                <a16:creationId xmlns:a16="http://schemas.microsoft.com/office/drawing/2014/main" id="{BCB5D5DA-DE97-934C-D0B6-3A3F1545B926}"/>
              </a:ext>
            </a:extLst>
          </p:cNvPr>
          <p:cNvSpPr/>
          <p:nvPr/>
        </p:nvSpPr>
        <p:spPr>
          <a:xfrm>
            <a:off x="1730828" y="1752600"/>
            <a:ext cx="9394371" cy="3744686"/>
          </a:xfrm>
          <a:prstGeom prst="roundRect">
            <a:avLst/>
          </a:prstGeom>
          <a:solidFill>
            <a:schemeClr val="accent5">
              <a:lumMod val="20000"/>
              <a:lumOff val="80000"/>
            </a:schemeClr>
          </a:solidFill>
          <a:ln w="28575" cmpd="dbl">
            <a:solidFill>
              <a:schemeClr val="accent5">
                <a:lumMod val="75000"/>
              </a:schemeClr>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algn="just"/>
            <a:r>
              <a:rPr lang="vi-VN" sz="3200" dirty="0">
                <a:solidFill>
                  <a:srgbClr val="002060"/>
                </a:solidFill>
                <a:latin typeface="Cambria" panose="02040503050406030204" pitchFamily="18" charset="0"/>
                <a:ea typeface="Cambria" panose="02040503050406030204" pitchFamily="18" charset="0"/>
              </a:rPr>
              <a:t>+ Nội dung hoạt động xã hội (bảo vệ môi trường, tôn vinh giá trị văn hóa truyền thống,…</a:t>
            </a:r>
          </a:p>
          <a:p>
            <a:pPr algn="just"/>
            <a:r>
              <a:rPr lang="vi-VN" sz="3200" dirty="0">
                <a:solidFill>
                  <a:srgbClr val="002060"/>
                </a:solidFill>
                <a:latin typeface="Cambria" panose="02040503050406030204" pitchFamily="18" charset="0"/>
                <a:ea typeface="Cambria" panose="02040503050406030204" pitchFamily="18" charset="0"/>
              </a:rPr>
              <a:t>+ Hình thức hoạt động xã hội: (lễ hội, lao động công ích,…)</a:t>
            </a:r>
          </a:p>
          <a:p>
            <a:pPr algn="just"/>
            <a:r>
              <a:rPr lang="vi-VN" sz="3200" dirty="0">
                <a:solidFill>
                  <a:srgbClr val="002060"/>
                </a:solidFill>
                <a:latin typeface="Cambria" panose="02040503050406030204" pitchFamily="18" charset="0"/>
                <a:ea typeface="Cambria" panose="02040503050406030204" pitchFamily="18" charset="0"/>
              </a:rPr>
              <a:t>+ Ý nghĩa của hoạt động xã hội đối với bản thân và cộng đồng.</a:t>
            </a:r>
          </a:p>
          <a:p>
            <a:pPr algn="just"/>
            <a:r>
              <a:rPr lang="vi-VN" sz="3200" dirty="0">
                <a:solidFill>
                  <a:srgbClr val="002060"/>
                </a:solidFill>
                <a:latin typeface="Cambria" panose="02040503050406030204" pitchFamily="18" charset="0"/>
                <a:ea typeface="Cambria" panose="02040503050406030204" pitchFamily="18" charset="0"/>
              </a:rPr>
              <a:t>+ …</a:t>
            </a:r>
            <a:endParaRPr lang="en-US" altLang="en-US" sz="3200" dirty="0">
              <a:solidFill>
                <a:srgbClr val="0000FF"/>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87334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3D238F-CB15-8CD9-8245-89079CF2F7A5}"/>
              </a:ext>
            </a:extLst>
          </p:cNvPr>
          <p:cNvPicPr>
            <a:picLocks noChangeAspect="1"/>
          </p:cNvPicPr>
          <p:nvPr/>
        </p:nvPicPr>
        <p:blipFill>
          <a:blip r:embed="rId2"/>
          <a:stretch>
            <a:fillRect/>
          </a:stretch>
        </p:blipFill>
        <p:spPr>
          <a:xfrm>
            <a:off x="2145019" y="2304528"/>
            <a:ext cx="7901962" cy="4086488"/>
          </a:xfrm>
          <a:prstGeom prst="rect">
            <a:avLst/>
          </a:prstGeom>
        </p:spPr>
      </p:pic>
      <p:pic>
        <p:nvPicPr>
          <p:cNvPr id="3" name="Picture 2">
            <a:extLst>
              <a:ext uri="{FF2B5EF4-FFF2-40B4-BE49-F238E27FC236}">
                <a16:creationId xmlns:a16="http://schemas.microsoft.com/office/drawing/2014/main" id="{9DB97EDA-5932-F523-C79B-95DB9C3EAD08}"/>
              </a:ext>
            </a:extLst>
          </p:cNvPr>
          <p:cNvPicPr>
            <a:picLocks noChangeAspect="1"/>
          </p:cNvPicPr>
          <p:nvPr/>
        </p:nvPicPr>
        <p:blipFill>
          <a:blip r:embed="rId3"/>
          <a:stretch>
            <a:fillRect/>
          </a:stretch>
        </p:blipFill>
        <p:spPr>
          <a:xfrm>
            <a:off x="1365094" y="774299"/>
            <a:ext cx="9461812" cy="153022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p:cNvSpPr/>
          <p:nvPr/>
        </p:nvSpPr>
        <p:spPr>
          <a:xfrm>
            <a:off x="457201" y="484413"/>
            <a:ext cx="9840686" cy="5807529"/>
          </a:xfrm>
          <a:prstGeom prst="roundRect">
            <a:avLst/>
          </a:prstGeom>
          <a:solidFill>
            <a:schemeClr val="accent3">
              <a:lumMod val="20000"/>
              <a:lumOff val="80000"/>
            </a:schemeClr>
          </a:solidFill>
          <a:ln w="28575">
            <a:solidFill>
              <a:schemeClr val="accent6">
                <a:lumMod val="50000"/>
              </a:schemeClr>
            </a:solidFill>
            <a:prstDash val="lgDash"/>
          </a:ln>
        </p:spPr>
        <p:style>
          <a:lnRef idx="2">
            <a:schemeClr val="accent2"/>
          </a:lnRef>
          <a:fillRef idx="1">
            <a:schemeClr val="lt1"/>
          </a:fillRef>
          <a:effectRef idx="0">
            <a:schemeClr val="accent2"/>
          </a:effectRef>
          <a:fontRef idx="minor">
            <a:schemeClr val="dk1"/>
          </a:fontRef>
        </p:style>
        <p:txBody>
          <a:bodyPr rtlCol="0" anchor="ctr"/>
          <a:lstStyle/>
          <a:p>
            <a:r>
              <a:rPr lang="vi-VN" sz="2800" b="1" dirty="0">
                <a:latin typeface="Cambria" panose="02040503050406030204" pitchFamily="18" charset="0"/>
                <a:ea typeface="Cambria" panose="02040503050406030204" pitchFamily="18" charset="0"/>
              </a:rPr>
              <a:t>Gợi ý: </a:t>
            </a:r>
            <a:endParaRPr lang="en-US" sz="2800" b="1" dirty="0">
              <a:latin typeface="Cambria" panose="02040503050406030204" pitchFamily="18" charset="0"/>
              <a:ea typeface="Cambria" panose="02040503050406030204" pitchFamily="18" charset="0"/>
            </a:endParaRPr>
          </a:p>
          <a:p>
            <a:r>
              <a:rPr lang="vi-VN" sz="2800" b="1" i="1" dirty="0">
                <a:latin typeface="Cambria" panose="02040503050406030204" pitchFamily="18" charset="0"/>
                <a:ea typeface="Cambria" panose="02040503050406030204" pitchFamily="18" charset="0"/>
              </a:rPr>
              <a:t>+ Nội dung hoạt động xã hội</a:t>
            </a:r>
            <a:r>
              <a:rPr lang="en-US" sz="2800" b="1" i="1" dirty="0">
                <a:latin typeface="Cambria" panose="02040503050406030204" pitchFamily="18" charset="0"/>
                <a:ea typeface="Cambria" panose="02040503050406030204" pitchFamily="18" charset="0"/>
              </a:rPr>
              <a:t>:</a:t>
            </a:r>
            <a:r>
              <a:rPr lang="vi-VN" sz="2800" b="1" i="1" dirty="0">
                <a:latin typeface="Cambria" panose="02040503050406030204" pitchFamily="18" charset="0"/>
                <a:ea typeface="Cambria" panose="02040503050406030204" pitchFamily="18" charset="0"/>
              </a:rPr>
              <a:t> </a:t>
            </a:r>
            <a:r>
              <a:rPr lang="vi-VN" sz="2800" i="1" dirty="0">
                <a:latin typeface="Cambria" panose="02040503050406030204" pitchFamily="18" charset="0"/>
                <a:ea typeface="Cambria" panose="02040503050406030204" pitchFamily="18" charset="0"/>
              </a:rPr>
              <a:t>có thể là bảo vệ môi trường, tôn vinh giá trị tuyên truyền thống, bảo vệ quyền của những người yếu thế, ...</a:t>
            </a:r>
            <a:endParaRPr lang="en-US" sz="2800" dirty="0">
              <a:latin typeface="Cambria" panose="02040503050406030204" pitchFamily="18" charset="0"/>
              <a:ea typeface="Cambria" panose="02040503050406030204" pitchFamily="18" charset="0"/>
            </a:endParaRPr>
          </a:p>
          <a:p>
            <a:pPr algn="just"/>
            <a:r>
              <a:rPr lang="vi-VN" sz="2800" b="1" i="1" dirty="0">
                <a:latin typeface="Cambria" panose="02040503050406030204" pitchFamily="18" charset="0"/>
                <a:ea typeface="Cambria" panose="02040503050406030204" pitchFamily="18" charset="0"/>
              </a:rPr>
              <a:t>+ Hình thức hoạt động xã hội</a:t>
            </a:r>
            <a:r>
              <a:rPr lang="en-US" sz="2800" b="1" i="1" dirty="0">
                <a:latin typeface="Cambria" panose="02040503050406030204" pitchFamily="18" charset="0"/>
                <a:ea typeface="Cambria" panose="02040503050406030204" pitchFamily="18" charset="0"/>
              </a:rPr>
              <a:t>: </a:t>
            </a:r>
            <a:r>
              <a:rPr lang="vi-VN" sz="2800" i="1" dirty="0">
                <a:latin typeface="Cambria" panose="02040503050406030204" pitchFamily="18" charset="0"/>
                <a:ea typeface="Cambria" panose="02040503050406030204" pitchFamily="18" charset="0"/>
              </a:rPr>
              <a:t>rất đa dạng tạo cơ hội cho mọi người tham gia tự nguyện như lễ hội, lao động công ích, chạy hoặc đi bộ, chiến dịch, mit tinh,...</a:t>
            </a:r>
            <a:endParaRPr lang="en-US" sz="2800" dirty="0">
              <a:latin typeface="Cambria" panose="02040503050406030204" pitchFamily="18" charset="0"/>
              <a:ea typeface="Cambria" panose="02040503050406030204" pitchFamily="18" charset="0"/>
            </a:endParaRPr>
          </a:p>
          <a:p>
            <a:r>
              <a:rPr lang="vi-VN" sz="2800" b="1" i="1" dirty="0">
                <a:latin typeface="Cambria" panose="02040503050406030204" pitchFamily="18" charset="0"/>
                <a:ea typeface="Cambria" panose="02040503050406030204" pitchFamily="18" charset="0"/>
              </a:rPr>
              <a:t>+ Hoạt động xã hội có ý nghĩa</a:t>
            </a:r>
            <a:r>
              <a:rPr lang="en-US" sz="2800" b="1" i="1" dirty="0">
                <a:latin typeface="Cambria" panose="02040503050406030204" pitchFamily="18" charset="0"/>
                <a:ea typeface="Cambria" panose="02040503050406030204" pitchFamily="18" charset="0"/>
              </a:rPr>
              <a:t>:</a:t>
            </a:r>
            <a:r>
              <a:rPr lang="vi-VN" sz="2800" b="1" i="1" dirty="0">
                <a:latin typeface="Cambria" panose="02040503050406030204" pitchFamily="18" charset="0"/>
                <a:ea typeface="Cambria" panose="02040503050406030204" pitchFamily="18" charset="0"/>
              </a:rPr>
              <a:t> </a:t>
            </a:r>
            <a:r>
              <a:rPr lang="vi-VN" sz="2800" i="1" dirty="0">
                <a:latin typeface="Cambria" panose="02040503050406030204" pitchFamily="18" charset="0"/>
                <a:ea typeface="Cambria" panose="02040503050406030204" pitchFamily="18" charset="0"/>
              </a:rPr>
              <a:t>tuyên truyền nhằm nâng cao ý thức của con người về nội dung hoạt động, tạo ra sự thay đổi để mang lại điều tốt đẹp cho con người, cho môi trường sống, giúp những người tham gia hoạt động xã hội thêm gắn kết và quan tâm hơn đến cộng đồng, đến mọi người, vì một cuộc sống tốt đẹp và hạnh phúc bền vững hơn.</a:t>
            </a:r>
            <a:endParaRPr lang="en-US" sz="2800" dirty="0">
              <a:latin typeface="Cambria" panose="02040503050406030204" pitchFamily="18" charset="0"/>
              <a:ea typeface="Cambria" panose="02040503050406030204" pitchFamily="18" charset="0"/>
            </a:endParaRPr>
          </a:p>
        </p:txBody>
      </p:sp>
      <p:sp>
        <p:nvSpPr>
          <p:cNvPr id="4" name="Freeform 4"/>
          <p:cNvSpPr/>
          <p:nvPr/>
        </p:nvSpPr>
        <p:spPr>
          <a:xfrm>
            <a:off x="9459686" y="3788228"/>
            <a:ext cx="2936256" cy="3304721"/>
          </a:xfrm>
          <a:custGeom>
            <a:avLst/>
            <a:gdLst/>
            <a:ahLst/>
            <a:cxnLst/>
            <a:rect l="l" t="t" r="r" b="b"/>
            <a:pathLst>
              <a:path w="4534668" h="4688096">
                <a:moveTo>
                  <a:pt x="0" y="0"/>
                </a:moveTo>
                <a:lnTo>
                  <a:pt x="4534668" y="0"/>
                </a:lnTo>
                <a:lnTo>
                  <a:pt x="4534668" y="4688096"/>
                </a:lnTo>
                <a:lnTo>
                  <a:pt x="0" y="46880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2" name="Picture 1" descr="A round pink label with white text and a black background&#10;&#10;Description automatically generated">
            <a:extLst>
              <a:ext uri="{FF2B5EF4-FFF2-40B4-BE49-F238E27FC236}">
                <a16:creationId xmlns:a16="http://schemas.microsoft.com/office/drawing/2014/main" id="{226D2776-5E40-212F-F400-FFC312DA7E9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36037" y="203221"/>
            <a:ext cx="1536128" cy="153612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2" presetClass="entr" presetSubtype="4"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TotalTime>
  <Words>596</Words>
  <Application>Microsoft Office PowerPoint</Application>
  <PresentationFormat>Widescreen</PresentationFormat>
  <Paragraphs>26</Paragraphs>
  <Slides>18</Slides>
  <Notes>1</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18</vt:i4>
      </vt:variant>
    </vt:vector>
  </HeadingPairs>
  <TitlesOfParts>
    <vt:vector size="29" baseType="lpstr">
      <vt:lpstr>Calibri</vt:lpstr>
      <vt:lpstr>Arial</vt:lpstr>
      <vt:lpstr>Cambria</vt:lpstr>
      <vt:lpstr>Aptos Display</vt:lpstr>
      <vt:lpstr>Aptos</vt:lpstr>
      <vt:lpstr>Times New Roman</vt:lpstr>
      <vt:lpstr>Office Theme</vt:lpstr>
      <vt:lpstr>1_Office Theme</vt:lpstr>
      <vt:lpstr>2_Office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Thao Tran</cp:lastModifiedBy>
  <cp:revision>31</cp:revision>
  <dcterms:created xsi:type="dcterms:W3CDTF">2024-10-02T03:10:00Z</dcterms:created>
  <dcterms:modified xsi:type="dcterms:W3CDTF">2024-11-27T09:12:07Z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BD45B94EA0134D18B7D4E3598C7DCB23_13</vt:lpwstr>
  </property>
  <property fmtid="{D5CDD505-2E9C-101B-9397-08002B2CF9AE}" pid="3" name="KSOProductBuildVer">
    <vt:lpwstr>1033-12.2.0.18911</vt:lpwstr>
  </property>
</Properties>
</file>