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87474" autoAdjust="0"/>
  </p:normalViewPr>
  <p:slideViewPr>
    <p:cSldViewPr snapToGrid="0">
      <p:cViewPr varScale="1">
        <p:scale>
          <a:sx n="63" d="100"/>
          <a:sy n="63" d="100"/>
        </p:scale>
        <p:origin x="7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11/11/2024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11/11/2024</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2511706" y="579890"/>
            <a:ext cx="6793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784</TotalTime>
  <Words>275</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#9Slide02 Noi dung dai</vt:lpstr>
      <vt:lpstr>Arial</vt:lpstr>
      <vt:lpstr>Calibri</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 Tran</cp:lastModifiedBy>
  <cp:revision>82</cp:revision>
  <dcterms:created xsi:type="dcterms:W3CDTF">2023-07-30T09:09:34Z</dcterms:created>
  <dcterms:modified xsi:type="dcterms:W3CDTF">2024-11-11T08:50:47Z</dcterms:modified>
  <cp:category>9Slide.vn</cp:category>
</cp:coreProperties>
</file>