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480" r:id="rId4"/>
    <p:sldId id="454" r:id="rId5"/>
    <p:sldId id="491" r:id="rId6"/>
    <p:sldId id="456" r:id="rId7"/>
    <p:sldId id="492" r:id="rId8"/>
    <p:sldId id="493" r:id="rId9"/>
    <p:sldId id="494" r:id="rId10"/>
    <p:sldId id="495" r:id="rId11"/>
    <p:sldId id="496" r:id="rId12"/>
    <p:sldId id="497" r:id="rId13"/>
    <p:sldId id="498" r:id="rId14"/>
    <p:sldId id="457" r:id="rId15"/>
    <p:sldId id="257" r:id="rId16"/>
    <p:sldId id="499" r:id="rId17"/>
    <p:sldId id="270" r:id="rId18"/>
    <p:sldId id="459" r:id="rId19"/>
    <p:sldId id="500" r:id="rId20"/>
    <p:sldId id="501" r:id="rId21"/>
    <p:sldId id="503" r:id="rId22"/>
    <p:sldId id="502" r:id="rId23"/>
    <p:sldId id="504" r:id="rId24"/>
    <p:sldId id="261" r:id="rId25"/>
    <p:sldId id="505" r:id="rId26"/>
    <p:sldId id="264" r:id="rId27"/>
    <p:sldId id="263" r:id="rId28"/>
    <p:sldId id="4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8.sv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1.png"/><Relationship Id="rId1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0.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30.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id="{7791F458-3571-480D-E02E-0D94285C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DDF5-3FD8-2831-B6E0-A1D66855C1B7}"/>
              </a:ext>
            </a:extLst>
          </p:cNvPr>
          <p:cNvSpPr>
            <a:spLocks noGrp="1"/>
          </p:cNvSpPr>
          <p:nvPr>
            <p:ph type="title"/>
          </p:nvPr>
        </p:nvSpPr>
        <p:spPr/>
        <p:txBody>
          <a:bodyPr/>
          <a:lstStyle/>
          <a:p>
            <a:endParaRPr lang="en-US"/>
          </a:p>
        </p:txBody>
      </p:sp>
      <p:pic>
        <p:nvPicPr>
          <p:cNvPr id="4" name="y2mate.com - KOKOMI PRO  DAI NGON VÀNG SÁNG KHÔNG CẦN TRỤNG 30s_720pFH">
            <a:hlinkClick r:id="" action="ppaction://media"/>
            <a:extLst>
              <a:ext uri="{FF2B5EF4-FFF2-40B4-BE49-F238E27FC236}">
                <a16:creationId xmlns:a16="http://schemas.microsoft.com/office/drawing/2014/main" id="{5CD004BB-49F3-B7C6-0D15-830D1F6996F0}"/>
              </a:ext>
            </a:extLst>
          </p:cNvPr>
          <p:cNvPicPr>
            <a:picLocks noGrp="1" noChangeAspect="1"/>
          </p:cNvPicPr>
          <p:nvPr>
            <p:ph idx="1"/>
            <a:videoFile r:link="rId1"/>
            <p:extLst>
              <p:ext uri="{DAA4B4D4-6D71-4841-9C94-3DE7FCFB9230}">
                <p14:media xmlns:p14="http://schemas.microsoft.com/office/powerpoint/2010/main" r:embed="rId2">
                  <p14:trim end="5413"/>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42606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DẦU GỘI HEAD AND SHOUDLERS  BÁN CHẠY SỐ 1 THẾ GIỚI  S  30S_720pFH">
            <a:hlinkClick r:id="" action="ppaction://media"/>
            <a:extLst>
              <a:ext uri="{FF2B5EF4-FFF2-40B4-BE49-F238E27FC236}">
                <a16:creationId xmlns:a16="http://schemas.microsoft.com/office/drawing/2014/main" id="{B86A4CFF-8A16-DB8C-CFC0-C1B45534E56C}"/>
              </a:ext>
            </a:extLst>
          </p:cNvPr>
          <p:cNvPicPr>
            <a:picLocks noGrp="1" noChangeAspect="1"/>
          </p:cNvPicPr>
          <p:nvPr>
            <p:ph sz="half" idx="1"/>
            <a:videoFile r:link="rId1"/>
            <p:extLst>
              <p:ext uri="{DAA4B4D4-6D71-4841-9C94-3DE7FCFB9230}">
                <p14:media xmlns:p14="http://schemas.microsoft.com/office/powerpoint/2010/main" r:embed="rId2">
                  <p14:trim end="16568"/>
                </p14:media>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314679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SỮA TƯƠI VINAMILK 100  BÒ VUI THẬT SỮA NGON THẬT_720pFH">
            <a:hlinkClick r:id="" action="ppaction://media"/>
            <a:extLst>
              <a:ext uri="{FF2B5EF4-FFF2-40B4-BE49-F238E27FC236}">
                <a16:creationId xmlns:a16="http://schemas.microsoft.com/office/drawing/2014/main" id="{710AAE33-0913-D4AF-5A4E-8491A91E1422}"/>
              </a:ext>
            </a:extLst>
          </p:cNvPr>
          <p:cNvPicPr>
            <a:picLocks noChangeAspect="1"/>
          </p:cNvPicPr>
          <p:nvPr>
            <a:videoFile r:link="rId1"/>
            <p:extLst>
              <p:ext uri="{DAA4B4D4-6D71-4841-9C94-3DE7FCFB9230}">
                <p14:media xmlns:p14="http://schemas.microsoft.com/office/powerpoint/2010/main" r:embed="rId2">
                  <p14:trim end="13748"/>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7911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583</Words>
  <Application>Microsoft Office PowerPoint</Application>
  <PresentationFormat>Widescreen</PresentationFormat>
  <Paragraphs>35</Paragraphs>
  <Slides>26</Slides>
  <Notes>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Aptos</vt:lpstr>
      <vt:lpstr>Aptos Display</vt:lpstr>
      <vt:lpstr>Arial</vt:lpstr>
      <vt:lpstr>Calibri</vt:lpstr>
      <vt:lpstr>Cambria</vt:lpstr>
      <vt:lpstr>Times New Roman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cp:revision>
  <dcterms:created xsi:type="dcterms:W3CDTF">2024-09-23T01:54:40Z</dcterms:created>
  <dcterms:modified xsi:type="dcterms:W3CDTF">2024-10-12T11:04:28Z</dcterms:modified>
</cp:coreProperties>
</file>