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 id="2147483730" r:id="rId6"/>
  </p:sldMasterIdLst>
  <p:notesMasterIdLst>
    <p:notesMasterId r:id="rId33"/>
  </p:notesMasterIdLst>
  <p:sldIdLst>
    <p:sldId id="1174" r:id="rId7"/>
    <p:sldId id="1175" r:id="rId8"/>
    <p:sldId id="317" r:id="rId9"/>
    <p:sldId id="1173" r:id="rId10"/>
    <p:sldId id="377" r:id="rId11"/>
    <p:sldId id="1176" r:id="rId12"/>
    <p:sldId id="375" r:id="rId13"/>
    <p:sldId id="379" r:id="rId14"/>
    <p:sldId id="376" r:id="rId15"/>
    <p:sldId id="1177" r:id="rId16"/>
    <p:sldId id="256" r:id="rId17"/>
    <p:sldId id="372" r:id="rId18"/>
    <p:sldId id="1179" r:id="rId19"/>
    <p:sldId id="378" r:id="rId20"/>
    <p:sldId id="1180" r:id="rId21"/>
    <p:sldId id="381" r:id="rId22"/>
    <p:sldId id="382" r:id="rId23"/>
    <p:sldId id="387" r:id="rId24"/>
    <p:sldId id="259" r:id="rId25"/>
    <p:sldId id="260" r:id="rId26"/>
    <p:sldId id="366" r:id="rId27"/>
    <p:sldId id="367" r:id="rId28"/>
    <p:sldId id="368" r:id="rId29"/>
    <p:sldId id="1181" r:id="rId30"/>
    <p:sldId id="311" r:id="rId31"/>
    <p:sldId id="365"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29" autoAdjust="0"/>
  </p:normalViewPr>
  <p:slideViewPr>
    <p:cSldViewPr snapToGrid="0">
      <p:cViewPr varScale="1">
        <p:scale>
          <a:sx n="85" d="100"/>
          <a:sy n="85" d="100"/>
        </p:scale>
        <p:origin x="74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CN" altLang="en-US"/>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3/11/2025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3/11/2025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3/11/2025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3/11/2025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3/11/2025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3/11/2025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661782"/>
            <a:ext cx="7475220" cy="2194560"/>
          </a:xfrm>
        </p:spPr>
        <p:txBody>
          <a:bodyPr anchor="b">
            <a:normAutofit/>
          </a:bodyPr>
          <a:lstStyle>
            <a:lvl1pPr algn="ctr">
              <a:lnSpc>
                <a:spcPct val="85000"/>
              </a:lnSpc>
              <a:defRPr sz="54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2902226"/>
            <a:ext cx="6575895" cy="1041124"/>
          </a:xfrm>
        </p:spPr>
        <p:txBody>
          <a:bodyPr>
            <a:normAutofit/>
          </a:bodyPr>
          <a:lstStyle>
            <a:lvl1pPr marL="0" indent="0" algn="ctr">
              <a:buNone/>
              <a:defRPr sz="1650">
                <a:solidFill>
                  <a:srgbClr val="FFFFFF"/>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0524505-6C35-4465-85D0-39F91551D733}" type="datetimeFigureOut">
              <a:rPr lang="en-GB" smtClean="0"/>
              <a:t>11/03/2025</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BF40BA8-4139-4C02-AAFD-92EE457A529E}" type="slidenum">
              <a:rPr lang="en-GB" smtClean="0"/>
              <a:t>‹#›</a:t>
            </a:fld>
            <a:endParaRPr lang="en-GB"/>
          </a:p>
        </p:txBody>
      </p:sp>
      <p:cxnSp>
        <p:nvCxnSpPr>
          <p:cNvPr id="8" name="Straight Connector 7"/>
          <p:cNvCxnSpPr/>
          <p:nvPr/>
        </p:nvCxnSpPr>
        <p:spPr>
          <a:xfrm>
            <a:off x="1483995" y="280035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099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24505-6C35-4465-85D0-39F91551D733}"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2927118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880181"/>
            <a:ext cx="7475220" cy="2194560"/>
          </a:xfrm>
        </p:spPr>
        <p:txBody>
          <a:bodyPr anchor="b">
            <a:noAutofit/>
          </a:bodyPr>
          <a:lstStyle>
            <a:lvl1pPr algn="ctr">
              <a:lnSpc>
                <a:spcPct val="85000"/>
              </a:lnSpc>
              <a:defRPr sz="54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3115890"/>
            <a:ext cx="6576822" cy="1022855"/>
          </a:xfrm>
        </p:spPr>
        <p:txBody>
          <a:bodyPr anchor="t">
            <a:normAutofit/>
          </a:bodyPr>
          <a:lstStyle>
            <a:lvl1pPr marL="0" indent="0" algn="ctr">
              <a:buNone/>
              <a:defRPr sz="165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524505-6C35-4465-85D0-39F91551D733}"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cxnSp>
        <p:nvCxnSpPr>
          <p:cNvPr id="7" name="Straight Connector 6"/>
          <p:cNvCxnSpPr/>
          <p:nvPr/>
        </p:nvCxnSpPr>
        <p:spPr>
          <a:xfrm>
            <a:off x="1485900" y="3015306"/>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98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1543049"/>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1543050"/>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524505-6C35-4465-85D0-39F91551D733}"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2451541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1501133"/>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04111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499274"/>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03949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524505-6C35-4465-85D0-39F91551D733}" type="datetimeFigureOut">
              <a:rPr lang="en-GB" smtClean="0"/>
              <a:t>11/03/2025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60069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524505-6C35-4465-85D0-39F91551D733}" type="datetimeFigureOut">
              <a:rPr lang="en-GB" smtClean="0"/>
              <a:t>11/03/2025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3950310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24505-6C35-4465-85D0-39F91551D733}" type="datetimeFigureOut">
              <a:rPr lang="en-GB" smtClean="0"/>
              <a:t>11/03/2025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3080308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389119" y="822960"/>
            <a:ext cx="3909060" cy="34975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125980"/>
            <a:ext cx="2948940" cy="226314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0524505-6C35-4465-85D0-39F91551D733}"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14171939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59936" y="802385"/>
            <a:ext cx="4574286" cy="360045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125980"/>
            <a:ext cx="2948940" cy="216027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0524505-6C35-4465-85D0-39F91551D733}"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18464107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24505-6C35-4465-85D0-39F91551D733}"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23914267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71500"/>
            <a:ext cx="1743075" cy="40576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571500"/>
            <a:ext cx="5572125" cy="4057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24505-6C35-4465-85D0-39F91551D733}"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755529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image" Target="../media/image9.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1.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E7D2290-DE02-43A4-BB45-92E58A9B2DE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D4007F4-B207-6F8D-29AF-2B1F0246EE9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C0E99A-1444-F71C-FC0E-E2953B441D7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DE9F22F-D291-C628-5F49-A67FFA60899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33A6CF9-4AA9-0314-0233-6029FAE8412A}"/>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457200"/>
            <a:ext cx="7406640" cy="10172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1543050"/>
            <a:ext cx="7404653" cy="30289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4667871"/>
            <a:ext cx="1746806" cy="273844"/>
          </a:xfrm>
          <a:prstGeom prst="rect">
            <a:avLst/>
          </a:prstGeom>
        </p:spPr>
        <p:txBody>
          <a:bodyPr vert="horz" lIns="91440" tIns="45720" rIns="91440" bIns="45720" rtlCol="0" anchor="ctr"/>
          <a:lstStyle>
            <a:lvl1pPr algn="l">
              <a:defRPr sz="900">
                <a:solidFill>
                  <a:schemeClr val="accent1"/>
                </a:solidFill>
              </a:defRPr>
            </a:lvl1pPr>
          </a:lstStyle>
          <a:p>
            <a:fld id="{D0524505-6C35-4465-85D0-39F91551D733}" type="datetimeFigureOut">
              <a:rPr lang="en-GB" smtClean="0"/>
              <a:t>11/03/2025</a:t>
            </a:fld>
            <a:endParaRPr lang="en-GB"/>
          </a:p>
        </p:txBody>
      </p:sp>
      <p:sp>
        <p:nvSpPr>
          <p:cNvPr id="5" name="Footer Placeholder 4"/>
          <p:cNvSpPr>
            <a:spLocks noGrp="1"/>
          </p:cNvSpPr>
          <p:nvPr>
            <p:ph type="ftr" sz="quarter" idx="3"/>
          </p:nvPr>
        </p:nvSpPr>
        <p:spPr>
          <a:xfrm>
            <a:off x="2961861" y="4667871"/>
            <a:ext cx="3538331" cy="273844"/>
          </a:xfrm>
          <a:prstGeom prst="rect">
            <a:avLst/>
          </a:prstGeom>
        </p:spPr>
        <p:txBody>
          <a:bodyPr vert="horz" lIns="91440" tIns="45720" rIns="91440" bIns="45720" rtlCol="0" anchor="ctr"/>
          <a:lstStyle>
            <a:lvl1pPr algn="ctr">
              <a:defRPr sz="900">
                <a:solidFill>
                  <a:schemeClr val="accent1"/>
                </a:solidFill>
              </a:defRPr>
            </a:lvl1pPr>
          </a:lstStyle>
          <a:p>
            <a:endParaRPr lang="en-GB"/>
          </a:p>
        </p:txBody>
      </p:sp>
      <p:sp>
        <p:nvSpPr>
          <p:cNvPr id="6" name="Slide Number Placeholder 5"/>
          <p:cNvSpPr>
            <a:spLocks noGrp="1"/>
          </p:cNvSpPr>
          <p:nvPr>
            <p:ph type="sldNum" sz="quarter" idx="4"/>
          </p:nvPr>
        </p:nvSpPr>
        <p:spPr>
          <a:xfrm>
            <a:off x="6997148" y="4667871"/>
            <a:ext cx="1279663" cy="273844"/>
          </a:xfrm>
          <a:prstGeom prst="rect">
            <a:avLst/>
          </a:prstGeom>
        </p:spPr>
        <p:txBody>
          <a:bodyPr vert="horz" lIns="91440" tIns="45720" rIns="91440" bIns="45720" rtlCol="0" anchor="ctr"/>
          <a:lstStyle>
            <a:lvl1pPr algn="r">
              <a:defRPr sz="900">
                <a:solidFill>
                  <a:schemeClr val="accent1"/>
                </a:solidFill>
              </a:defRPr>
            </a:lvl1pPr>
          </a:lstStyle>
          <a:p>
            <a:fld id="{ABF40BA8-4139-4C02-AAFD-92EE457A529E}" type="slidenum">
              <a:rPr lang="en-GB" smtClean="0"/>
              <a:t>‹#›</a:t>
            </a:fld>
            <a:endParaRPr lang="en-GB"/>
          </a:p>
        </p:txBody>
      </p:sp>
    </p:spTree>
    <p:extLst>
      <p:ext uri="{BB962C8B-B14F-4D97-AF65-F5344CB8AC3E}">
        <p14:creationId xmlns:p14="http://schemas.microsoft.com/office/powerpoint/2010/main" val="4435328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accent1"/>
        </a:buClr>
        <a:buSzPct val="80000"/>
        <a:buFont typeface="Corbel" pitchFamily="34" charset="0"/>
        <a:buChar char="•"/>
        <a:defRPr sz="165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36.xml"/><Relationship Id="rId6" Type="http://schemas.openxmlformats.org/officeDocument/2006/relationships/image" Target="../media/image40.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8.sv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21.xml"/><Relationship Id="rId18" Type="http://schemas.openxmlformats.org/officeDocument/2006/relationships/image" Target="../media/image54.gif"/><Relationship Id="rId3" Type="http://schemas.openxmlformats.org/officeDocument/2006/relationships/image" Target="../media/image47.jpg"/><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9.png"/><Relationship Id="rId15" Type="http://schemas.microsoft.com/office/2007/relationships/hdphoto" Target="../media/hdphoto4.wdp"/><Relationship Id="rId10" Type="http://schemas.openxmlformats.org/officeDocument/2006/relationships/slide" Target="slide22.xml"/><Relationship Id="rId19" Type="http://schemas.openxmlformats.org/officeDocument/2006/relationships/image" Target="../media/image55.png"/><Relationship Id="rId4" Type="http://schemas.openxmlformats.org/officeDocument/2006/relationships/image" Target="../media/image48.gif"/><Relationship Id="rId9" Type="http://schemas.microsoft.com/office/2007/relationships/hdphoto" Target="../media/hdphoto2.wdp"/><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slide" Target="slide19.xml"/><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slide" Target="slide19.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slide" Target="slide19.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slide" Target="slide19.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8.sv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6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8.emf"/><Relationship Id="rId7" Type="http://schemas.openxmlformats.org/officeDocument/2006/relationships/image" Target="../media/image20.emf"/><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emf"/><Relationship Id="rId11" Type="http://schemas.openxmlformats.org/officeDocument/2006/relationships/image" Target="../media/image23.gif"/><Relationship Id="rId5" Type="http://schemas.openxmlformats.org/officeDocument/2006/relationships/image" Target="../media/image18.emf"/><Relationship Id="rId10" Type="http://schemas.openxmlformats.org/officeDocument/2006/relationships/image" Target="../media/image22.png"/><Relationship Id="rId4" Type="http://schemas.openxmlformats.org/officeDocument/2006/relationships/image" Target="../media/image17.emf"/><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31.emf"/><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2628068" y="999149"/>
            <a:ext cx="3781594" cy="3777641"/>
            <a:chOff x="5468377" y="148251"/>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377" y="148251"/>
              <a:ext cx="5834378" cy="5828280"/>
            </a:xfrm>
            <a:prstGeom prst="rect">
              <a:avLst/>
            </a:prstGeom>
          </p:spPr>
        </p:pic>
        <p:sp>
          <p:nvSpPr>
            <p:cNvPr id="9" name="TextBox 8"/>
            <p:cNvSpPr txBox="1"/>
            <p:nvPr/>
          </p:nvSpPr>
          <p:spPr>
            <a:xfrm rot="14949661">
              <a:off x="6674685" y="1203995"/>
              <a:ext cx="2025648" cy="807242"/>
            </a:xfrm>
            <a:prstGeom prst="rect">
              <a:avLst/>
            </a:prstGeom>
            <a:noFill/>
          </p:spPr>
          <p:txBody>
            <a:bodyPr wrap="square" rtlCol="0">
              <a:spAutoFit/>
            </a:bodyPr>
            <a:lstStyle/>
            <a:p>
              <a:pPr algn="ctr" defTabSz="685800">
                <a:buClrTx/>
                <a:defRPr/>
              </a:pPr>
              <a:r>
                <a:rPr lang="en-US" sz="2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2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66994">
              <a:off x="5740849" y="2009812"/>
              <a:ext cx="2025648" cy="807243"/>
            </a:xfrm>
            <a:prstGeom prst="rect">
              <a:avLst/>
            </a:prstGeom>
            <a:noFill/>
          </p:spPr>
          <p:txBody>
            <a:bodyPr wrap="square" rtlCol="0">
              <a:spAutoFit/>
            </a:bodyPr>
            <a:lstStyle/>
            <a:p>
              <a:pPr algn="ctr" defTabSz="685800">
                <a:buClrTx/>
                <a:defRPr/>
              </a:pPr>
              <a:r>
                <a:rPr lang="en-US" sz="2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2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55023" y="1146597"/>
              <a:ext cx="2025648" cy="617304"/>
            </a:xfrm>
            <a:prstGeom prst="rect">
              <a:avLst/>
            </a:prstGeom>
            <a:noFill/>
          </p:spPr>
          <p:txBody>
            <a:bodyPr wrap="square" rtlCol="0">
              <a:spAutoFit/>
            </a:bodyPr>
            <a:lstStyle/>
            <a:p>
              <a:pPr algn="ctr" defTabSz="685800">
                <a:buClrTx/>
                <a:defRPr/>
              </a:pPr>
              <a:r>
                <a:rPr lang="en-US" sz="20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Mất</a:t>
              </a:r>
              <a:r>
                <a:rPr lang="en-US" sz="2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lượt</a:t>
              </a:r>
              <a:endParaRPr lang="vi-VN" sz="2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24186"/>
              <a:ext cx="2025648" cy="807243"/>
            </a:xfrm>
            <a:prstGeom prst="rect">
              <a:avLst/>
            </a:prstGeom>
            <a:noFill/>
          </p:spPr>
          <p:txBody>
            <a:bodyPr wrap="square" rtlCol="0">
              <a:spAutoFit/>
            </a:bodyPr>
            <a:lstStyle/>
            <a:p>
              <a:pPr algn="ctr" defTabSz="685800">
                <a:buClrTx/>
                <a:defRPr/>
              </a:pPr>
              <a:r>
                <a:rPr lang="en-US" sz="2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2</a:t>
              </a:r>
              <a:endParaRPr lang="vi-VN" sz="2800" b="1" kern="1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9893019">
              <a:off x="5601923" y="3323347"/>
              <a:ext cx="2025648" cy="997183"/>
            </a:xfrm>
            <a:prstGeom prst="rect">
              <a:avLst/>
            </a:prstGeom>
            <a:noFill/>
          </p:spPr>
          <p:txBody>
            <a:bodyPr wrap="square" rtlCol="0">
              <a:spAutoFit/>
            </a:bodyPr>
            <a:lstStyle/>
            <a:p>
              <a:pPr algn="ctr" defTabSz="685800">
                <a:buClrTx/>
                <a:defRPr/>
              </a:pPr>
              <a:r>
                <a:rPr lang="en-US" sz="1800" b="1" kern="1200" dirty="0">
                  <a:solidFill>
                    <a:srgbClr val="FFC000"/>
                  </a:solidFill>
                  <a:latin typeface="Tahoma" panose="020B0604030504040204" pitchFamily="34" charset="0"/>
                  <a:ea typeface="Tahoma" panose="020B0604030504040204" pitchFamily="34" charset="0"/>
                  <a:cs typeface="Tahoma" panose="020B0604030504040204" pitchFamily="34" charset="0"/>
                </a:rPr>
                <a:t>May </a:t>
              </a:r>
              <a:r>
                <a:rPr lang="en-US" sz="1800" b="1" kern="1200" dirty="0" err="1">
                  <a:solidFill>
                    <a:srgbClr val="FFC000"/>
                  </a:solidFill>
                  <a:latin typeface="Tahoma" panose="020B0604030504040204" pitchFamily="34" charset="0"/>
                  <a:ea typeface="Tahoma" panose="020B0604030504040204" pitchFamily="34" charset="0"/>
                  <a:cs typeface="Tahoma" panose="020B0604030504040204" pitchFamily="34" charset="0"/>
                </a:rPr>
                <a:t>mắn</a:t>
              </a:r>
              <a:r>
                <a:rPr lang="en-US" sz="1800" b="1" kern="12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srgbClr val="FFC000"/>
                  </a:solidFill>
                  <a:latin typeface="Tahoma" panose="020B0604030504040204" pitchFamily="34" charset="0"/>
                  <a:ea typeface="Tahoma" panose="020B0604030504040204" pitchFamily="34" charset="0"/>
                  <a:cs typeface="Tahoma" panose="020B0604030504040204" pitchFamily="34" charset="0"/>
                </a:rPr>
                <a:t>lần</a:t>
              </a:r>
              <a:r>
                <a:rPr lang="en-US" sz="1800" b="1" kern="12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srgbClr val="FFC000"/>
                  </a:solidFill>
                  <a:latin typeface="Tahoma" panose="020B0604030504040204" pitchFamily="34" charset="0"/>
                  <a:ea typeface="Tahoma" panose="020B0604030504040204" pitchFamily="34" charset="0"/>
                  <a:cs typeface="Tahoma" panose="020B0604030504040204" pitchFamily="34" charset="0"/>
                </a:rPr>
                <a:t>sau</a:t>
              </a:r>
              <a:endParaRPr lang="vi-VN" sz="1800" b="1" kern="12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18069374">
              <a:off x="6656422" y="4268004"/>
              <a:ext cx="2025648" cy="807242"/>
            </a:xfrm>
            <a:prstGeom prst="rect">
              <a:avLst/>
            </a:prstGeom>
            <a:noFill/>
          </p:spPr>
          <p:txBody>
            <a:bodyPr wrap="square" rtlCol="0">
              <a:spAutoFit/>
            </a:bodyPr>
            <a:lstStyle/>
            <a:p>
              <a:pPr algn="ctr" defTabSz="685800">
                <a:buClrTx/>
                <a:defRPr/>
              </a:pPr>
              <a:r>
                <a:rPr lang="en-US" sz="2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2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34945"/>
              <a:ext cx="2025648" cy="807242"/>
            </a:xfrm>
            <a:prstGeom prst="rect">
              <a:avLst/>
            </a:prstGeom>
            <a:noFill/>
          </p:spPr>
          <p:txBody>
            <a:bodyPr wrap="square" rtlCol="0">
              <a:spAutoFit/>
            </a:bodyPr>
            <a:lstStyle/>
            <a:p>
              <a:pPr algn="ctr" defTabSz="685800">
                <a:buClrTx/>
                <a:defRPr/>
              </a:pPr>
              <a:r>
                <a:rPr lang="en-US" sz="2800" b="1" kern="1200" dirty="0">
                  <a:solidFill>
                    <a:srgbClr val="00B050"/>
                  </a:solidFill>
                  <a:latin typeface="Tahoma" panose="020B0604030504040204" pitchFamily="34" charset="0"/>
                  <a:ea typeface="Tahoma" panose="020B0604030504040204" pitchFamily="34" charset="0"/>
                  <a:cs typeface="Tahoma" panose="020B0604030504040204" pitchFamily="34" charset="0"/>
                </a:rPr>
                <a:t>3</a:t>
              </a:r>
              <a:endParaRPr lang="vi-VN" sz="2800" b="1" kern="1200"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56731" y="3376185"/>
              <a:ext cx="2025648" cy="807243"/>
            </a:xfrm>
            <a:prstGeom prst="rect">
              <a:avLst/>
            </a:prstGeom>
            <a:noFill/>
          </p:spPr>
          <p:txBody>
            <a:bodyPr wrap="square" rtlCol="0">
              <a:spAutoFit/>
            </a:bodyPr>
            <a:lstStyle/>
            <a:p>
              <a:pPr algn="ctr" defTabSz="685800">
                <a:buClrTx/>
                <a:defRPr/>
              </a:pPr>
              <a:r>
                <a:rPr lang="en-US" sz="2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2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32992" y="299820"/>
            <a:ext cx="8083644" cy="761747"/>
          </a:xfrm>
          <a:prstGeom prst="rect">
            <a:avLst/>
          </a:prstGeom>
          <a:noFill/>
        </p:spPr>
        <p:txBody>
          <a:bodyPr wrap="squar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231" y="1244160"/>
            <a:ext cx="371475" cy="32861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481" y="2486213"/>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85614" y="-520300"/>
            <a:ext cx="457200" cy="457200"/>
          </a:xfrm>
          <a:prstGeom prst="rect">
            <a:avLst/>
          </a:prstGeom>
        </p:spPr>
      </p:pic>
      <p:sp>
        <p:nvSpPr>
          <p:cNvPr id="31" name="Isosceles Triangle 30"/>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6744584" y="2673788"/>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224201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209629"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D7B72A23-9766-AFE6-9234-B91C264D72A2}"/>
              </a:ext>
            </a:extLst>
          </p:cNvPr>
          <p:cNvGrpSpPr/>
          <p:nvPr/>
        </p:nvGrpSpPr>
        <p:grpSpPr>
          <a:xfrm>
            <a:off x="1745192" y="1686560"/>
            <a:ext cx="6991047" cy="871855"/>
            <a:chOff x="8605" y="1545"/>
            <a:chExt cx="10383" cy="1373"/>
          </a:xfrm>
        </p:grpSpPr>
        <p:sp>
          <p:nvSpPr>
            <p:cNvPr id="4" name="圆角矩形 7">
              <a:extLst>
                <a:ext uri="{FF2B5EF4-FFF2-40B4-BE49-F238E27FC236}">
                  <a16:creationId xmlns:a16="http://schemas.microsoft.com/office/drawing/2014/main" id="{D2449118-A76A-E831-D012-C1F52A36DB4C}"/>
                </a:ext>
              </a:extLst>
            </p:cNvPr>
            <p:cNvSpPr/>
            <p:nvPr/>
          </p:nvSpPr>
          <p:spPr>
            <a:xfrm>
              <a:off x="9443" y="1545"/>
              <a:ext cx="9545" cy="1361"/>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椭圆 10">
              <a:extLst>
                <a:ext uri="{FF2B5EF4-FFF2-40B4-BE49-F238E27FC236}">
                  <a16:creationId xmlns:a16="http://schemas.microsoft.com/office/drawing/2014/main" id="{4AFE2EAF-239C-6434-1B96-327CD93280E0}"/>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6" name="AutoShape 25">
              <a:extLst>
                <a:ext uri="{FF2B5EF4-FFF2-40B4-BE49-F238E27FC236}">
                  <a16:creationId xmlns:a16="http://schemas.microsoft.com/office/drawing/2014/main"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7" name="组合 17">
            <a:extLst>
              <a:ext uri="{FF2B5EF4-FFF2-40B4-BE49-F238E27FC236}">
                <a16:creationId xmlns:a16="http://schemas.microsoft.com/office/drawing/2014/main" id="{733B2BF3-945D-0ED8-4980-977E79502EC6}"/>
              </a:ext>
            </a:extLst>
          </p:cNvPr>
          <p:cNvGrpSpPr/>
          <p:nvPr/>
        </p:nvGrpSpPr>
        <p:grpSpPr>
          <a:xfrm>
            <a:off x="1792816" y="2803525"/>
            <a:ext cx="6924675" cy="1238250"/>
            <a:chOff x="8605" y="4498"/>
            <a:chExt cx="9612" cy="1950"/>
          </a:xfrm>
        </p:grpSpPr>
        <p:sp>
          <p:nvSpPr>
            <p:cNvPr id="8" name="圆角矩形 8">
              <a:extLst>
                <a:ext uri="{FF2B5EF4-FFF2-40B4-BE49-F238E27FC236}">
                  <a16:creationId xmlns:a16="http://schemas.microsoft.com/office/drawing/2014/main" id="{4369BF6A-854D-8149-3FF8-FA021BF6F754}"/>
                </a:ext>
              </a:extLst>
            </p:cNvPr>
            <p:cNvSpPr/>
            <p:nvPr/>
          </p:nvSpPr>
          <p:spPr>
            <a:xfrm>
              <a:off x="9443" y="4498"/>
              <a:ext cx="8774" cy="195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椭圆 11">
              <a:extLst>
                <a:ext uri="{FF2B5EF4-FFF2-40B4-BE49-F238E27FC236}">
                  <a16:creationId xmlns:a16="http://schemas.microsoft.com/office/drawing/2014/main" id="{94D6F49A-B14E-E531-D276-32BEDAA8D37A}"/>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0" name="AutoShape 25">
              <a:extLst>
                <a:ext uri="{FF2B5EF4-FFF2-40B4-BE49-F238E27FC236}">
                  <a16:creationId xmlns:a16="http://schemas.microsoft.com/office/drawing/2014/main"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1" name="Picture 10">
            <a:extLst>
              <a:ext uri="{FF2B5EF4-FFF2-40B4-BE49-F238E27FC236}">
                <a16:creationId xmlns:a16="http://schemas.microsoft.com/office/drawing/2014/main"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2" name="Freeform 3">
            <a:extLst>
              <a:ext uri="{FF2B5EF4-FFF2-40B4-BE49-F238E27FC236}">
                <a16:creationId xmlns:a16="http://schemas.microsoft.com/office/drawing/2014/main"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1514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986</TotalTime>
  <Words>763</Words>
  <Application>Microsoft Office PowerPoint</Application>
  <PresentationFormat>On-screen Show (16:9)</PresentationFormat>
  <Paragraphs>79</Paragraphs>
  <Slides>26</Slides>
  <Notes>10</Notes>
  <HiddenSlides>0</HiddenSlides>
  <MMClips>2</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26</vt:i4>
      </vt:variant>
    </vt:vector>
  </HeadingPairs>
  <TitlesOfParts>
    <vt:vector size="45" baseType="lpstr">
      <vt:lpstr>宋体</vt:lpstr>
      <vt:lpstr>#9Slide02 Noi dung dai</vt:lpstr>
      <vt:lpstr>#9Slide02 Tieu de dai</vt:lpstr>
      <vt:lpstr>#9Slide03 BoosterNextFYBlack</vt:lpstr>
      <vt:lpstr>Arial</vt:lpstr>
      <vt:lpstr>Calibri</vt:lpstr>
      <vt:lpstr>Cambria</vt:lpstr>
      <vt:lpstr>Corbel</vt:lpstr>
      <vt:lpstr>Lato Light</vt:lpstr>
      <vt:lpstr>Tahoma</vt:lpstr>
      <vt:lpstr>Times New Roman</vt:lpstr>
      <vt:lpstr>楷体</vt:lpstr>
      <vt:lpstr>百变马丁</vt:lpstr>
      <vt:lpstr>Climate and Water Lesson by Slidesgo</vt:lpstr>
      <vt:lpstr>1_Office Theme</vt:lpstr>
      <vt:lpstr>2_Office Theme</vt:lpstr>
      <vt:lpstr>Office Theme</vt:lpstr>
      <vt:lpstr>3_Office Theme</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subject>9Slide.vn</dc:subject>
  <dc:creator>huong</dc:creator>
  <dc:description>9Slide.vn</dc:description>
  <cp:lastModifiedBy>Windows User</cp:lastModifiedBy>
  <cp:revision>35</cp:revision>
  <dcterms:modified xsi:type="dcterms:W3CDTF">2025-03-11T15:08:32Z</dcterms:modified>
  <cp:category>9Slide.vn</cp:category>
</cp:coreProperties>
</file>