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7312" r:id="rId3"/>
    <p:sldId id="7325" r:id="rId4"/>
    <p:sldId id="7320" r:id="rId5"/>
    <p:sldId id="7314" r:id="rId6"/>
    <p:sldId id="7326" r:id="rId7"/>
    <p:sldId id="7306" r:id="rId8"/>
    <p:sldId id="7316" r:id="rId9"/>
    <p:sldId id="7329" r:id="rId10"/>
    <p:sldId id="7330" r:id="rId11"/>
    <p:sldId id="7328" r:id="rId12"/>
    <p:sldId id="331" r:id="rId13"/>
    <p:sldId id="7331" r:id="rId14"/>
    <p:sldId id="7308" r:id="rId15"/>
    <p:sldId id="7332" r:id="rId16"/>
    <p:sldId id="7333" r:id="rId17"/>
    <p:sldId id="7334" r:id="rId18"/>
    <p:sldId id="7335" r:id="rId19"/>
    <p:sldId id="3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39.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 Vươn cao Phù Đổng- Bài thể dục buổi sáng">
            <a:hlinkClick r:id="" action="ppaction://media"/>
            <a:extLst>
              <a:ext uri="{FF2B5EF4-FFF2-40B4-BE49-F238E27FC236}">
                <a16:creationId xmlns:a16="http://schemas.microsoft.com/office/drawing/2014/main" id="{D5569C6D-4B13-EFFD-AD29-9FEED2EAD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114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1280159" y="420130"/>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id="{762775A9-4678-8B98-F6FC-649C7BC41F62}"/>
              </a:ext>
            </a:extLst>
          </p:cNvPr>
          <p:cNvPicPr>
            <a:picLocks noChangeAspect="1"/>
          </p:cNvPicPr>
          <p:nvPr/>
        </p:nvPicPr>
        <p:blipFill>
          <a:blip r:embed="rId3"/>
          <a:stretch>
            <a:fillRect/>
          </a:stretch>
        </p:blipFill>
        <p:spPr>
          <a:xfrm>
            <a:off x="1266550" y="1327791"/>
            <a:ext cx="9272820" cy="278001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DACB3D73-1A20-15E0-3957-EB20B425E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CFAC4D11-F4D8-ED77-48DB-E7EC7F4B1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286</Words>
  <Application>Microsoft Office PowerPoint</Application>
  <PresentationFormat>Widescreen</PresentationFormat>
  <Paragraphs>26</Paragraphs>
  <Slides>18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思源黑体 CN</vt:lpstr>
      <vt:lpstr>思源黑体 CN Bold</vt:lpstr>
      <vt:lpstr>Arial</vt:lpstr>
      <vt:lpstr>Calibri</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43</cp:revision>
  <dcterms:created xsi:type="dcterms:W3CDTF">2023-07-24T12:44:24Z</dcterms:created>
  <dcterms:modified xsi:type="dcterms:W3CDTF">2024-11-11T09:14:50Z</dcterms:modified>
  <cp:category>9Slide.vn</cp:category>
</cp:coreProperties>
</file>