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988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gif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5.png"/><Relationship Id="rId2" Type="http://schemas.openxmlformats.org/officeDocument/2006/relationships/image" Target="../media/image2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52.png"/><Relationship Id="rId9" Type="http://schemas.openxmlformats.org/officeDocument/2006/relationships/image" Target="../media/image4.sv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9.svg"/><Relationship Id="rId1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54.png"/><Relationship Id="rId17" Type="http://schemas.openxmlformats.org/officeDocument/2006/relationships/image" Target="../media/image76.svg"/><Relationship Id="rId2" Type="http://schemas.openxmlformats.org/officeDocument/2006/relationships/image" Target="../media/image3.png"/><Relationship Id="rId16" Type="http://schemas.openxmlformats.org/officeDocument/2006/relationships/image" Target="../media/image5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18" Type="http://schemas.openxmlformats.org/officeDocument/2006/relationships/image" Target="../media/image3.png"/><Relationship Id="rId26" Type="http://schemas.openxmlformats.org/officeDocument/2006/relationships/image" Target="../media/image2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22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18.png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24" Type="http://schemas.openxmlformats.org/officeDocument/2006/relationships/image" Target="../media/image6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40.svg"/><Relationship Id="rId4" Type="http://schemas.openxmlformats.org/officeDocument/2006/relationships/image" Target="../media/image19.png"/><Relationship Id="rId9" Type="http://schemas.openxmlformats.org/officeDocument/2006/relationships/image" Target="../media/image32.svg"/><Relationship Id="rId14" Type="http://schemas.openxmlformats.org/officeDocument/2006/relationships/image" Target="../media/image23.png"/><Relationship Id="rId22" Type="http://schemas.openxmlformats.org/officeDocument/2006/relationships/image" Target="../media/image5.png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453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字魂37号-波纹乖乖体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2024-08-04T01:50:14Z</dcterms:created>
  <dcterms:modified xsi:type="dcterms:W3CDTF">2024-09-04T17:38:52Z</dcterms:modified>
</cp:coreProperties>
</file>