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13/01/2025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13/01/2025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13/01/2025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61.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0.png"/><Relationship Id="rId11" Type="http://schemas.openxmlformats.org/officeDocument/2006/relationships/image" Target="../media/image65.wmf"/><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11921" y="65289"/>
                  <a:pt x="70499" y="-11149"/>
                  <a:pt x="164595" y="0"/>
                </a:cubicBezTo>
                <a:cubicBezTo>
                  <a:pt x="1625751" y="-406996"/>
                  <a:pt x="3759489" y="-326845"/>
                  <a:pt x="5503635" y="0"/>
                </a:cubicBezTo>
                <a:cubicBezTo>
                  <a:pt x="5599287" y="8165"/>
                  <a:pt x="5646228" y="60069"/>
                  <a:pt x="5668230" y="164595"/>
                </a:cubicBezTo>
                <a:cubicBezTo>
                  <a:pt x="5679480" y="434036"/>
                  <a:pt x="5713732" y="595219"/>
                  <a:pt x="5668230" y="822956"/>
                </a:cubicBezTo>
                <a:cubicBezTo>
                  <a:pt x="5662112" y="937456"/>
                  <a:pt x="5605199" y="997181"/>
                  <a:pt x="5503635" y="987551"/>
                </a:cubicBezTo>
                <a:cubicBezTo>
                  <a:pt x="3519681" y="1183923"/>
                  <a:pt x="1267250" y="885167"/>
                  <a:pt x="164595" y="987551"/>
                </a:cubicBezTo>
                <a:cubicBezTo>
                  <a:pt x="74959" y="999506"/>
                  <a:pt x="7694" y="901956"/>
                  <a:pt x="0" y="822956"/>
                </a:cubicBezTo>
                <a:cubicBezTo>
                  <a:pt x="21380" y="615129"/>
                  <a:pt x="-18817" y="275912"/>
                  <a:pt x="0" y="164595"/>
                </a:cubicBezTo>
                <a:close/>
              </a:path>
              <a:path w="5668230" h="987551" stroke="0" extrusionOk="0">
                <a:moveTo>
                  <a:pt x="0" y="164595"/>
                </a:moveTo>
                <a:cubicBezTo>
                  <a:pt x="1624" y="45815"/>
                  <a:pt x="69669" y="-282"/>
                  <a:pt x="164595" y="0"/>
                </a:cubicBezTo>
                <a:cubicBezTo>
                  <a:pt x="2120495" y="-20438"/>
                  <a:pt x="3279057" y="359433"/>
                  <a:pt x="5503635" y="0"/>
                </a:cubicBezTo>
                <a:cubicBezTo>
                  <a:pt x="5586037" y="-4655"/>
                  <a:pt x="5675926" y="56174"/>
                  <a:pt x="5668230" y="164595"/>
                </a:cubicBezTo>
                <a:cubicBezTo>
                  <a:pt x="5679865" y="271779"/>
                  <a:pt x="5698949" y="631634"/>
                  <a:pt x="5668230" y="822956"/>
                </a:cubicBezTo>
                <a:cubicBezTo>
                  <a:pt x="5663164" y="912465"/>
                  <a:pt x="5602126" y="994837"/>
                  <a:pt x="5503635" y="987551"/>
                </a:cubicBezTo>
                <a:cubicBezTo>
                  <a:pt x="4423127" y="920302"/>
                  <a:pt x="1285337" y="969062"/>
                  <a:pt x="164595" y="987551"/>
                </a:cubicBezTo>
                <a:cubicBezTo>
                  <a:pt x="60036" y="976584"/>
                  <a:pt x="-5335" y="924355"/>
                  <a:pt x="0" y="822956"/>
                </a:cubicBezTo>
                <a:cubicBezTo>
                  <a:pt x="13084" y="574464"/>
                  <a:pt x="-16849" y="421799"/>
                  <a:pt x="0" y="164595"/>
                </a:cubicBezTo>
                <a:close/>
              </a:path>
              <a:path w="5668230" h="987551" fill="none" stroke="0" extrusionOk="0">
                <a:moveTo>
                  <a:pt x="0" y="164595"/>
                </a:moveTo>
                <a:cubicBezTo>
                  <a:pt x="3394" y="66313"/>
                  <a:pt x="63809" y="-10765"/>
                  <a:pt x="164595" y="0"/>
                </a:cubicBezTo>
                <a:cubicBezTo>
                  <a:pt x="2069438" y="-19364"/>
                  <a:pt x="3484381" y="-110641"/>
                  <a:pt x="5503635" y="0"/>
                </a:cubicBezTo>
                <a:cubicBezTo>
                  <a:pt x="5591670" y="20487"/>
                  <a:pt x="5657052" y="64560"/>
                  <a:pt x="5668230" y="164595"/>
                </a:cubicBezTo>
                <a:cubicBezTo>
                  <a:pt x="5634545" y="412452"/>
                  <a:pt x="5710695" y="574774"/>
                  <a:pt x="5668230" y="822956"/>
                </a:cubicBezTo>
                <a:cubicBezTo>
                  <a:pt x="5681983" y="924045"/>
                  <a:pt x="5602866" y="1010061"/>
                  <a:pt x="5503635" y="987551"/>
                </a:cubicBezTo>
                <a:cubicBezTo>
                  <a:pt x="3276844" y="1159950"/>
                  <a:pt x="1504296" y="982628"/>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11921" y="65289"/>
                  <a:pt x="70499" y="-11149"/>
                  <a:pt x="164595" y="0"/>
                </a:cubicBezTo>
                <a:cubicBezTo>
                  <a:pt x="1625751" y="-406996"/>
                  <a:pt x="3759489" y="-326845"/>
                  <a:pt x="5503635" y="0"/>
                </a:cubicBezTo>
                <a:cubicBezTo>
                  <a:pt x="5599287" y="8165"/>
                  <a:pt x="5646228" y="60069"/>
                  <a:pt x="5668230" y="164595"/>
                </a:cubicBezTo>
                <a:cubicBezTo>
                  <a:pt x="5679480" y="434036"/>
                  <a:pt x="5713732" y="595219"/>
                  <a:pt x="5668230" y="822956"/>
                </a:cubicBezTo>
                <a:cubicBezTo>
                  <a:pt x="5662112" y="937456"/>
                  <a:pt x="5605199" y="997181"/>
                  <a:pt x="5503635" y="987551"/>
                </a:cubicBezTo>
                <a:cubicBezTo>
                  <a:pt x="3519681" y="1183923"/>
                  <a:pt x="1267250" y="885167"/>
                  <a:pt x="164595" y="987551"/>
                </a:cubicBezTo>
                <a:cubicBezTo>
                  <a:pt x="74959" y="999506"/>
                  <a:pt x="7694" y="901956"/>
                  <a:pt x="0" y="822956"/>
                </a:cubicBezTo>
                <a:cubicBezTo>
                  <a:pt x="21380" y="615129"/>
                  <a:pt x="-18817" y="275912"/>
                  <a:pt x="0" y="164595"/>
                </a:cubicBezTo>
                <a:close/>
              </a:path>
              <a:path w="5668230" h="987551" stroke="0" extrusionOk="0">
                <a:moveTo>
                  <a:pt x="0" y="164595"/>
                </a:moveTo>
                <a:cubicBezTo>
                  <a:pt x="1624" y="45815"/>
                  <a:pt x="69669" y="-282"/>
                  <a:pt x="164595" y="0"/>
                </a:cubicBezTo>
                <a:cubicBezTo>
                  <a:pt x="2120495" y="-20438"/>
                  <a:pt x="3279057" y="359433"/>
                  <a:pt x="5503635" y="0"/>
                </a:cubicBezTo>
                <a:cubicBezTo>
                  <a:pt x="5586037" y="-4655"/>
                  <a:pt x="5675926" y="56174"/>
                  <a:pt x="5668230" y="164595"/>
                </a:cubicBezTo>
                <a:cubicBezTo>
                  <a:pt x="5679865" y="271779"/>
                  <a:pt x="5698949" y="631634"/>
                  <a:pt x="5668230" y="822956"/>
                </a:cubicBezTo>
                <a:cubicBezTo>
                  <a:pt x="5663164" y="912465"/>
                  <a:pt x="5602126" y="994837"/>
                  <a:pt x="5503635" y="987551"/>
                </a:cubicBezTo>
                <a:cubicBezTo>
                  <a:pt x="4423127" y="920302"/>
                  <a:pt x="1285337" y="969062"/>
                  <a:pt x="164595" y="987551"/>
                </a:cubicBezTo>
                <a:cubicBezTo>
                  <a:pt x="60036" y="976584"/>
                  <a:pt x="-5335" y="924355"/>
                  <a:pt x="0" y="822956"/>
                </a:cubicBezTo>
                <a:cubicBezTo>
                  <a:pt x="13084" y="574464"/>
                  <a:pt x="-16849" y="421799"/>
                  <a:pt x="0" y="164595"/>
                </a:cubicBezTo>
                <a:close/>
              </a:path>
              <a:path w="5668230" h="987551" fill="none" stroke="0" extrusionOk="0">
                <a:moveTo>
                  <a:pt x="0" y="164595"/>
                </a:moveTo>
                <a:cubicBezTo>
                  <a:pt x="3394" y="66313"/>
                  <a:pt x="63809" y="-10765"/>
                  <a:pt x="164595" y="0"/>
                </a:cubicBezTo>
                <a:cubicBezTo>
                  <a:pt x="2069438" y="-19364"/>
                  <a:pt x="3484381" y="-110641"/>
                  <a:pt x="5503635" y="0"/>
                </a:cubicBezTo>
                <a:cubicBezTo>
                  <a:pt x="5591670" y="20487"/>
                  <a:pt x="5657052" y="64560"/>
                  <a:pt x="5668230" y="164595"/>
                </a:cubicBezTo>
                <a:cubicBezTo>
                  <a:pt x="5634545" y="412452"/>
                  <a:pt x="5710695" y="574774"/>
                  <a:pt x="5668230" y="822956"/>
                </a:cubicBezTo>
                <a:cubicBezTo>
                  <a:pt x="5681983" y="924045"/>
                  <a:pt x="5602866" y="1010061"/>
                  <a:pt x="5503635" y="987551"/>
                </a:cubicBezTo>
                <a:cubicBezTo>
                  <a:pt x="3276844" y="1159950"/>
                  <a:pt x="1504296" y="982628"/>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2983" y="63678"/>
                  <a:pt x="41333" y="-15059"/>
                  <a:pt x="100690" y="0"/>
                </a:cubicBezTo>
                <a:cubicBezTo>
                  <a:pt x="2902204" y="-325199"/>
                  <a:pt x="5259452" y="-247985"/>
                  <a:pt x="6104166" y="0"/>
                </a:cubicBezTo>
                <a:cubicBezTo>
                  <a:pt x="6171428" y="22712"/>
                  <a:pt x="6185244" y="59322"/>
                  <a:pt x="6204857" y="164595"/>
                </a:cubicBezTo>
                <a:cubicBezTo>
                  <a:pt x="6226636" y="434722"/>
                  <a:pt x="6232693" y="616082"/>
                  <a:pt x="6204857" y="822956"/>
                </a:cubicBezTo>
                <a:cubicBezTo>
                  <a:pt x="6197752" y="946876"/>
                  <a:pt x="6179491" y="1007573"/>
                  <a:pt x="6104166" y="987551"/>
                </a:cubicBezTo>
                <a:cubicBezTo>
                  <a:pt x="3276445" y="1210544"/>
                  <a:pt x="2332945" y="901619"/>
                  <a:pt x="100690" y="987551"/>
                </a:cubicBezTo>
                <a:cubicBezTo>
                  <a:pt x="46379" y="1001821"/>
                  <a:pt x="5831" y="904307"/>
                  <a:pt x="0" y="822956"/>
                </a:cubicBezTo>
                <a:cubicBezTo>
                  <a:pt x="9673" y="618593"/>
                  <a:pt x="3252" y="273451"/>
                  <a:pt x="0" y="164595"/>
                </a:cubicBezTo>
                <a:close/>
              </a:path>
              <a:path w="6204857" h="987551" stroke="0" extrusionOk="0">
                <a:moveTo>
                  <a:pt x="0" y="164595"/>
                </a:moveTo>
                <a:cubicBezTo>
                  <a:pt x="1582" y="42299"/>
                  <a:pt x="32922" y="6404"/>
                  <a:pt x="100690" y="0"/>
                </a:cubicBezTo>
                <a:cubicBezTo>
                  <a:pt x="1371394" y="-52491"/>
                  <a:pt x="2720380" y="517159"/>
                  <a:pt x="6104166" y="0"/>
                </a:cubicBezTo>
                <a:cubicBezTo>
                  <a:pt x="6149891" y="-8465"/>
                  <a:pt x="6212121" y="57214"/>
                  <a:pt x="6204857" y="164595"/>
                </a:cubicBezTo>
                <a:cubicBezTo>
                  <a:pt x="6161365" y="292852"/>
                  <a:pt x="6210320" y="626118"/>
                  <a:pt x="6204857" y="822956"/>
                </a:cubicBezTo>
                <a:cubicBezTo>
                  <a:pt x="6193781" y="912540"/>
                  <a:pt x="6173640" y="997234"/>
                  <a:pt x="6104166" y="987551"/>
                </a:cubicBezTo>
                <a:cubicBezTo>
                  <a:pt x="3993301" y="847533"/>
                  <a:pt x="2831733" y="920136"/>
                  <a:pt x="100690" y="987551"/>
                </a:cubicBezTo>
                <a:cubicBezTo>
                  <a:pt x="42557" y="968798"/>
                  <a:pt x="1740" y="923142"/>
                  <a:pt x="0" y="822956"/>
                </a:cubicBezTo>
                <a:cubicBezTo>
                  <a:pt x="-12359" y="614482"/>
                  <a:pt x="18699" y="420944"/>
                  <a:pt x="0" y="164595"/>
                </a:cubicBezTo>
                <a:close/>
              </a:path>
              <a:path w="6204857" h="987551" fill="none" stroke="0" extrusionOk="0">
                <a:moveTo>
                  <a:pt x="0" y="164595"/>
                </a:moveTo>
                <a:cubicBezTo>
                  <a:pt x="3935" y="72126"/>
                  <a:pt x="43319" y="-6491"/>
                  <a:pt x="100690" y="0"/>
                </a:cubicBezTo>
                <a:cubicBezTo>
                  <a:pt x="3105891" y="-92896"/>
                  <a:pt x="5114474" y="-126858"/>
                  <a:pt x="6104166" y="0"/>
                </a:cubicBezTo>
                <a:cubicBezTo>
                  <a:pt x="6148832" y="10661"/>
                  <a:pt x="6190601" y="65335"/>
                  <a:pt x="6204857" y="164595"/>
                </a:cubicBezTo>
                <a:cubicBezTo>
                  <a:pt x="6182900" y="424167"/>
                  <a:pt x="6233384" y="573648"/>
                  <a:pt x="6204857" y="822956"/>
                </a:cubicBezTo>
                <a:cubicBezTo>
                  <a:pt x="6205304" y="929368"/>
                  <a:pt x="6160074" y="1006158"/>
                  <a:pt x="6104166" y="987551"/>
                </a:cubicBezTo>
                <a:cubicBezTo>
                  <a:pt x="3177554" y="1239897"/>
                  <a:pt x="2615504" y="981203"/>
                  <a:pt x="100690" y="987551"/>
                </a:cubicBezTo>
                <a:cubicBezTo>
                  <a:pt x="30486" y="985710"/>
                  <a:pt x="-9256" y="917674"/>
                  <a:pt x="0" y="822956"/>
                </a:cubicBezTo>
                <a:cubicBezTo>
                  <a:pt x="18554" y="626453"/>
                  <a:pt x="-7092" y="299709"/>
                  <a:pt x="0" y="164595"/>
                </a:cubicBezTo>
                <a:close/>
              </a:path>
              <a:path w="6204857" h="987551" fill="none" stroke="0" extrusionOk="0">
                <a:moveTo>
                  <a:pt x="0" y="164595"/>
                </a:moveTo>
                <a:cubicBezTo>
                  <a:pt x="10986" y="64203"/>
                  <a:pt x="42954" y="-6508"/>
                  <a:pt x="100690" y="0"/>
                </a:cubicBezTo>
                <a:cubicBezTo>
                  <a:pt x="3084868" y="-191855"/>
                  <a:pt x="5084104" y="-159300"/>
                  <a:pt x="6104166" y="0"/>
                </a:cubicBezTo>
                <a:cubicBezTo>
                  <a:pt x="6163440" y="25468"/>
                  <a:pt x="6187059" y="55126"/>
                  <a:pt x="6204857" y="164595"/>
                </a:cubicBezTo>
                <a:cubicBezTo>
                  <a:pt x="6202621" y="418276"/>
                  <a:pt x="6225715" y="576695"/>
                  <a:pt x="6204857" y="822956"/>
                </a:cubicBezTo>
                <a:cubicBezTo>
                  <a:pt x="6206835" y="935226"/>
                  <a:pt x="6173141" y="1011326"/>
                  <a:pt x="6104166" y="987551"/>
                </a:cubicBezTo>
                <a:cubicBezTo>
                  <a:pt x="3127933" y="1215165"/>
                  <a:pt x="2597487" y="946923"/>
                  <a:pt x="100690" y="987551"/>
                </a:cubicBezTo>
                <a:cubicBezTo>
                  <a:pt x="33599" y="995624"/>
                  <a:pt x="147" y="912268"/>
                  <a:pt x="0" y="822956"/>
                </a:cubicBezTo>
                <a:cubicBezTo>
                  <a:pt x="7193" y="615849"/>
                  <a:pt x="-9033" y="282613"/>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2983" y="63678"/>
                  <a:pt x="41333" y="-15059"/>
                  <a:pt x="100690" y="0"/>
                </a:cubicBezTo>
                <a:cubicBezTo>
                  <a:pt x="2902204" y="-325199"/>
                  <a:pt x="5259452" y="-247985"/>
                  <a:pt x="6104166" y="0"/>
                </a:cubicBezTo>
                <a:cubicBezTo>
                  <a:pt x="6171428" y="22712"/>
                  <a:pt x="6185244" y="59322"/>
                  <a:pt x="6204857" y="164595"/>
                </a:cubicBezTo>
                <a:cubicBezTo>
                  <a:pt x="6226636" y="434722"/>
                  <a:pt x="6232693" y="616082"/>
                  <a:pt x="6204857" y="822956"/>
                </a:cubicBezTo>
                <a:cubicBezTo>
                  <a:pt x="6197752" y="946876"/>
                  <a:pt x="6179491" y="1007573"/>
                  <a:pt x="6104166" y="987551"/>
                </a:cubicBezTo>
                <a:cubicBezTo>
                  <a:pt x="3276445" y="1210544"/>
                  <a:pt x="2332945" y="901619"/>
                  <a:pt x="100690" y="987551"/>
                </a:cubicBezTo>
                <a:cubicBezTo>
                  <a:pt x="46379" y="1001821"/>
                  <a:pt x="5831" y="904307"/>
                  <a:pt x="0" y="822956"/>
                </a:cubicBezTo>
                <a:cubicBezTo>
                  <a:pt x="9673" y="618593"/>
                  <a:pt x="3252" y="273451"/>
                  <a:pt x="0" y="164595"/>
                </a:cubicBezTo>
                <a:close/>
              </a:path>
              <a:path w="6204857" h="987551" stroke="0" extrusionOk="0">
                <a:moveTo>
                  <a:pt x="0" y="164595"/>
                </a:moveTo>
                <a:cubicBezTo>
                  <a:pt x="1582" y="42299"/>
                  <a:pt x="32922" y="6404"/>
                  <a:pt x="100690" y="0"/>
                </a:cubicBezTo>
                <a:cubicBezTo>
                  <a:pt x="1371394" y="-52491"/>
                  <a:pt x="2720380" y="517159"/>
                  <a:pt x="6104166" y="0"/>
                </a:cubicBezTo>
                <a:cubicBezTo>
                  <a:pt x="6149891" y="-8465"/>
                  <a:pt x="6212121" y="57214"/>
                  <a:pt x="6204857" y="164595"/>
                </a:cubicBezTo>
                <a:cubicBezTo>
                  <a:pt x="6161365" y="292852"/>
                  <a:pt x="6210320" y="626118"/>
                  <a:pt x="6204857" y="822956"/>
                </a:cubicBezTo>
                <a:cubicBezTo>
                  <a:pt x="6193781" y="912540"/>
                  <a:pt x="6173640" y="997234"/>
                  <a:pt x="6104166" y="987551"/>
                </a:cubicBezTo>
                <a:cubicBezTo>
                  <a:pt x="3993301" y="847533"/>
                  <a:pt x="2831733" y="920136"/>
                  <a:pt x="100690" y="987551"/>
                </a:cubicBezTo>
                <a:cubicBezTo>
                  <a:pt x="42557" y="968798"/>
                  <a:pt x="1740" y="923142"/>
                  <a:pt x="0" y="822956"/>
                </a:cubicBezTo>
                <a:cubicBezTo>
                  <a:pt x="-12359" y="614482"/>
                  <a:pt x="18699" y="420944"/>
                  <a:pt x="0" y="164595"/>
                </a:cubicBezTo>
                <a:close/>
              </a:path>
              <a:path w="6204857" h="987551" fill="none" stroke="0" extrusionOk="0">
                <a:moveTo>
                  <a:pt x="0" y="164595"/>
                </a:moveTo>
                <a:cubicBezTo>
                  <a:pt x="3935" y="72126"/>
                  <a:pt x="43319" y="-6491"/>
                  <a:pt x="100690" y="0"/>
                </a:cubicBezTo>
                <a:cubicBezTo>
                  <a:pt x="3105891" y="-92896"/>
                  <a:pt x="5114474" y="-126858"/>
                  <a:pt x="6104166" y="0"/>
                </a:cubicBezTo>
                <a:cubicBezTo>
                  <a:pt x="6148832" y="10661"/>
                  <a:pt x="6190601" y="65335"/>
                  <a:pt x="6204857" y="164595"/>
                </a:cubicBezTo>
                <a:cubicBezTo>
                  <a:pt x="6182900" y="424167"/>
                  <a:pt x="6233384" y="573648"/>
                  <a:pt x="6204857" y="822956"/>
                </a:cubicBezTo>
                <a:cubicBezTo>
                  <a:pt x="6205304" y="929368"/>
                  <a:pt x="6160074" y="1006158"/>
                  <a:pt x="6104166" y="987551"/>
                </a:cubicBezTo>
                <a:cubicBezTo>
                  <a:pt x="3177554" y="1239897"/>
                  <a:pt x="2615504" y="981203"/>
                  <a:pt x="100690" y="987551"/>
                </a:cubicBezTo>
                <a:cubicBezTo>
                  <a:pt x="30486" y="985710"/>
                  <a:pt x="-9256" y="917674"/>
                  <a:pt x="0" y="822956"/>
                </a:cubicBezTo>
                <a:cubicBezTo>
                  <a:pt x="18554" y="626453"/>
                  <a:pt x="-7092" y="299709"/>
                  <a:pt x="0" y="164595"/>
                </a:cubicBezTo>
                <a:close/>
              </a:path>
              <a:path w="6204857" h="987551" fill="none" stroke="0" extrusionOk="0">
                <a:moveTo>
                  <a:pt x="0" y="164595"/>
                </a:moveTo>
                <a:cubicBezTo>
                  <a:pt x="10986" y="64203"/>
                  <a:pt x="42954" y="-6508"/>
                  <a:pt x="100690" y="0"/>
                </a:cubicBezTo>
                <a:cubicBezTo>
                  <a:pt x="3084868" y="-191855"/>
                  <a:pt x="5084104" y="-159300"/>
                  <a:pt x="6104166" y="0"/>
                </a:cubicBezTo>
                <a:cubicBezTo>
                  <a:pt x="6163440" y="25468"/>
                  <a:pt x="6187059" y="55126"/>
                  <a:pt x="6204857" y="164595"/>
                </a:cubicBezTo>
                <a:cubicBezTo>
                  <a:pt x="6202621" y="418276"/>
                  <a:pt x="6225715" y="576695"/>
                  <a:pt x="6204857" y="822956"/>
                </a:cubicBezTo>
                <a:cubicBezTo>
                  <a:pt x="6206835" y="935226"/>
                  <a:pt x="6173141" y="1011326"/>
                  <a:pt x="6104166" y="987551"/>
                </a:cubicBezTo>
                <a:cubicBezTo>
                  <a:pt x="3127933" y="1215165"/>
                  <a:pt x="2597487" y="946923"/>
                  <a:pt x="100690" y="987551"/>
                </a:cubicBezTo>
                <a:cubicBezTo>
                  <a:pt x="33599" y="995624"/>
                  <a:pt x="147" y="912268"/>
                  <a:pt x="0" y="822956"/>
                </a:cubicBezTo>
                <a:cubicBezTo>
                  <a:pt x="7193" y="615849"/>
                  <a:pt x="-9033" y="282613"/>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1754326"/>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a:t>
            </a:r>
            <a:r>
              <a:rPr lang="vi-VN" sz="3600">
                <a:latin typeface="Cambria" panose="02040503050406030204" pitchFamily="18" charset="0"/>
                <a:ea typeface="Cambria" panose="02040503050406030204" pitchFamily="18" charset="0"/>
              </a:rPr>
              <a:t>. </a:t>
            </a:r>
            <a:r>
              <a:rPr lang="en-US" sz="3600">
                <a:latin typeface="Cambria" panose="02040503050406030204" pitchFamily="18" charset="0"/>
                <a:ea typeface="Cambria" panose="02040503050406030204" pitchFamily="18" charset="0"/>
              </a:rPr>
              <a:t> </a:t>
            </a:r>
            <a:endParaRPr lang="vi-VN" sz="3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1246</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User</cp:lastModifiedBy>
  <cp:revision>21</cp:revision>
  <dcterms:created xsi:type="dcterms:W3CDTF">2024-09-03T13:34:48Z</dcterms:created>
  <dcterms:modified xsi:type="dcterms:W3CDTF">2025-01-13T02:48:52Z</dcterms:modified>
</cp:coreProperties>
</file>