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406" r:id="rId4"/>
    <p:sldId id="260" r:id="rId5"/>
    <p:sldId id="405" r:id="rId6"/>
    <p:sldId id="259" r:id="rId7"/>
    <p:sldId id="263" r:id="rId8"/>
    <p:sldId id="264" r:id="rId9"/>
    <p:sldId id="407" r:id="rId10"/>
    <p:sldId id="408" r:id="rId11"/>
    <p:sldId id="409" r:id="rId12"/>
    <p:sldId id="410" r:id="rId13"/>
    <p:sldId id="411" r:id="rId14"/>
    <p:sldId id="412" r:id="rId15"/>
    <p:sldId id="413" r:id="rId16"/>
    <p:sldId id="414" r:id="rId17"/>
    <p:sldId id="267" r:id="rId18"/>
    <p:sldId id="275" r:id="rId19"/>
    <p:sldId id="261" r:id="rId20"/>
    <p:sldId id="395" r:id="rId21"/>
    <p:sldId id="404"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29/09/2024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BB1FF6-8FC0-6CC8-BC46-5B107910FE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29/09/2024</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9B69E797-1C23-F3BD-89DA-E02941E4F32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14300"/>
            <a:ext cx="2228552" cy="2228552"/>
          </a:xfrm>
          <a:prstGeom prst="rect">
            <a:avLst/>
          </a:prstGeom>
        </p:spPr>
      </p:pic>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Hằng không biết nắm bắt cơ hội để khám phá khả năng của bản thân. Ngoài ra, việc từ chối học cách tỉa, tạo dáng cho cây cũng cho thấy rằng Hằng chưa có tinh thần ham học hỏi.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430B304-1160-515E-2A40-F04FCFC6EF3B}"/>
              </a:ext>
            </a:extLst>
          </p:cNvPr>
          <p:cNvPicPr>
            <a:picLocks noChangeAspect="1"/>
          </p:cNvPicPr>
          <p:nvPr/>
        </p:nvPicPr>
        <p:blipFill>
          <a:blip r:embed="rId4"/>
          <a:stretch>
            <a:fillRect/>
          </a:stretch>
        </p:blipFill>
        <p:spPr>
          <a:xfrm>
            <a:off x="1219200" y="2171700"/>
            <a:ext cx="7667625" cy="2962275"/>
          </a:xfrm>
          <a:prstGeom prst="rect">
            <a:avLst/>
          </a:prstGeom>
        </p:spPr>
      </p:pic>
    </p:spTree>
    <p:extLst>
      <p:ext uri="{BB962C8B-B14F-4D97-AF65-F5344CB8AC3E}">
        <p14:creationId xmlns:p14="http://schemas.microsoft.com/office/powerpoint/2010/main" val="260526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3"/>
          <a:stretch>
            <a:fillRect/>
          </a:stretch>
        </p:blipFill>
        <p:spPr>
          <a:xfrm>
            <a:off x="1676400" y="2552699"/>
            <a:ext cx="15357764" cy="5647765"/>
          </a:xfrm>
          <a:prstGeom prst="rect">
            <a:avLst/>
          </a:prstGeom>
        </p:spPr>
      </p:pic>
    </p:spTree>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619500"/>
            <a:ext cx="7467600" cy="50037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Đầu tiên, lập kế hoạch luyện chữ hằng ngày, chuẩn bị đầy đủ các phương tiện hỗ trợ cho việc luyện chữ (vở luyện chữ, bút,...). Sau đó,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7987CC6-980D-5ABC-ACA3-C8595AF01FDB}"/>
              </a:ext>
            </a:extLst>
          </p:cNvPr>
          <p:cNvPicPr>
            <a:picLocks noChangeAspect="1"/>
          </p:cNvPicPr>
          <p:nvPr/>
        </p:nvPicPr>
        <p:blipFill>
          <a:blip r:embed="rId4"/>
          <a:stretch>
            <a:fillRect/>
          </a:stretch>
        </p:blipFill>
        <p:spPr>
          <a:xfrm>
            <a:off x="990600" y="4076700"/>
            <a:ext cx="7375752" cy="2819400"/>
          </a:xfrm>
          <a:prstGeom prst="rect">
            <a:avLst/>
          </a:prstGeom>
        </p:spPr>
      </p:pic>
    </p:spTree>
    <p:extLst>
      <p:ext uri="{BB962C8B-B14F-4D97-AF65-F5344CB8AC3E}">
        <p14:creationId xmlns:p14="http://schemas.microsoft.com/office/powerpoint/2010/main" val="3637909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002060"/>
                </a:solidFill>
                <a:latin typeface="Cambria" panose="02040503050406030204" pitchFamily="18" charset="0"/>
                <a:ea typeface="Cambria" panose="02040503050406030204" pitchFamily="18" charset="0"/>
                <a:cs typeface="Calibri" panose="020F0502020204030204" pitchFamily="34" charset="0"/>
              </a:rPr>
              <a:t>Xác định nguyên nhân bản thân chưa học tốt môn Toán để tìm ra phương án giải quyết. Tiếp theo, lập ra kế hoạch học Toán hằng ngày với sự hỗ trợ của thầy cô, bạn bè, người thân. Cuối cùng, thực hiện theo kế hoạch đã đề ra.</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8FDC0F9-B82C-9DF9-35F3-AE260E6DD916}"/>
              </a:ext>
            </a:extLst>
          </p:cNvPr>
          <p:cNvPicPr>
            <a:picLocks noChangeAspect="1"/>
          </p:cNvPicPr>
          <p:nvPr/>
        </p:nvPicPr>
        <p:blipFill>
          <a:blip r:embed="rId4"/>
          <a:stretch>
            <a:fillRect/>
          </a:stretch>
        </p:blipFill>
        <p:spPr>
          <a:xfrm>
            <a:off x="1219200" y="4152900"/>
            <a:ext cx="6923690" cy="2362200"/>
          </a:xfrm>
          <a:prstGeom prst="rect">
            <a:avLst/>
          </a:prstGeom>
        </p:spPr>
      </p:pic>
    </p:spTree>
    <p:extLst>
      <p:ext uri="{BB962C8B-B14F-4D97-AF65-F5344CB8AC3E}">
        <p14:creationId xmlns:p14="http://schemas.microsoft.com/office/powerpoint/2010/main" val="356963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56388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500" dirty="0">
                <a:solidFill>
                  <a:srgbClr val="002060"/>
                </a:solidFill>
                <a:latin typeface="Cambria" panose="02040503050406030204" pitchFamily="18" charset="0"/>
                <a:ea typeface="Cambria" panose="02040503050406030204" pitchFamily="18" charset="0"/>
                <a:cs typeface="Calibri" panose="020F0502020204030204" pitchFamily="34" charset="0"/>
              </a:rPr>
              <a:t>Điều chỉnh thời gian sinh hoạt hằng ngày, đặt ra kế hoạch đi ngủ và thức dậy đúng giờ. Kiên trì thực hiện theo kế hoạch đó (có thể nhờ sự đồng hành của bố mẹ, những người trong gia đình).</a:t>
            </a:r>
            <a:endPar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C241F773-C65E-2257-1FC9-7D29CE31ADB4}"/>
              </a:ext>
            </a:extLst>
          </p:cNvPr>
          <p:cNvPicPr>
            <a:picLocks noChangeAspect="1"/>
          </p:cNvPicPr>
          <p:nvPr/>
        </p:nvPicPr>
        <p:blipFill>
          <a:blip r:embed="rId4"/>
          <a:stretch>
            <a:fillRect/>
          </a:stretch>
        </p:blipFill>
        <p:spPr>
          <a:xfrm>
            <a:off x="1447800" y="4000500"/>
            <a:ext cx="6635692" cy="2133600"/>
          </a:xfrm>
          <a:prstGeom prst="rect">
            <a:avLst/>
          </a:prstGeom>
        </p:spPr>
      </p:pic>
    </p:spTree>
    <p:extLst>
      <p:ext uri="{BB962C8B-B14F-4D97-AF65-F5344CB8AC3E}">
        <p14:creationId xmlns:p14="http://schemas.microsoft.com/office/powerpoint/2010/main" val="102512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380B5DC-6B53-DCFA-0E71-9B527F13D8D5}"/>
              </a:ext>
            </a:extLst>
          </p:cNvPr>
          <p:cNvPicPr>
            <a:picLocks noChangeAspect="1"/>
          </p:cNvPicPr>
          <p:nvPr/>
        </p:nvPicPr>
        <p:blipFill>
          <a:blip r:embed="rId3"/>
          <a:stretch>
            <a:fillRect/>
          </a:stretch>
        </p:blipFill>
        <p:spPr>
          <a:xfrm>
            <a:off x="4038600" y="647700"/>
            <a:ext cx="10263444" cy="1745056"/>
          </a:xfrm>
          <a:prstGeom prst="rect">
            <a:avLst/>
          </a:prstGeom>
        </p:spPr>
      </p:pic>
      <p:sp>
        <p:nvSpPr>
          <p:cNvPr id="6" name="Rectangle: Rounded Corners 5">
            <a:extLst>
              <a:ext uri="{FF2B5EF4-FFF2-40B4-BE49-F238E27FC236}">
                <a16:creationId xmlns:a16="http://schemas.microsoft.com/office/drawing/2014/main" id="{AF8C6BD6-0CC2-1CFC-8E51-1B805E391ACD}"/>
              </a:ext>
            </a:extLst>
          </p:cNvPr>
          <p:cNvSpPr/>
          <p:nvPr/>
        </p:nvSpPr>
        <p:spPr>
          <a:xfrm>
            <a:off x="9067800" y="3162300"/>
            <a:ext cx="8153400" cy="38862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srgbClr val="002060"/>
                </a:solidFill>
                <a:latin typeface="Cambria" panose="02040503050406030204" pitchFamily="18" charset="0"/>
                <a:ea typeface="Cambria" panose="02040503050406030204" pitchFamily="18" charset="0"/>
                <a:cs typeface="Calibri" panose="020F0502020204030204" pitchFamily="34" charset="0"/>
              </a:rPr>
              <a:t>Thông báo sự việc với những người đáng tin cậy để tìm cách giải quyết.</a:t>
            </a:r>
            <a:endPar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3B6960AB-5E98-A221-2D7F-3DD475009F12}"/>
              </a:ext>
            </a:extLst>
          </p:cNvPr>
          <p:cNvPicPr>
            <a:picLocks noChangeAspect="1"/>
          </p:cNvPicPr>
          <p:nvPr/>
        </p:nvPicPr>
        <p:blipFill>
          <a:blip r:embed="rId4"/>
          <a:stretch>
            <a:fillRect/>
          </a:stretch>
        </p:blipFill>
        <p:spPr>
          <a:xfrm>
            <a:off x="990600" y="3695700"/>
            <a:ext cx="7486316" cy="2667000"/>
          </a:xfrm>
          <a:prstGeom prst="rect">
            <a:avLst/>
          </a:prstGeom>
        </p:spPr>
      </p:pic>
    </p:spTree>
    <p:extLst>
      <p:ext uri="{BB962C8B-B14F-4D97-AF65-F5344CB8AC3E}">
        <p14:creationId xmlns:p14="http://schemas.microsoft.com/office/powerpoint/2010/main" val="2542965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group of kids in a classroom&#10;&#10;Description automatically generated">
            <a:extLst>
              <a:ext uri="{FF2B5EF4-FFF2-40B4-BE49-F238E27FC236}">
                <a16:creationId xmlns:a16="http://schemas.microsoft.com/office/drawing/2014/main" id="{E7615C20-E6BE-D22E-3A02-8EC8E980E2F4}"/>
              </a:ext>
            </a:extLst>
          </p:cNvPr>
          <p:cNvPicPr>
            <a:picLocks noChangeAspect="1"/>
          </p:cNvPicPr>
          <p:nvPr/>
        </p:nvPicPr>
        <p:blipFill>
          <a:blip r:embed="rId2" cstate="print">
            <a:extLst>
              <a:ext uri="{28A0092B-C50C-407E-A947-70E740481C1C}">
                <a14:useLocalDpi xmlns:a14="http://schemas.microsoft.com/office/drawing/2010/main" val="0"/>
              </a:ext>
            </a:extLst>
          </a:blip>
          <a:srcRect t="13434" b="7075"/>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id="{C5D58068-F627-EC04-545E-20DCA5F0C144}"/>
              </a:ext>
            </a:extLst>
          </p:cNvPr>
          <p:cNvPicPr>
            <a:picLocks noChangeAspect="1"/>
          </p:cNvPicPr>
          <p:nvPr/>
        </p:nvPicPr>
        <p:blipFill>
          <a:blip r:embed="rId3"/>
          <a:stretch>
            <a:fillRect/>
          </a:stretch>
        </p:blipFill>
        <p:spPr>
          <a:xfrm>
            <a:off x="3124200" y="723900"/>
            <a:ext cx="11729721" cy="4170025"/>
          </a:xfrm>
          <a:prstGeom prst="rect">
            <a:avLst/>
          </a:prstGeom>
        </p:spPr>
      </p:pic>
    </p:spTree>
    <p:extLst>
      <p:ext uri="{BB962C8B-B14F-4D97-AF65-F5344CB8AC3E}">
        <p14:creationId xmlns:p14="http://schemas.microsoft.com/office/powerpoint/2010/main" val="247518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5"/>
          <a:stretch>
            <a:fillRect/>
          </a:stretch>
        </p:blipFill>
        <p:spPr>
          <a:xfrm>
            <a:off x="5867400" y="2628900"/>
            <a:ext cx="8163252" cy="3023878"/>
          </a:xfrm>
          <a:prstGeom prst="rect">
            <a:avLst/>
          </a:prstGeom>
        </p:spPr>
      </p:pic>
    </p:spTree>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E32996-C447-D79E-A4B2-DB5860895484}"/>
            </a:ext>
          </a:extLst>
        </p:cNvPr>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62E675CE-5B38-6B07-3FCA-6064EDFE98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5A57CA9D-76B6-E0D5-4171-62C4AB67D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4B9E4F61-CE46-3661-97FF-A79006EB681D}"/>
              </a:ext>
            </a:extLst>
          </p:cNvPr>
          <p:cNvSpPr txBox="1"/>
          <p:nvPr/>
        </p:nvSpPr>
        <p:spPr>
          <a:xfrm>
            <a:off x="6103621" y="2447567"/>
            <a:ext cx="7160915" cy="2862322"/>
          </a:xfrm>
          <a:prstGeom prst="rect">
            <a:avLst/>
          </a:prstGeom>
          <a:noFill/>
        </p:spPr>
        <p:txBody>
          <a:bodyPr wrap="square" rtlCol="0">
            <a:spAutoFit/>
          </a:bodyPr>
          <a:lstStyle/>
          <a:p>
            <a:pPr algn="ctr" defTabSz="1371600"/>
            <a:r>
              <a:rPr lang="en-US" sz="9000" dirty="0">
                <a:solidFill>
                  <a:prstClr val="white"/>
                </a:solidFill>
                <a:latin typeface="#9Slide03 BoosterNextFYBlack" panose="02000A03000000020004" pitchFamily="2" charset="-93"/>
              </a:rPr>
              <a:t>Chia </a:t>
            </a:r>
            <a:r>
              <a:rPr lang="en-US" sz="9000" dirty="0" err="1">
                <a:solidFill>
                  <a:prstClr val="white"/>
                </a:solidFill>
                <a:latin typeface="#9Slide03 BoosterNextFYBlack" panose="02000A03000000020004" pitchFamily="2" charset="-93"/>
              </a:rPr>
              <a:t>sẻ</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trước</a:t>
            </a:r>
            <a:r>
              <a:rPr lang="en-US" sz="9000" dirty="0">
                <a:solidFill>
                  <a:prstClr val="white"/>
                </a:solidFill>
                <a:latin typeface="#9Slide03 BoosterNextFYBlack" panose="02000A03000000020004" pitchFamily="2" charset="-93"/>
              </a:rPr>
              <a:t> </a:t>
            </a:r>
            <a:r>
              <a:rPr lang="en-US" sz="9000" dirty="0" err="1">
                <a:solidFill>
                  <a:prstClr val="white"/>
                </a:solidFill>
                <a:latin typeface="#9Slide03 BoosterNextFYBlack" panose="02000A03000000020004" pitchFamily="2" charset="-93"/>
              </a:rPr>
              <a:t>lớp</a:t>
            </a:r>
            <a:endParaRPr lang="vi-VN" sz="9000" dirty="0">
              <a:solidFill>
                <a:prstClr val="white"/>
              </a:solidFill>
              <a:latin typeface="#9Slide03 BoosterNextFYBlack" panose="02000A03000000020004" pitchFamily="2" charset="-93"/>
            </a:endParaRPr>
          </a:p>
        </p:txBody>
      </p:sp>
      <p:sp>
        <p:nvSpPr>
          <p:cNvPr id="16" name="Freeform 18">
            <a:extLst>
              <a:ext uri="{FF2B5EF4-FFF2-40B4-BE49-F238E27FC236}">
                <a16:creationId xmlns:a16="http://schemas.microsoft.com/office/drawing/2014/main" id="{AE59A996-FB13-244B-0FB8-C798E6D4B027}"/>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1834917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1361837" y="3679209"/>
            <a:ext cx="1423908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000" b="0" i="0" u="none" strike="noStrike" kern="1200" cap="none" spc="0" normalizeH="0" baseline="0" noProof="0" dirty="0">
              <a:ln>
                <a:noFill/>
              </a:ln>
              <a:solidFill>
                <a:srgbClr val="50A793"/>
              </a:solidFill>
              <a:effectLst/>
              <a:uLnTx/>
              <a:uFillTx/>
              <a:latin typeface="#9Slide07 SFU Jamaica" panose="00000400000000000000" pitchFamily="2" charset="-93"/>
              <a:ea typeface="+mn-ea"/>
              <a:cs typeface="+mn-cs"/>
            </a:endParaRPr>
          </a:p>
        </p:txBody>
      </p:sp>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CEB69022-1853-5DAE-A644-0DD7F2292D27}"/>
              </a:ext>
            </a:extLst>
          </p:cNvPr>
          <p:cNvPicPr>
            <a:picLocks noChangeAspect="1"/>
          </p:cNvPicPr>
          <p:nvPr/>
        </p:nvPicPr>
        <p:blipFill>
          <a:blip r:embed="rId4"/>
          <a:stretch>
            <a:fillRect/>
          </a:stretch>
        </p:blipFill>
        <p:spPr>
          <a:xfrm>
            <a:off x="3276600" y="2857500"/>
            <a:ext cx="11699238" cy="3145809"/>
          </a:xfrm>
          <a:prstGeom prst="rect">
            <a:avLst/>
          </a:prstGeom>
        </p:spPr>
      </p:pic>
    </p:spTree>
    <p:extLst>
      <p:ext uri="{BB962C8B-B14F-4D97-AF65-F5344CB8AC3E}">
        <p14:creationId xmlns:p14="http://schemas.microsoft.com/office/powerpoint/2010/main" val="231405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65C799F-1BD7-A440-35C3-97994EDC3A88}"/>
              </a:ext>
            </a:extLst>
          </p:cNvPr>
          <p:cNvPicPr>
            <a:picLocks noChangeAspect="1"/>
          </p:cNvPicPr>
          <p:nvPr/>
        </p:nvPicPr>
        <p:blipFill>
          <a:blip r:embed="rId3"/>
          <a:stretch>
            <a:fillRect/>
          </a:stretch>
        </p:blipFill>
        <p:spPr>
          <a:xfrm>
            <a:off x="5181600" y="266700"/>
            <a:ext cx="9132600" cy="1859441"/>
          </a:xfrm>
          <a:prstGeom prst="rect">
            <a:avLst/>
          </a:prstGeom>
        </p:spPr>
      </p:pic>
      <p:pic>
        <p:nvPicPr>
          <p:cNvPr id="4" name="Picture 3">
            <a:extLst>
              <a:ext uri="{FF2B5EF4-FFF2-40B4-BE49-F238E27FC236}">
                <a16:creationId xmlns:a16="http://schemas.microsoft.com/office/drawing/2014/main" id="{8731326D-F487-B935-7433-53E039FCEABD}"/>
              </a:ext>
            </a:extLst>
          </p:cNvPr>
          <p:cNvPicPr>
            <a:picLocks noChangeAspect="1"/>
          </p:cNvPicPr>
          <p:nvPr/>
        </p:nvPicPr>
        <p:blipFill>
          <a:blip r:embed="rId4"/>
          <a:stretch>
            <a:fillRect/>
          </a:stretch>
        </p:blipFill>
        <p:spPr>
          <a:xfrm>
            <a:off x="7315200" y="1790700"/>
            <a:ext cx="5578323" cy="1950889"/>
          </a:xfrm>
          <a:prstGeom prst="rect">
            <a:avLst/>
          </a:prstGeom>
        </p:spPr>
      </p:pic>
      <p:pic>
        <p:nvPicPr>
          <p:cNvPr id="8" name="Picture 7">
            <a:extLst>
              <a:ext uri="{FF2B5EF4-FFF2-40B4-BE49-F238E27FC236}">
                <a16:creationId xmlns:a16="http://schemas.microsoft.com/office/drawing/2014/main" id="{D041DEC6-D789-2AB3-2C79-3FC269B23EAF}"/>
              </a:ext>
            </a:extLst>
          </p:cNvPr>
          <p:cNvPicPr>
            <a:picLocks noChangeAspect="1"/>
          </p:cNvPicPr>
          <p:nvPr/>
        </p:nvPicPr>
        <p:blipFill>
          <a:blip r:embed="rId5"/>
          <a:stretch>
            <a:fillRect/>
          </a:stretch>
        </p:blipFill>
        <p:spPr>
          <a:xfrm>
            <a:off x="4343400" y="4229100"/>
            <a:ext cx="10004403" cy="3737172"/>
          </a:xfrm>
          <a:prstGeom prst="rect">
            <a:avLst/>
          </a:prstGeom>
        </p:spPr>
      </p:pic>
      <p:sp>
        <p:nvSpPr>
          <p:cNvPr id="9" name="Freeform 3">
            <a:extLst>
              <a:ext uri="{FF2B5EF4-FFF2-40B4-BE49-F238E27FC236}">
                <a16:creationId xmlns:a16="http://schemas.microsoft.com/office/drawing/2014/main" id="{1A800F12-4A4C-7586-95D7-F98894DFC549}"/>
              </a:ext>
            </a:extLst>
          </p:cNvPr>
          <p:cNvSpPr/>
          <p:nvPr/>
        </p:nvSpPr>
        <p:spPr>
          <a:xfrm>
            <a:off x="14020800" y="590550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0A08261A-D700-D30B-9639-4F60327AA292}"/>
              </a:ext>
            </a:extLst>
          </p:cNvPr>
          <p:cNvSpPr/>
          <p:nvPr/>
        </p:nvSpPr>
        <p:spPr>
          <a:xfrm>
            <a:off x="152400" y="5131645"/>
            <a:ext cx="4610100" cy="511725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8"/>
            <a:stretch>
              <a:fillRect/>
            </a:stretch>
          </a:blipFill>
        </p:spPr>
        <p:txBody>
          <a:bodyPr/>
          <a:lstStyle/>
          <a:p>
            <a:endParaRPr 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B02E223-9704-AD2C-56D5-C30C8F81C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59448" y="0"/>
            <a:ext cx="2228552" cy="2228552"/>
          </a:xfrm>
          <a:prstGeom prst="rect">
            <a:avLst/>
          </a:prstGeom>
        </p:spPr>
      </p:pic>
    </p:spTree>
    <p:extLst>
      <p:ext uri="{BB962C8B-B14F-4D97-AF65-F5344CB8AC3E}">
        <p14:creationId xmlns:p14="http://schemas.microsoft.com/office/powerpoint/2010/main" val="426314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Freeform 19">
            <a:extLst>
              <a:ext uri="{FF2B5EF4-FFF2-40B4-BE49-F238E27FC236}">
                <a16:creationId xmlns:a16="http://schemas.microsoft.com/office/drawing/2014/main" id="{96ED07DB-DFE8-F55A-53E8-3E68B05936DB}"/>
              </a:ext>
            </a:extLst>
          </p:cNvPr>
          <p:cNvSpPr/>
          <p:nvPr/>
        </p:nvSpPr>
        <p:spPr>
          <a:xfrm>
            <a:off x="5943600" y="6233754"/>
            <a:ext cx="5861634" cy="6261530"/>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1001F63E-066F-ADCA-5301-B27157433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66900"/>
            <a:ext cx="8315665" cy="6425741"/>
          </a:xfrm>
          <a:prstGeom prst="rect">
            <a:avLst/>
          </a:prstGeom>
        </p:spPr>
      </p:pic>
    </p:spTree>
    <p:extLst>
      <p:ext uri="{BB962C8B-B14F-4D97-AF65-F5344CB8AC3E}">
        <p14:creationId xmlns:p14="http://schemas.microsoft.com/office/powerpoint/2010/main" val="484200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3"/>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4"/>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5"/>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6"/>
          <a:stretch>
            <a:fillRect/>
          </a:stretch>
        </p:blipFill>
        <p:spPr>
          <a:xfrm>
            <a:off x="9448800" y="5524500"/>
            <a:ext cx="7667625" cy="2962275"/>
          </a:xfrm>
          <a:prstGeom prst="rect">
            <a:avLst/>
          </a:prstGeom>
        </p:spPr>
      </p:pic>
    </p:spTree>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4"/>
          <a:stretch>
            <a:fillRect/>
          </a:stretch>
        </p:blipFill>
        <p:spPr>
          <a:xfrm>
            <a:off x="762000" y="2019300"/>
            <a:ext cx="7753350" cy="2924175"/>
          </a:xfrm>
          <a:prstGeom prst="rect">
            <a:avLst/>
          </a:prstGeom>
        </p:spPr>
      </p:pic>
    </p:spTree>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4"/>
          <a:stretch>
            <a:fillRect/>
          </a:stretch>
        </p:blipFill>
        <p:spPr>
          <a:xfrm>
            <a:off x="838200" y="2095500"/>
            <a:ext cx="7867650" cy="2886075"/>
          </a:xfrm>
          <a:prstGeom prst="rect">
            <a:avLst/>
          </a:prstGeom>
        </p:spPr>
      </p:pic>
    </p:spTree>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3"/>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4"/>
          <a:stretch>
            <a:fillRect/>
          </a:stretch>
        </p:blipFill>
        <p:spPr>
          <a:xfrm>
            <a:off x="914400" y="2095500"/>
            <a:ext cx="7715250" cy="2809875"/>
          </a:xfrm>
          <a:prstGeom prst="rect">
            <a:avLst/>
          </a:prstGeom>
        </p:spPr>
      </p:pic>
    </p:spTree>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1018</TotalTime>
  <Words>465</Words>
  <Application>Microsoft Office PowerPoint</Application>
  <PresentationFormat>Custom</PresentationFormat>
  <Paragraphs>19</Paragraphs>
  <Slides>20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#9Slide03 BoosterNextFYBlack</vt:lpstr>
      <vt:lpstr>#9Slide03 IcielUni Sans Heavy</vt:lpstr>
      <vt:lpstr>#9Slide07 SFU Jamaica</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Monthly Academic Calendar in Colorful and Fun Style (Bài thuyết trình)</dc:title>
  <dc:creator>ADMIN</dc:creator>
  <cp:lastModifiedBy>Thao Tran</cp:lastModifiedBy>
  <cp:revision>26</cp:revision>
  <dcterms:created xsi:type="dcterms:W3CDTF">2006-08-16T00:00:00Z</dcterms:created>
  <dcterms:modified xsi:type="dcterms:W3CDTF">2024-09-29T12:53:59Z</dcterms:modified>
  <dc:identifier>DAGHh34F4G4</dc:identifier>
</cp:coreProperties>
</file>