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 id="2147483736" r:id="rId4"/>
    <p:sldMasterId id="2147483748" r:id="rId5"/>
  </p:sldMasterIdLst>
  <p:notesMasterIdLst>
    <p:notesMasterId r:id="rId27"/>
  </p:notesMasterIdLst>
  <p:sldIdLst>
    <p:sldId id="264" r:id="rId6"/>
    <p:sldId id="352" r:id="rId7"/>
    <p:sldId id="261" r:id="rId8"/>
    <p:sldId id="257" r:id="rId9"/>
    <p:sldId id="2642" r:id="rId10"/>
    <p:sldId id="339" r:id="rId11"/>
    <p:sldId id="259" r:id="rId12"/>
    <p:sldId id="427" r:id="rId13"/>
    <p:sldId id="2643" r:id="rId14"/>
    <p:sldId id="2644" r:id="rId15"/>
    <p:sldId id="414" r:id="rId16"/>
    <p:sldId id="2645" r:id="rId17"/>
    <p:sldId id="2646" r:id="rId18"/>
    <p:sldId id="2650" r:id="rId19"/>
    <p:sldId id="2651" r:id="rId20"/>
    <p:sldId id="2652" r:id="rId21"/>
    <p:sldId id="2653" r:id="rId22"/>
    <p:sldId id="2647" r:id="rId23"/>
    <p:sldId id="2648" r:id="rId24"/>
    <p:sldId id="2649"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3</a:t>
            </a:fld>
            <a:endParaRPr lang="en-US"/>
          </a:p>
        </p:txBody>
      </p:sp>
    </p:spTree>
    <p:extLst>
      <p:ext uri="{BB962C8B-B14F-4D97-AF65-F5344CB8AC3E}">
        <p14:creationId xmlns:p14="http://schemas.microsoft.com/office/powerpoint/2010/main" val="40890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4</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127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836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08/08/2024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08/08/2024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08/08/2024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08/08/2024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08/08/2024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08/08/2024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9932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2024/8/8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86993E1-DFED-CC3B-393E-11375227193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08/08/2024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50461054"/>
      </p:ext>
    </p:extLst>
  </p:cSld>
  <p:clrMap bg1="lt1" tx1="dk1" bg2="dk2" tx2="lt2" accent1="accent1" accent2="accent2" accent3="accent3" accent4="accent4" accent5="accent5" accent6="accent6" hlink="hlink" folHlink="folHlink"/>
  <p:sldLayoutIdLst>
    <p:sldLayoutId id="21474837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10" y="118276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2" name="Picture 1">
            <a:extLst>
              <a:ext uri="{FF2B5EF4-FFF2-40B4-BE49-F238E27FC236}">
                <a16:creationId xmlns:a16="http://schemas.microsoft.com/office/drawing/2014/main" id="{BA404D41-D701-12E0-7FD4-1B0376EC9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688" y="1066298"/>
            <a:ext cx="7193903" cy="5791702"/>
          </a:xfrm>
          <a:prstGeom prst="rect">
            <a:avLst/>
          </a:prstGeom>
        </p:spPr>
      </p:pic>
    </p:spTree>
    <p:extLst>
      <p:ext uri="{BB962C8B-B14F-4D97-AF65-F5344CB8AC3E}">
        <p14:creationId xmlns:p14="http://schemas.microsoft.com/office/powerpoint/2010/main" val="240600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2E5670C1-E5C5-CCB4-41C4-B9882313E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812" y="1940560"/>
            <a:ext cx="5069840" cy="5069840"/>
          </a:xfrm>
          <a:prstGeom prst="rect">
            <a:avLst/>
          </a:prstGeom>
        </p:spPr>
      </p:pic>
      <p:sp>
        <p:nvSpPr>
          <p:cNvPr id="3" name="Rectangle 2">
            <a:extLst>
              <a:ext uri="{FF2B5EF4-FFF2-40B4-BE49-F238E27FC236}">
                <a16:creationId xmlns:a16="http://schemas.microsoft.com/office/drawing/2014/main"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ùng &quot;Nói lời hay, làm việc tốt&quot; bằng tranh vẽ">
            <a:extLst>
              <a:ext uri="{FF2B5EF4-FFF2-40B4-BE49-F238E27FC236}">
                <a16:creationId xmlns:a16="http://schemas.microsoft.com/office/drawing/2014/main" id="{899F845D-7989-2763-2BC7-F72FBEAD0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739" y="859154"/>
            <a:ext cx="7009553" cy="525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8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át cơm từ thiện tại Bệnh viện Nhi đồng 2 TP.HCM">
            <a:extLst>
              <a:ext uri="{FF2B5EF4-FFF2-40B4-BE49-F238E27FC236}">
                <a16:creationId xmlns:a16="http://schemas.microsoft.com/office/drawing/2014/main" id="{7920D09F-EA2F-DFF3-D4CC-35AADC584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880" y="707708"/>
            <a:ext cx="8117840" cy="540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6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5 quyền lợi của người hiến máu nhân đạo">
            <a:extLst>
              <a:ext uri="{FF2B5EF4-FFF2-40B4-BE49-F238E27FC236}">
                <a16:creationId xmlns:a16="http://schemas.microsoft.com/office/drawing/2014/main" id="{EDCC663C-1FC7-C451-7D70-A91433C9F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320" y="811530"/>
            <a:ext cx="826008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769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ảm phục nữ sinh 4 năm cõng bạn khuyết tật đến trường | Báo Dân trí">
            <a:extLst>
              <a:ext uri="{FF2B5EF4-FFF2-40B4-BE49-F238E27FC236}">
                <a16:creationId xmlns:a16="http://schemas.microsoft.com/office/drawing/2014/main" id="{6B39F632-1D46-423B-214C-370E74D2A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725500"/>
            <a:ext cx="8126730" cy="541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67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8577618" y="2782168"/>
            <a:ext cx="2983156" cy="3976163"/>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Tree>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B128A55-30F4-D5DD-CE3B-6494B9A0821B}"/>
              </a:ext>
            </a:extLst>
          </p:cNvPr>
          <p:cNvPicPr>
            <a:picLocks noChangeAspect="1"/>
          </p:cNvPicPr>
          <p:nvPr/>
        </p:nvPicPr>
        <p:blipFill>
          <a:blip r:embed="rId2"/>
          <a:stretch>
            <a:fillRect/>
          </a:stretch>
        </p:blipFill>
        <p:spPr>
          <a:xfrm>
            <a:off x="4052667" y="2949952"/>
            <a:ext cx="3908048" cy="3908048"/>
          </a:xfrm>
          <a:prstGeom prst="rect">
            <a:avLst/>
          </a:prstGeom>
        </p:spPr>
      </p:pic>
    </p:spTree>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ột nhà thơ chân chính  Tiếng Việt 4  Kể chuyện con nghe  HOCMAI_720pFH">
            <a:hlinkClick r:id="" action="ppaction://media"/>
            <a:extLst>
              <a:ext uri="{FF2B5EF4-FFF2-40B4-BE49-F238E27FC236}">
                <a16:creationId xmlns:a16="http://schemas.microsoft.com/office/drawing/2014/main" id="{DB9E53EB-D4BB-DB17-D2FE-2552F3ADC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354" y="68263"/>
            <a:ext cx="12070645" cy="6789737"/>
          </a:xfrm>
          <a:prstGeom prst="rect">
            <a:avLst/>
          </a:prstGeom>
          <a:noFill/>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9684156" y="4257040"/>
            <a:ext cx="1876618" cy="2501291"/>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Tree>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1"/>
            <a:ext cx="8326337" cy="1200329"/>
            <a:chOff x="453320" y="784778"/>
            <a:chExt cx="10434754" cy="1676573"/>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8" y="784778"/>
              <a:ext cx="9953804" cy="167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 chuyện cho chúng ta bài học gì?</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312160" y="2724310"/>
            <a:ext cx="8152755" cy="2143920"/>
          </a:xfrm>
          <a:prstGeom prst="rect">
            <a:avLst/>
          </a:prstGeom>
          <a:noFill/>
        </p:spPr>
        <p:txBody>
          <a:bodyPr wrap="square" rtlCol="0">
            <a:spAutoFit/>
          </a:bodyPr>
          <a:lstStyle/>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Câu chuyện cho chúng ta thấy cái đúng, cái tốt rất cần được bảo vệ và những ai thực hiện điều đó sẽ luôn được kính trọng và yêu quý. </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6"/>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51B7498A-AF4B-967F-AE40-1B9416D11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607" y="1140689"/>
            <a:ext cx="8315665" cy="6425741"/>
          </a:xfrm>
          <a:prstGeom prst="rect">
            <a:avLst/>
          </a:prstGeom>
        </p:spPr>
      </p:pic>
    </p:spTree>
    <p:extLst>
      <p:ext uri="{BB962C8B-B14F-4D97-AF65-F5344CB8AC3E}">
        <p14:creationId xmlns:p14="http://schemas.microsoft.com/office/powerpoint/2010/main" val="178039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831</Words>
  <Application>Microsoft Office PowerPoint</Application>
  <PresentationFormat>Widescreen</PresentationFormat>
  <Paragraphs>28</Paragraphs>
  <Slides>21</Slides>
  <Notes>8</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Chewy</vt:lpstr>
      <vt:lpstr>Quicksand</vt:lpstr>
      <vt:lpstr>思源黑体 CN Medium</vt:lpstr>
      <vt:lpstr>Arial</vt:lpstr>
      <vt:lpstr>Calibri</vt:lpstr>
      <vt:lpstr>Calibri Light</vt:lpstr>
      <vt:lpstr>Cambria</vt:lpstr>
      <vt:lpstr>Times New Roman</vt:lpstr>
      <vt:lpstr>Wingdings</vt:lpstr>
      <vt:lpstr>Office 主题​​</vt:lpstr>
      <vt:lpstr>12_Office Theme</vt:lpstr>
      <vt:lpstr>Office 主题</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2024-07-17T03:40:02Z</dcterms:created>
  <dcterms:modified xsi:type="dcterms:W3CDTF">2024-08-08T09:36:22Z</dcterms:modified>
</cp:coreProperties>
</file>