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35"/>
  </p:notesMasterIdLst>
  <p:sldIdLst>
    <p:sldId id="2642" r:id="rId5"/>
    <p:sldId id="613" r:id="rId6"/>
    <p:sldId id="614" r:id="rId7"/>
    <p:sldId id="496" r:id="rId8"/>
    <p:sldId id="271" r:id="rId9"/>
    <p:sldId id="395" r:id="rId10"/>
    <p:sldId id="615" r:id="rId11"/>
    <p:sldId id="616" r:id="rId12"/>
    <p:sldId id="511" r:id="rId13"/>
    <p:sldId id="620" r:id="rId14"/>
    <p:sldId id="515" r:id="rId15"/>
    <p:sldId id="617" r:id="rId16"/>
    <p:sldId id="618" r:id="rId17"/>
    <p:sldId id="607" r:id="rId18"/>
    <p:sldId id="619" r:id="rId19"/>
    <p:sldId id="486" r:id="rId20"/>
    <p:sldId id="621" r:id="rId21"/>
    <p:sldId id="622" r:id="rId22"/>
    <p:sldId id="623" r:id="rId23"/>
    <p:sldId id="624" r:id="rId24"/>
    <p:sldId id="625" r:id="rId25"/>
    <p:sldId id="520" r:id="rId26"/>
    <p:sldId id="609" r:id="rId27"/>
    <p:sldId id="626" r:id="rId28"/>
    <p:sldId id="627" r:id="rId29"/>
    <p:sldId id="561" r:id="rId30"/>
    <p:sldId id="562" r:id="rId31"/>
    <p:sldId id="2641" r:id="rId32"/>
    <p:sldId id="301" r:id="rId33"/>
    <p:sldId id="27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2440"/>
    <a:srgbClr val="603B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20" d="100"/>
          <a:sy n="20" d="100"/>
        </p:scale>
        <p:origin x="2456" y="108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C256AC-0350-47E7-9E5C-0EBAC5FB2B74}"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2AACF-936A-4545-B350-893822980937}" type="slidenum">
              <a:rPr lang="en-US" smtClean="0"/>
              <a:t>‹#›</a:t>
            </a:fld>
            <a:endParaRPr lang="en-US"/>
          </a:p>
        </p:txBody>
      </p:sp>
    </p:spTree>
    <p:extLst>
      <p:ext uri="{BB962C8B-B14F-4D97-AF65-F5344CB8AC3E}">
        <p14:creationId xmlns:p14="http://schemas.microsoft.com/office/powerpoint/2010/main" val="3236130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4"/>
        <p:cNvGrpSpPr/>
        <p:nvPr/>
      </p:nvGrpSpPr>
      <p:grpSpPr>
        <a:xfrm>
          <a:off x="0" y="0"/>
          <a:ext cx="0" cy="0"/>
          <a:chOff x="0" y="0"/>
          <a:chExt cx="0" cy="0"/>
        </a:xfrm>
      </p:grpSpPr>
      <p:sp>
        <p:nvSpPr>
          <p:cNvPr id="8725" name="Google Shape;8725;gcc9050bdf8_0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26" name="Google Shape;8726;gcc9050bdf8_0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0105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4FFA4-0D12-4EE9-92BC-E51C97B1FA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FC310C-11B7-4EBB-8A31-CA60B4DB78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51B84-21B4-4F5D-B372-C32C073DDAA7}"/>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7FF3CE4A-5597-42E5-85BB-6615F035C6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63A7F-1490-4742-9B42-566697AE327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20889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246B-9F21-453D-A4B1-2D0458C54C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B6E7BD-097C-483A-85A6-120F400FF5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042B33-FA50-41E8-8D16-B3D354656214}"/>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7B3E049-037B-41EB-B08C-57D1B162B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A9DC01-6A5C-499E-9F56-D9284876A0B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889646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CC8FA-EE53-4402-9AE7-3C21AEC8FA7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602FB4-097D-4A22-B8D1-13E6BD2C5A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2D9FF8-B0E3-425A-8262-414AEEAB5551}"/>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96755FB-3C39-4DFA-9E29-F5E4EBBB2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7A908-69CF-45E4-A599-E440842104A4}"/>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722249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24875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667891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277938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34084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244994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6653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470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8974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8AEA8-F1B6-4053-9ADA-F53B238C8B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5CB888-9931-4ABB-9505-1A4B6A3248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97393-0D8D-4C5F-BC8C-B9953ADD5123}"/>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AD074DF0-D6D5-4E6B-BD85-D44339F2D9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1B51D8-611B-48BC-A3D8-C1201DD03335}"/>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711068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858626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42753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8/11/2024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38383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6625558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57179062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6711857"/>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933018609"/>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158719314"/>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86333976"/>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014544"/>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DB5ED-943F-4CC0-9FE5-DFE1698291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D0BC8-CB23-4831-88C2-29072BE3C0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F0002D-0EBA-467B-9B1C-EEB4C24AC120}"/>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D0292DC0-C22E-4903-8F0A-E0C338840D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00723-4A72-4F36-A854-A472B23F50B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42512981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640755234"/>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94185162"/>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079733826"/>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11/08/2024</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439034061"/>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5964686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37587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1800403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9654224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720602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9668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DF6A-DC03-4E80-A5D6-93ECD5E20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1CBAE6-5D84-4232-88FC-DB16A47B80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A5C4A1-B904-42B2-BD7C-4BF515021A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DF9929-51BD-47B2-BD86-5C17D97892EB}"/>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6BE81555-D367-4980-972F-8230E3A853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102A58-44FE-4919-8117-F1C4C82D5157}"/>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542363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1045529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6326145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371488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0553114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8/11/2024</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9933392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3966836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739793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0419562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25840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B2163-8774-4694-8732-8529EDE2D40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D2396A-125A-4093-87CB-5143941E24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3F745C-CEC4-4262-A419-D1A9BC0703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13C1C-5CBF-4D7D-B443-BD5C04392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1FA5C8-4416-4490-9FA3-76A938A384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D24032-AF1B-4A5B-B363-27EF57210159}"/>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8" name="Footer Placeholder 7">
            <a:extLst>
              <a:ext uri="{FF2B5EF4-FFF2-40B4-BE49-F238E27FC236}">
                <a16:creationId xmlns:a16="http://schemas.microsoft.com/office/drawing/2014/main" id="{1D102CFF-7702-44B3-90F4-0D01186B33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0425C2-3619-4199-915D-64265B79E71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111264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EE672-1971-45A6-B6EF-B15A5AF154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B38E21-F0DB-49C1-9365-54FECCFC2B17}"/>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4" name="Footer Placeholder 3">
            <a:extLst>
              <a:ext uri="{FF2B5EF4-FFF2-40B4-BE49-F238E27FC236}">
                <a16:creationId xmlns:a16="http://schemas.microsoft.com/office/drawing/2014/main" id="{DEFDB467-4525-4191-8D95-464D47FBB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5B3A8FA-9878-43BA-8CBE-6AC38D7316CC}"/>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50284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CAFD5A-29C6-4CEC-9BAC-CAD8FFEB3742}"/>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3" name="Footer Placeholder 2">
            <a:extLst>
              <a:ext uri="{FF2B5EF4-FFF2-40B4-BE49-F238E27FC236}">
                <a16:creationId xmlns:a16="http://schemas.microsoft.com/office/drawing/2014/main" id="{A12980E7-D904-44AF-953E-9D26E8DCA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07CC90-5AF6-4A4D-AF73-1769AA83CF18}"/>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304085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DB19F-70B7-4B71-BD0C-AEA2DC7E09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EE9D82-77F6-44D8-90F7-39222E1FD0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4D7DED-2594-4374-B8AA-E18446CD1C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79A8AF-5B56-4627-8470-16E942BFA88B}"/>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E3652CCF-CC6F-4016-882B-7F1DEB894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3C84E2-A202-42B0-BFC5-01021A849B76}"/>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1612388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00451-C421-4217-BC8D-8270315EBD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68335A-5DFC-4EFE-8B32-EAD8FB15A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4E026D-72B3-478E-8084-D678BE52C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D9B2D-2761-4989-8EC3-2CDA4514A077}"/>
              </a:ext>
            </a:extLst>
          </p:cNvPr>
          <p:cNvSpPr>
            <a:spLocks noGrp="1"/>
          </p:cNvSpPr>
          <p:nvPr>
            <p:ph type="dt" sz="half" idx="10"/>
          </p:nvPr>
        </p:nvSpPr>
        <p:spPr/>
        <p:txBody>
          <a:bodyPr/>
          <a:lstStyle/>
          <a:p>
            <a:fld id="{DDEFC98F-EB4A-44BE-8C63-8CA280C0D252}" type="datetimeFigureOut">
              <a:rPr lang="en-US" smtClean="0"/>
              <a:t>8/11/2024</a:t>
            </a:fld>
            <a:endParaRPr lang="en-US"/>
          </a:p>
        </p:txBody>
      </p:sp>
      <p:sp>
        <p:nvSpPr>
          <p:cNvPr id="6" name="Footer Placeholder 5">
            <a:extLst>
              <a:ext uri="{FF2B5EF4-FFF2-40B4-BE49-F238E27FC236}">
                <a16:creationId xmlns:a16="http://schemas.microsoft.com/office/drawing/2014/main" id="{12191019-979C-429C-86E6-E87D999E0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D8330C-3BFB-48ED-9FA4-596B373E3C89}"/>
              </a:ext>
            </a:extLst>
          </p:cNvPr>
          <p:cNvSpPr>
            <a:spLocks noGrp="1"/>
          </p:cNvSpPr>
          <p:nvPr>
            <p:ph type="sldNum" sz="quarter" idx="12"/>
          </p:nvPr>
        </p:nvSpPr>
        <p:spPr/>
        <p:txBody>
          <a:bodyPr/>
          <a:lstStyle/>
          <a:p>
            <a:fld id="{C357F2F4-9E50-4246-9D46-000F6D88E2D5}" type="slidenum">
              <a:rPr lang="en-US" smtClean="0"/>
              <a:t>‹#›</a:t>
            </a:fld>
            <a:endParaRPr lang="en-US"/>
          </a:p>
        </p:txBody>
      </p:sp>
    </p:spTree>
    <p:extLst>
      <p:ext uri="{BB962C8B-B14F-4D97-AF65-F5344CB8AC3E}">
        <p14:creationId xmlns:p14="http://schemas.microsoft.com/office/powerpoint/2010/main" val="3749721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6FF5ED47-E1A8-C93A-4DBB-49DD9459EB1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384C9F-B10D-4FE6-A2B0-CD65C49A62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8F4E8F-1D59-4B0A-9E31-CD49488B67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9C12A2-D793-44C4-A0F0-51BBAA8F71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FC98F-EB4A-44BE-8C63-8CA280C0D252}" type="datetimeFigureOut">
              <a:rPr lang="en-US" smtClean="0"/>
              <a:t>8/11/2024</a:t>
            </a:fld>
            <a:endParaRPr lang="en-US"/>
          </a:p>
        </p:txBody>
      </p:sp>
      <p:sp>
        <p:nvSpPr>
          <p:cNvPr id="5" name="Footer Placeholder 4">
            <a:extLst>
              <a:ext uri="{FF2B5EF4-FFF2-40B4-BE49-F238E27FC236}">
                <a16:creationId xmlns:a16="http://schemas.microsoft.com/office/drawing/2014/main" id="{5E4BC778-7C1F-46D2-AB32-E507BE0AB6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9EFA2-78FC-4965-98C9-115C2DA05F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57F2F4-9E50-4246-9D46-000F6D88E2D5}" type="slidenum">
              <a:rPr lang="en-US" smtClean="0"/>
              <a:t>‹#›</a:t>
            </a:fld>
            <a:endParaRPr lang="en-US"/>
          </a:p>
        </p:txBody>
      </p:sp>
    </p:spTree>
    <p:extLst>
      <p:ext uri="{BB962C8B-B14F-4D97-AF65-F5344CB8AC3E}">
        <p14:creationId xmlns:p14="http://schemas.microsoft.com/office/powerpoint/2010/main" val="3540698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9399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spTree>
    <p:extLst>
      <p:ext uri="{BB962C8B-B14F-4D97-AF65-F5344CB8AC3E}">
        <p14:creationId xmlns:p14="http://schemas.microsoft.com/office/powerpoint/2010/main" val="11011963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6246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6.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45.jpe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image" Target="../media/image62.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60.svg"/><Relationship Id="rId10" Type="http://schemas.openxmlformats.org/officeDocument/2006/relationships/image" Target="../media/image51.png"/><Relationship Id="rId4" Type="http://schemas.openxmlformats.org/officeDocument/2006/relationships/image" Target="../media/image48.png"/><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hdphoto" Target="../media/hdphoto8.wdp"/><Relationship Id="rId7" Type="http://schemas.microsoft.com/office/2007/relationships/hdphoto" Target="../media/hdphoto9.wdp"/><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image" Target="../media/image57.jpe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8" Type="http://schemas.openxmlformats.org/officeDocument/2006/relationships/image" Target="../media/image78.svg"/><Relationship Id="rId13"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3.png"/><Relationship Id="rId12"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76.svg"/><Relationship Id="rId11" Type="http://schemas.openxmlformats.org/officeDocument/2006/relationships/image" Target="../media/image10.png"/><Relationship Id="rId5" Type="http://schemas.openxmlformats.org/officeDocument/2006/relationships/image" Target="../media/image62.png"/><Relationship Id="rId15" Type="http://schemas.openxmlformats.org/officeDocument/2006/relationships/image" Target="../media/image66.png"/><Relationship Id="rId10" Type="http://schemas.openxmlformats.org/officeDocument/2006/relationships/image" Target="../media/image80.svg"/><Relationship Id="rId4" Type="http://schemas.openxmlformats.org/officeDocument/2006/relationships/image" Target="../media/image74.svg"/><Relationship Id="rId9" Type="http://schemas.openxmlformats.org/officeDocument/2006/relationships/image" Target="../media/image64.png"/><Relationship Id="rId14" Type="http://schemas.openxmlformats.org/officeDocument/2006/relationships/image" Target="../media/image82.sv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microsoft.com/office/2007/relationships/hdphoto" Target="../media/hdphoto2.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87.svg"/><Relationship Id="rId5" Type="http://schemas.openxmlformats.org/officeDocument/2006/relationships/image" Target="../media/image68.png"/><Relationship Id="rId4" Type="http://schemas.openxmlformats.org/officeDocument/2006/relationships/image" Target="../media/image85.sv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png"/><Relationship Id="rId5"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image" Target="../media/image31.sv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5.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EC5E62-EC7A-FD7F-00D2-07F900005B31}"/>
              </a:ext>
            </a:extLst>
          </p:cNvPr>
          <p:cNvSpPr/>
          <p:nvPr/>
        </p:nvSpPr>
        <p:spPr>
          <a:xfrm>
            <a:off x="0" y="0"/>
            <a:ext cx="12192000" cy="6858000"/>
          </a:xfrm>
          <a:prstGeom prst="rect">
            <a:avLst/>
          </a:prstGeom>
          <a:solidFill>
            <a:srgbClr val="CAF2FB"/>
          </a:solidFill>
          <a:ln>
            <a:solidFill>
              <a:srgbClr val="CAF2F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oogle Shape;9;p2">
            <a:extLst>
              <a:ext uri="{FF2B5EF4-FFF2-40B4-BE49-F238E27FC236}">
                <a16:creationId xmlns:a16="http://schemas.microsoft.com/office/drawing/2014/main" id="{B5DF258D-4B03-555F-C2CF-A3600F9DA804}"/>
              </a:ext>
            </a:extLst>
          </p:cNvPr>
          <p:cNvGrpSpPr/>
          <p:nvPr/>
        </p:nvGrpSpPr>
        <p:grpSpPr>
          <a:xfrm>
            <a:off x="1931" y="296257"/>
            <a:ext cx="12450348" cy="7756328"/>
            <a:chOff x="-86256" y="210475"/>
            <a:chExt cx="9434027" cy="5877218"/>
          </a:xfrm>
        </p:grpSpPr>
        <p:sp>
          <p:nvSpPr>
            <p:cNvPr id="10" name="Google Shape;10;p2">
              <a:extLst>
                <a:ext uri="{FF2B5EF4-FFF2-40B4-BE49-F238E27FC236}">
                  <a16:creationId xmlns:a16="http://schemas.microsoft.com/office/drawing/2014/main" id="{DCC590CF-DA1D-507A-E0DF-295168CC3F41}"/>
                </a:ext>
              </a:extLst>
            </p:cNvPr>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11;p2">
              <a:extLst>
                <a:ext uri="{FF2B5EF4-FFF2-40B4-BE49-F238E27FC236}">
                  <a16:creationId xmlns:a16="http://schemas.microsoft.com/office/drawing/2014/main" id="{510C5D86-08A2-BD82-CA2F-BB7F5B9DAB5F}"/>
                </a:ext>
              </a:extLst>
            </p:cNvPr>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oogle Shape;12;p2">
              <a:extLst>
                <a:ext uri="{FF2B5EF4-FFF2-40B4-BE49-F238E27FC236}">
                  <a16:creationId xmlns:a16="http://schemas.microsoft.com/office/drawing/2014/main" id="{8F44E5F6-2B03-8753-477A-9481CDFDFBE4}"/>
                </a:ext>
              </a:extLst>
            </p:cNvPr>
            <p:cNvGrpSpPr/>
            <p:nvPr/>
          </p:nvGrpSpPr>
          <p:grpSpPr>
            <a:xfrm>
              <a:off x="662662" y="4395773"/>
              <a:ext cx="774936" cy="847100"/>
              <a:chOff x="747000" y="4488650"/>
              <a:chExt cx="666325" cy="728375"/>
            </a:xfrm>
          </p:grpSpPr>
          <p:sp>
            <p:nvSpPr>
              <p:cNvPr id="290" name="Google Shape;13;p2">
                <a:extLst>
                  <a:ext uri="{FF2B5EF4-FFF2-40B4-BE49-F238E27FC236}">
                    <a16:creationId xmlns:a16="http://schemas.microsoft.com/office/drawing/2014/main" id="{A15C6A5C-FDE4-114B-87A7-1381320DB23C}"/>
                  </a:ext>
                </a:extLst>
              </p:cNvPr>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Google Shape;14;p2">
                <a:extLst>
                  <a:ext uri="{FF2B5EF4-FFF2-40B4-BE49-F238E27FC236}">
                    <a16:creationId xmlns:a16="http://schemas.microsoft.com/office/drawing/2014/main" id="{41B47820-7327-B47B-682D-CFECF38E035E}"/>
                  </a:ext>
                </a:extLst>
              </p:cNvPr>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Google Shape;15;p2">
                <a:extLst>
                  <a:ext uri="{FF2B5EF4-FFF2-40B4-BE49-F238E27FC236}">
                    <a16:creationId xmlns:a16="http://schemas.microsoft.com/office/drawing/2014/main" id="{BED364F9-4AA8-B9EB-46DB-3EA19BC6AC0C}"/>
                  </a:ext>
                </a:extLst>
              </p:cNvPr>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Google Shape;16;p2">
                <a:extLst>
                  <a:ext uri="{FF2B5EF4-FFF2-40B4-BE49-F238E27FC236}">
                    <a16:creationId xmlns:a16="http://schemas.microsoft.com/office/drawing/2014/main" id="{956505C3-C15E-003C-8AF9-8C2AAAFCC8DC}"/>
                  </a:ext>
                </a:extLst>
              </p:cNvPr>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Google Shape;17;p2">
                <a:extLst>
                  <a:ext uri="{FF2B5EF4-FFF2-40B4-BE49-F238E27FC236}">
                    <a16:creationId xmlns:a16="http://schemas.microsoft.com/office/drawing/2014/main" id="{8B7CEB92-BBA4-2D6A-574D-5A46958085EE}"/>
                  </a:ext>
                </a:extLst>
              </p:cNvPr>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Google Shape;18;p2">
                <a:extLst>
                  <a:ext uri="{FF2B5EF4-FFF2-40B4-BE49-F238E27FC236}">
                    <a16:creationId xmlns:a16="http://schemas.microsoft.com/office/drawing/2014/main" id="{168EC17A-A371-0988-3D2C-7CACA39FBE34}"/>
                  </a:ext>
                </a:extLst>
              </p:cNvPr>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Google Shape;19;p2">
                <a:extLst>
                  <a:ext uri="{FF2B5EF4-FFF2-40B4-BE49-F238E27FC236}">
                    <a16:creationId xmlns:a16="http://schemas.microsoft.com/office/drawing/2014/main" id="{059A98C1-9E11-6A7D-DDB6-91CF7BF0E0A4}"/>
                  </a:ext>
                </a:extLst>
              </p:cNvPr>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Google Shape;20;p2">
                <a:extLst>
                  <a:ext uri="{FF2B5EF4-FFF2-40B4-BE49-F238E27FC236}">
                    <a16:creationId xmlns:a16="http://schemas.microsoft.com/office/drawing/2014/main" id="{E90470A8-4AD2-6E60-8A7A-A0984E0E5C89}"/>
                  </a:ext>
                </a:extLst>
              </p:cNvPr>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Google Shape;21;p2">
                <a:extLst>
                  <a:ext uri="{FF2B5EF4-FFF2-40B4-BE49-F238E27FC236}">
                    <a16:creationId xmlns:a16="http://schemas.microsoft.com/office/drawing/2014/main" id="{C40270B2-8D86-B7A7-4DA0-68F3F4B9C933}"/>
                  </a:ext>
                </a:extLst>
              </p:cNvPr>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Google Shape;22;p2">
                <a:extLst>
                  <a:ext uri="{FF2B5EF4-FFF2-40B4-BE49-F238E27FC236}">
                    <a16:creationId xmlns:a16="http://schemas.microsoft.com/office/drawing/2014/main" id="{500193D6-EDCC-DE31-A997-C2E5C455CB1E}"/>
                  </a:ext>
                </a:extLst>
              </p:cNvPr>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Google Shape;23;p2">
                <a:extLst>
                  <a:ext uri="{FF2B5EF4-FFF2-40B4-BE49-F238E27FC236}">
                    <a16:creationId xmlns:a16="http://schemas.microsoft.com/office/drawing/2014/main" id="{6E3F7B1D-2D0C-9244-5054-44BE1C1BBBF4}"/>
                  </a:ext>
                </a:extLst>
              </p:cNvPr>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Google Shape;24;p2">
                <a:extLst>
                  <a:ext uri="{FF2B5EF4-FFF2-40B4-BE49-F238E27FC236}">
                    <a16:creationId xmlns:a16="http://schemas.microsoft.com/office/drawing/2014/main" id="{11EDE87C-92C4-0914-2020-09E31EBABABC}"/>
                  </a:ext>
                </a:extLst>
              </p:cNvPr>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Google Shape;25;p2">
                <a:extLst>
                  <a:ext uri="{FF2B5EF4-FFF2-40B4-BE49-F238E27FC236}">
                    <a16:creationId xmlns:a16="http://schemas.microsoft.com/office/drawing/2014/main" id="{DF45EA41-B776-B1CF-6E77-02D5D68AD444}"/>
                  </a:ext>
                </a:extLst>
              </p:cNvPr>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Google Shape;26;p2">
                <a:extLst>
                  <a:ext uri="{FF2B5EF4-FFF2-40B4-BE49-F238E27FC236}">
                    <a16:creationId xmlns:a16="http://schemas.microsoft.com/office/drawing/2014/main" id="{B88348E9-B296-2362-B008-CA38FD6D2DE7}"/>
                  </a:ext>
                </a:extLst>
              </p:cNvPr>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Google Shape;27;p2">
                <a:extLst>
                  <a:ext uri="{FF2B5EF4-FFF2-40B4-BE49-F238E27FC236}">
                    <a16:creationId xmlns:a16="http://schemas.microsoft.com/office/drawing/2014/main" id="{E3CC33F8-4717-FED2-30C1-E5A89858C91D}"/>
                  </a:ext>
                </a:extLst>
              </p:cNvPr>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Google Shape;28;p2">
                <a:extLst>
                  <a:ext uri="{FF2B5EF4-FFF2-40B4-BE49-F238E27FC236}">
                    <a16:creationId xmlns:a16="http://schemas.microsoft.com/office/drawing/2014/main" id="{164254A0-1917-F495-C0DB-F0D61C2E398C}"/>
                  </a:ext>
                </a:extLst>
              </p:cNvPr>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Google Shape;29;p2">
                <a:extLst>
                  <a:ext uri="{FF2B5EF4-FFF2-40B4-BE49-F238E27FC236}">
                    <a16:creationId xmlns:a16="http://schemas.microsoft.com/office/drawing/2014/main" id="{B4B87B50-3761-539F-50B8-4C9E22E03FB4}"/>
                  </a:ext>
                </a:extLst>
              </p:cNvPr>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Google Shape;30;p2">
                <a:extLst>
                  <a:ext uri="{FF2B5EF4-FFF2-40B4-BE49-F238E27FC236}">
                    <a16:creationId xmlns:a16="http://schemas.microsoft.com/office/drawing/2014/main" id="{1964CD6E-5B34-ECCC-2B6B-93F2EF98FC79}"/>
                  </a:ext>
                </a:extLst>
              </p:cNvPr>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Google Shape;31;p2">
                <a:extLst>
                  <a:ext uri="{FF2B5EF4-FFF2-40B4-BE49-F238E27FC236}">
                    <a16:creationId xmlns:a16="http://schemas.microsoft.com/office/drawing/2014/main" id="{8EF59C2C-90BF-24D9-0408-ED79171F69C1}"/>
                  </a:ext>
                </a:extLst>
              </p:cNvPr>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Google Shape;32;p2">
                <a:extLst>
                  <a:ext uri="{FF2B5EF4-FFF2-40B4-BE49-F238E27FC236}">
                    <a16:creationId xmlns:a16="http://schemas.microsoft.com/office/drawing/2014/main" id="{BB39CAAF-6442-4055-C644-7AD17AD71F91}"/>
                  </a:ext>
                </a:extLst>
              </p:cNvPr>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Google Shape;33;p2">
                <a:extLst>
                  <a:ext uri="{FF2B5EF4-FFF2-40B4-BE49-F238E27FC236}">
                    <a16:creationId xmlns:a16="http://schemas.microsoft.com/office/drawing/2014/main" id="{B54132A2-9673-CED0-018A-F26FC0EB8F51}"/>
                  </a:ext>
                </a:extLst>
              </p:cNvPr>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Google Shape;34;p2">
                <a:extLst>
                  <a:ext uri="{FF2B5EF4-FFF2-40B4-BE49-F238E27FC236}">
                    <a16:creationId xmlns:a16="http://schemas.microsoft.com/office/drawing/2014/main" id="{EDCD800B-18FD-39A2-66E8-80618ACD492A}"/>
                  </a:ext>
                </a:extLst>
              </p:cNvPr>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Google Shape;35;p2">
                <a:extLst>
                  <a:ext uri="{FF2B5EF4-FFF2-40B4-BE49-F238E27FC236}">
                    <a16:creationId xmlns:a16="http://schemas.microsoft.com/office/drawing/2014/main" id="{B2B7244F-33BD-BC57-997B-BEB891B00917}"/>
                  </a:ext>
                </a:extLst>
              </p:cNvPr>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Google Shape;36;p2">
                <a:extLst>
                  <a:ext uri="{FF2B5EF4-FFF2-40B4-BE49-F238E27FC236}">
                    <a16:creationId xmlns:a16="http://schemas.microsoft.com/office/drawing/2014/main" id="{2779FF29-7142-457F-9F74-29645DF002FD}"/>
                  </a:ext>
                </a:extLst>
              </p:cNvPr>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Google Shape;37;p2">
                <a:extLst>
                  <a:ext uri="{FF2B5EF4-FFF2-40B4-BE49-F238E27FC236}">
                    <a16:creationId xmlns:a16="http://schemas.microsoft.com/office/drawing/2014/main" id="{57AAD126-0C7D-A22F-4521-C2AD01EF4F2D}"/>
                  </a:ext>
                </a:extLst>
              </p:cNvPr>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Google Shape;38;p2">
                <a:extLst>
                  <a:ext uri="{FF2B5EF4-FFF2-40B4-BE49-F238E27FC236}">
                    <a16:creationId xmlns:a16="http://schemas.microsoft.com/office/drawing/2014/main" id="{D140BB34-1E8A-D423-C82D-82E090B76A81}"/>
                  </a:ext>
                </a:extLst>
              </p:cNvPr>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Google Shape;39;p2">
                <a:extLst>
                  <a:ext uri="{FF2B5EF4-FFF2-40B4-BE49-F238E27FC236}">
                    <a16:creationId xmlns:a16="http://schemas.microsoft.com/office/drawing/2014/main" id="{1046A6CF-1E29-B238-C44D-7588A7295404}"/>
                  </a:ext>
                </a:extLst>
              </p:cNvPr>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Google Shape;40;p2">
                <a:extLst>
                  <a:ext uri="{FF2B5EF4-FFF2-40B4-BE49-F238E27FC236}">
                    <a16:creationId xmlns:a16="http://schemas.microsoft.com/office/drawing/2014/main" id="{A52993AE-C1A6-98D9-1D0E-1501A7F4B188}"/>
                  </a:ext>
                </a:extLst>
              </p:cNvPr>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Google Shape;41;p2">
                <a:extLst>
                  <a:ext uri="{FF2B5EF4-FFF2-40B4-BE49-F238E27FC236}">
                    <a16:creationId xmlns:a16="http://schemas.microsoft.com/office/drawing/2014/main" id="{DE571E8D-09C9-BA49-1B72-9DB4C8B6A0BF}"/>
                  </a:ext>
                </a:extLst>
              </p:cNvPr>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Google Shape;42;p2">
                <a:extLst>
                  <a:ext uri="{FF2B5EF4-FFF2-40B4-BE49-F238E27FC236}">
                    <a16:creationId xmlns:a16="http://schemas.microsoft.com/office/drawing/2014/main" id="{F3C172A6-C84D-FCEB-8626-00CD452A4861}"/>
                  </a:ext>
                </a:extLst>
              </p:cNvPr>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Google Shape;43;p2">
                <a:extLst>
                  <a:ext uri="{FF2B5EF4-FFF2-40B4-BE49-F238E27FC236}">
                    <a16:creationId xmlns:a16="http://schemas.microsoft.com/office/drawing/2014/main" id="{E3A4E65B-0639-2F00-A87C-F18CD9F882CF}"/>
                  </a:ext>
                </a:extLst>
              </p:cNvPr>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Google Shape;44;p2">
                <a:extLst>
                  <a:ext uri="{FF2B5EF4-FFF2-40B4-BE49-F238E27FC236}">
                    <a16:creationId xmlns:a16="http://schemas.microsoft.com/office/drawing/2014/main" id="{8D93249B-DCC8-C8ED-73F8-8424C08F5346}"/>
                  </a:ext>
                </a:extLst>
              </p:cNvPr>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Google Shape;45;p2">
                <a:extLst>
                  <a:ext uri="{FF2B5EF4-FFF2-40B4-BE49-F238E27FC236}">
                    <a16:creationId xmlns:a16="http://schemas.microsoft.com/office/drawing/2014/main" id="{215F636B-49D8-E250-B5E0-06EB6A940617}"/>
                  </a:ext>
                </a:extLst>
              </p:cNvPr>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Google Shape;46;p2">
                <a:extLst>
                  <a:ext uri="{FF2B5EF4-FFF2-40B4-BE49-F238E27FC236}">
                    <a16:creationId xmlns:a16="http://schemas.microsoft.com/office/drawing/2014/main" id="{322A4D48-2912-4C9E-665D-2483D5574C25}"/>
                  </a:ext>
                </a:extLst>
              </p:cNvPr>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Google Shape;47;p2">
                <a:extLst>
                  <a:ext uri="{FF2B5EF4-FFF2-40B4-BE49-F238E27FC236}">
                    <a16:creationId xmlns:a16="http://schemas.microsoft.com/office/drawing/2014/main" id="{DAD7A659-5C8E-2C1D-C187-1FDA7BC8322B}"/>
                  </a:ext>
                </a:extLst>
              </p:cNvPr>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Google Shape;48;p2">
                <a:extLst>
                  <a:ext uri="{FF2B5EF4-FFF2-40B4-BE49-F238E27FC236}">
                    <a16:creationId xmlns:a16="http://schemas.microsoft.com/office/drawing/2014/main" id="{06913ECF-1628-FC65-E84F-77F418237983}"/>
                  </a:ext>
                </a:extLst>
              </p:cNvPr>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Google Shape;49;p2">
                <a:extLst>
                  <a:ext uri="{FF2B5EF4-FFF2-40B4-BE49-F238E27FC236}">
                    <a16:creationId xmlns:a16="http://schemas.microsoft.com/office/drawing/2014/main" id="{512544B4-0BF4-E7BE-FF21-163D55D5EF68}"/>
                  </a:ext>
                </a:extLst>
              </p:cNvPr>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Google Shape;50;p2">
                <a:extLst>
                  <a:ext uri="{FF2B5EF4-FFF2-40B4-BE49-F238E27FC236}">
                    <a16:creationId xmlns:a16="http://schemas.microsoft.com/office/drawing/2014/main" id="{1E1C234A-D5D2-CDE1-2A30-5EA2B83D8A4D}"/>
                  </a:ext>
                </a:extLst>
              </p:cNvPr>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Google Shape;51;p2">
                <a:extLst>
                  <a:ext uri="{FF2B5EF4-FFF2-40B4-BE49-F238E27FC236}">
                    <a16:creationId xmlns:a16="http://schemas.microsoft.com/office/drawing/2014/main" id="{BDAF1A04-FB9E-B9D1-B390-27109C31721E}"/>
                  </a:ext>
                </a:extLst>
              </p:cNvPr>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Google Shape;52;p2">
                <a:extLst>
                  <a:ext uri="{FF2B5EF4-FFF2-40B4-BE49-F238E27FC236}">
                    <a16:creationId xmlns:a16="http://schemas.microsoft.com/office/drawing/2014/main" id="{81444F7F-8E5D-7465-7FAD-F03BB48B79C9}"/>
                  </a:ext>
                </a:extLst>
              </p:cNvPr>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Google Shape;53;p2">
                <a:extLst>
                  <a:ext uri="{FF2B5EF4-FFF2-40B4-BE49-F238E27FC236}">
                    <a16:creationId xmlns:a16="http://schemas.microsoft.com/office/drawing/2014/main" id="{F51EA5EE-9CF4-CF02-1B13-83EA0EA4B99C}"/>
                  </a:ext>
                </a:extLst>
              </p:cNvPr>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Google Shape;54;p2">
                <a:extLst>
                  <a:ext uri="{FF2B5EF4-FFF2-40B4-BE49-F238E27FC236}">
                    <a16:creationId xmlns:a16="http://schemas.microsoft.com/office/drawing/2014/main" id="{B59C8EDF-8FEF-8945-1558-268E85EDA2A2}"/>
                  </a:ext>
                </a:extLst>
              </p:cNvPr>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Google Shape;55;p2">
                <a:extLst>
                  <a:ext uri="{FF2B5EF4-FFF2-40B4-BE49-F238E27FC236}">
                    <a16:creationId xmlns:a16="http://schemas.microsoft.com/office/drawing/2014/main" id="{4F56141D-EAFF-037B-969C-6B32F40224B7}"/>
                  </a:ext>
                </a:extLst>
              </p:cNvPr>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Google Shape;56;p2">
                <a:extLst>
                  <a:ext uri="{FF2B5EF4-FFF2-40B4-BE49-F238E27FC236}">
                    <a16:creationId xmlns:a16="http://schemas.microsoft.com/office/drawing/2014/main" id="{5CA7EA46-81C8-DB31-5185-F6AF1FF91567}"/>
                  </a:ext>
                </a:extLst>
              </p:cNvPr>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3" name="Google Shape;57;p2">
              <a:extLst>
                <a:ext uri="{FF2B5EF4-FFF2-40B4-BE49-F238E27FC236}">
                  <a16:creationId xmlns:a16="http://schemas.microsoft.com/office/drawing/2014/main" id="{79335C42-2104-6356-275D-08130FD36243}"/>
                </a:ext>
              </a:extLst>
            </p:cNvPr>
            <p:cNvGrpSpPr/>
            <p:nvPr/>
          </p:nvGrpSpPr>
          <p:grpSpPr>
            <a:xfrm>
              <a:off x="-58751" y="3080616"/>
              <a:ext cx="668020" cy="1064893"/>
              <a:chOff x="60675" y="3495450"/>
              <a:chExt cx="509550" cy="812275"/>
            </a:xfrm>
          </p:grpSpPr>
          <p:sp>
            <p:nvSpPr>
              <p:cNvPr id="241" name="Google Shape;58;p2">
                <a:extLst>
                  <a:ext uri="{FF2B5EF4-FFF2-40B4-BE49-F238E27FC236}">
                    <a16:creationId xmlns:a16="http://schemas.microsoft.com/office/drawing/2014/main" id="{AA40D7C3-932D-3529-4BB1-70D32C15E73E}"/>
                  </a:ext>
                </a:extLst>
              </p:cNvPr>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Google Shape;59;p2">
                <a:extLst>
                  <a:ext uri="{FF2B5EF4-FFF2-40B4-BE49-F238E27FC236}">
                    <a16:creationId xmlns:a16="http://schemas.microsoft.com/office/drawing/2014/main" id="{F7A0EACA-346E-ED46-7591-9CF4B739D384}"/>
                  </a:ext>
                </a:extLst>
              </p:cNvPr>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Google Shape;60;p2">
                <a:extLst>
                  <a:ext uri="{FF2B5EF4-FFF2-40B4-BE49-F238E27FC236}">
                    <a16:creationId xmlns:a16="http://schemas.microsoft.com/office/drawing/2014/main" id="{4C070BC6-8CC0-2439-D3EE-7CB5CA550844}"/>
                  </a:ext>
                </a:extLst>
              </p:cNvPr>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Google Shape;61;p2">
                <a:extLst>
                  <a:ext uri="{FF2B5EF4-FFF2-40B4-BE49-F238E27FC236}">
                    <a16:creationId xmlns:a16="http://schemas.microsoft.com/office/drawing/2014/main" id="{79F0AF6A-B1BB-3687-9F99-1264EF767195}"/>
                  </a:ext>
                </a:extLst>
              </p:cNvPr>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Google Shape;62;p2">
                <a:extLst>
                  <a:ext uri="{FF2B5EF4-FFF2-40B4-BE49-F238E27FC236}">
                    <a16:creationId xmlns:a16="http://schemas.microsoft.com/office/drawing/2014/main" id="{EC7304AA-27B5-85DD-7312-361F8D2D45CD}"/>
                  </a:ext>
                </a:extLst>
              </p:cNvPr>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Google Shape;63;p2">
                <a:extLst>
                  <a:ext uri="{FF2B5EF4-FFF2-40B4-BE49-F238E27FC236}">
                    <a16:creationId xmlns:a16="http://schemas.microsoft.com/office/drawing/2014/main" id="{F616D19B-2361-128A-F707-FEDE1F05EC1D}"/>
                  </a:ext>
                </a:extLst>
              </p:cNvPr>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Google Shape;64;p2">
                <a:extLst>
                  <a:ext uri="{FF2B5EF4-FFF2-40B4-BE49-F238E27FC236}">
                    <a16:creationId xmlns:a16="http://schemas.microsoft.com/office/drawing/2014/main" id="{EC1915A3-9293-9074-4D29-4B2292EBEAEA}"/>
                  </a:ext>
                </a:extLst>
              </p:cNvPr>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Google Shape;65;p2">
                <a:extLst>
                  <a:ext uri="{FF2B5EF4-FFF2-40B4-BE49-F238E27FC236}">
                    <a16:creationId xmlns:a16="http://schemas.microsoft.com/office/drawing/2014/main" id="{82223422-F368-9E4C-8664-38D22D261F33}"/>
                  </a:ext>
                </a:extLst>
              </p:cNvPr>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Google Shape;66;p2">
                <a:extLst>
                  <a:ext uri="{FF2B5EF4-FFF2-40B4-BE49-F238E27FC236}">
                    <a16:creationId xmlns:a16="http://schemas.microsoft.com/office/drawing/2014/main" id="{F6A3464C-8568-1784-E0CD-8A3814BB4726}"/>
                  </a:ext>
                </a:extLst>
              </p:cNvPr>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Google Shape;67;p2">
                <a:extLst>
                  <a:ext uri="{FF2B5EF4-FFF2-40B4-BE49-F238E27FC236}">
                    <a16:creationId xmlns:a16="http://schemas.microsoft.com/office/drawing/2014/main" id="{5386BA3E-4370-366A-AB6E-AC5EF342E7DB}"/>
                  </a:ext>
                </a:extLst>
              </p:cNvPr>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Google Shape;68;p2">
                <a:extLst>
                  <a:ext uri="{FF2B5EF4-FFF2-40B4-BE49-F238E27FC236}">
                    <a16:creationId xmlns:a16="http://schemas.microsoft.com/office/drawing/2014/main" id="{6C65EE5D-A97E-46E3-FDBC-D21ACD0C91A8}"/>
                  </a:ext>
                </a:extLst>
              </p:cNvPr>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Google Shape;69;p2">
                <a:extLst>
                  <a:ext uri="{FF2B5EF4-FFF2-40B4-BE49-F238E27FC236}">
                    <a16:creationId xmlns:a16="http://schemas.microsoft.com/office/drawing/2014/main" id="{9E014BF2-C711-3EE1-97D7-A85CE76690BF}"/>
                  </a:ext>
                </a:extLst>
              </p:cNvPr>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Google Shape;70;p2">
                <a:extLst>
                  <a:ext uri="{FF2B5EF4-FFF2-40B4-BE49-F238E27FC236}">
                    <a16:creationId xmlns:a16="http://schemas.microsoft.com/office/drawing/2014/main" id="{3FA0CC1B-D8D1-A7F3-33AA-B53F9E25F2E0}"/>
                  </a:ext>
                </a:extLst>
              </p:cNvPr>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Google Shape;71;p2">
                <a:extLst>
                  <a:ext uri="{FF2B5EF4-FFF2-40B4-BE49-F238E27FC236}">
                    <a16:creationId xmlns:a16="http://schemas.microsoft.com/office/drawing/2014/main" id="{F483A14F-72C0-67D8-1008-C4333540F0FA}"/>
                  </a:ext>
                </a:extLst>
              </p:cNvPr>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Google Shape;72;p2">
                <a:extLst>
                  <a:ext uri="{FF2B5EF4-FFF2-40B4-BE49-F238E27FC236}">
                    <a16:creationId xmlns:a16="http://schemas.microsoft.com/office/drawing/2014/main" id="{6A11DC5C-11DD-92A8-2E05-64EEA1194DDE}"/>
                  </a:ext>
                </a:extLst>
              </p:cNvPr>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Google Shape;73;p2">
                <a:extLst>
                  <a:ext uri="{FF2B5EF4-FFF2-40B4-BE49-F238E27FC236}">
                    <a16:creationId xmlns:a16="http://schemas.microsoft.com/office/drawing/2014/main" id="{91DB0D6B-E778-8547-1D72-B35F4CC71BE8}"/>
                  </a:ext>
                </a:extLst>
              </p:cNvPr>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Google Shape;74;p2">
                <a:extLst>
                  <a:ext uri="{FF2B5EF4-FFF2-40B4-BE49-F238E27FC236}">
                    <a16:creationId xmlns:a16="http://schemas.microsoft.com/office/drawing/2014/main" id="{2ACD43CB-452F-B6BD-C8E5-369246C0F393}"/>
                  </a:ext>
                </a:extLst>
              </p:cNvPr>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Google Shape;75;p2">
                <a:extLst>
                  <a:ext uri="{FF2B5EF4-FFF2-40B4-BE49-F238E27FC236}">
                    <a16:creationId xmlns:a16="http://schemas.microsoft.com/office/drawing/2014/main" id="{CB4471FE-0260-1E93-3DFD-15DAB6404835}"/>
                  </a:ext>
                </a:extLst>
              </p:cNvPr>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Google Shape;76;p2">
                <a:extLst>
                  <a:ext uri="{FF2B5EF4-FFF2-40B4-BE49-F238E27FC236}">
                    <a16:creationId xmlns:a16="http://schemas.microsoft.com/office/drawing/2014/main" id="{811E08FB-9741-4CD5-F3E9-9C6D28C6372A}"/>
                  </a:ext>
                </a:extLst>
              </p:cNvPr>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Google Shape;77;p2">
                <a:extLst>
                  <a:ext uri="{FF2B5EF4-FFF2-40B4-BE49-F238E27FC236}">
                    <a16:creationId xmlns:a16="http://schemas.microsoft.com/office/drawing/2014/main" id="{0AA0D759-0881-F3DF-2543-5AF265731E81}"/>
                  </a:ext>
                </a:extLst>
              </p:cNvPr>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Google Shape;78;p2">
                <a:extLst>
                  <a:ext uri="{FF2B5EF4-FFF2-40B4-BE49-F238E27FC236}">
                    <a16:creationId xmlns:a16="http://schemas.microsoft.com/office/drawing/2014/main" id="{734B30B3-51F4-AA7B-B95E-6F7852E6F46A}"/>
                  </a:ext>
                </a:extLst>
              </p:cNvPr>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Google Shape;79;p2">
                <a:extLst>
                  <a:ext uri="{FF2B5EF4-FFF2-40B4-BE49-F238E27FC236}">
                    <a16:creationId xmlns:a16="http://schemas.microsoft.com/office/drawing/2014/main" id="{05ADCCA4-01EC-06FA-DBE5-B8B0D974379C}"/>
                  </a:ext>
                </a:extLst>
              </p:cNvPr>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Google Shape;80;p2">
                <a:extLst>
                  <a:ext uri="{FF2B5EF4-FFF2-40B4-BE49-F238E27FC236}">
                    <a16:creationId xmlns:a16="http://schemas.microsoft.com/office/drawing/2014/main" id="{29C8EF68-B63E-5993-2C2E-58F5FE960456}"/>
                  </a:ext>
                </a:extLst>
              </p:cNvPr>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Google Shape;81;p2">
                <a:extLst>
                  <a:ext uri="{FF2B5EF4-FFF2-40B4-BE49-F238E27FC236}">
                    <a16:creationId xmlns:a16="http://schemas.microsoft.com/office/drawing/2014/main" id="{52E78C8F-139B-9AD7-5AF7-515121745510}"/>
                  </a:ext>
                </a:extLst>
              </p:cNvPr>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Google Shape;82;p2">
                <a:extLst>
                  <a:ext uri="{FF2B5EF4-FFF2-40B4-BE49-F238E27FC236}">
                    <a16:creationId xmlns:a16="http://schemas.microsoft.com/office/drawing/2014/main" id="{9F0E1414-58E8-8633-0E47-E538692BF652}"/>
                  </a:ext>
                </a:extLst>
              </p:cNvPr>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Google Shape;83;p2">
                <a:extLst>
                  <a:ext uri="{FF2B5EF4-FFF2-40B4-BE49-F238E27FC236}">
                    <a16:creationId xmlns:a16="http://schemas.microsoft.com/office/drawing/2014/main" id="{437BBF51-65A0-32B4-8168-CCFF48359A70}"/>
                  </a:ext>
                </a:extLst>
              </p:cNvPr>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Google Shape;84;p2">
                <a:extLst>
                  <a:ext uri="{FF2B5EF4-FFF2-40B4-BE49-F238E27FC236}">
                    <a16:creationId xmlns:a16="http://schemas.microsoft.com/office/drawing/2014/main" id="{CF444AFE-B4E9-03A9-CBDB-D0CDC2B6C5C6}"/>
                  </a:ext>
                </a:extLst>
              </p:cNvPr>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Google Shape;85;p2">
                <a:extLst>
                  <a:ext uri="{FF2B5EF4-FFF2-40B4-BE49-F238E27FC236}">
                    <a16:creationId xmlns:a16="http://schemas.microsoft.com/office/drawing/2014/main" id="{63340808-04AC-C273-915D-678DAD6C5D54}"/>
                  </a:ext>
                </a:extLst>
              </p:cNvPr>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Google Shape;86;p2">
                <a:extLst>
                  <a:ext uri="{FF2B5EF4-FFF2-40B4-BE49-F238E27FC236}">
                    <a16:creationId xmlns:a16="http://schemas.microsoft.com/office/drawing/2014/main" id="{E0C008E1-43F5-589D-06A6-092DE175A168}"/>
                  </a:ext>
                </a:extLst>
              </p:cNvPr>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Google Shape;87;p2">
                <a:extLst>
                  <a:ext uri="{FF2B5EF4-FFF2-40B4-BE49-F238E27FC236}">
                    <a16:creationId xmlns:a16="http://schemas.microsoft.com/office/drawing/2014/main" id="{E8C2D3F6-BF7E-E85E-2DEC-461D407DB0D3}"/>
                  </a:ext>
                </a:extLst>
              </p:cNvPr>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Google Shape;88;p2">
                <a:extLst>
                  <a:ext uri="{FF2B5EF4-FFF2-40B4-BE49-F238E27FC236}">
                    <a16:creationId xmlns:a16="http://schemas.microsoft.com/office/drawing/2014/main" id="{3A7CA18A-99C0-DFC2-2199-369EDA1E13FE}"/>
                  </a:ext>
                </a:extLst>
              </p:cNvPr>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Google Shape;89;p2">
                <a:extLst>
                  <a:ext uri="{FF2B5EF4-FFF2-40B4-BE49-F238E27FC236}">
                    <a16:creationId xmlns:a16="http://schemas.microsoft.com/office/drawing/2014/main" id="{138C85D5-22EF-46E5-FF4F-F87C05576F74}"/>
                  </a:ext>
                </a:extLst>
              </p:cNvPr>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Google Shape;90;p2">
                <a:extLst>
                  <a:ext uri="{FF2B5EF4-FFF2-40B4-BE49-F238E27FC236}">
                    <a16:creationId xmlns:a16="http://schemas.microsoft.com/office/drawing/2014/main" id="{3C1B53E7-8517-907E-30CC-392F53BD3C50}"/>
                  </a:ext>
                </a:extLst>
              </p:cNvPr>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Google Shape;91;p2">
                <a:extLst>
                  <a:ext uri="{FF2B5EF4-FFF2-40B4-BE49-F238E27FC236}">
                    <a16:creationId xmlns:a16="http://schemas.microsoft.com/office/drawing/2014/main" id="{AB170EEA-8FB2-CAC7-C762-E94D868091C8}"/>
                  </a:ext>
                </a:extLst>
              </p:cNvPr>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Google Shape;92;p2">
                <a:extLst>
                  <a:ext uri="{FF2B5EF4-FFF2-40B4-BE49-F238E27FC236}">
                    <a16:creationId xmlns:a16="http://schemas.microsoft.com/office/drawing/2014/main" id="{DD4BB332-1FBA-4B74-C488-7E1F6A5ECBB3}"/>
                  </a:ext>
                </a:extLst>
              </p:cNvPr>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Google Shape;93;p2">
                <a:extLst>
                  <a:ext uri="{FF2B5EF4-FFF2-40B4-BE49-F238E27FC236}">
                    <a16:creationId xmlns:a16="http://schemas.microsoft.com/office/drawing/2014/main" id="{EAA31CE2-B9C7-5811-AD06-85972D59B31C}"/>
                  </a:ext>
                </a:extLst>
              </p:cNvPr>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Google Shape;94;p2">
                <a:extLst>
                  <a:ext uri="{FF2B5EF4-FFF2-40B4-BE49-F238E27FC236}">
                    <a16:creationId xmlns:a16="http://schemas.microsoft.com/office/drawing/2014/main" id="{B2DF1FFF-2177-6930-4A42-69CF86E1FF99}"/>
                  </a:ext>
                </a:extLst>
              </p:cNvPr>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Google Shape;95;p2">
                <a:extLst>
                  <a:ext uri="{FF2B5EF4-FFF2-40B4-BE49-F238E27FC236}">
                    <a16:creationId xmlns:a16="http://schemas.microsoft.com/office/drawing/2014/main" id="{9A8202BB-D376-82F6-C28E-AB1DCDEC33CC}"/>
                  </a:ext>
                </a:extLst>
              </p:cNvPr>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Google Shape;96;p2">
                <a:extLst>
                  <a:ext uri="{FF2B5EF4-FFF2-40B4-BE49-F238E27FC236}">
                    <a16:creationId xmlns:a16="http://schemas.microsoft.com/office/drawing/2014/main" id="{05BCE743-3779-5C45-CCA5-B71BF312CA37}"/>
                  </a:ext>
                </a:extLst>
              </p:cNvPr>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Google Shape;97;p2">
                <a:extLst>
                  <a:ext uri="{FF2B5EF4-FFF2-40B4-BE49-F238E27FC236}">
                    <a16:creationId xmlns:a16="http://schemas.microsoft.com/office/drawing/2014/main" id="{7C70A6E2-B202-03DD-2862-1141FCDC9F2C}"/>
                  </a:ext>
                </a:extLst>
              </p:cNvPr>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Google Shape;98;p2">
                <a:extLst>
                  <a:ext uri="{FF2B5EF4-FFF2-40B4-BE49-F238E27FC236}">
                    <a16:creationId xmlns:a16="http://schemas.microsoft.com/office/drawing/2014/main" id="{987282A4-D7A1-CE0E-7357-EDF201A03C80}"/>
                  </a:ext>
                </a:extLst>
              </p:cNvPr>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Google Shape;99;p2">
                <a:extLst>
                  <a:ext uri="{FF2B5EF4-FFF2-40B4-BE49-F238E27FC236}">
                    <a16:creationId xmlns:a16="http://schemas.microsoft.com/office/drawing/2014/main" id="{62D641A4-4A2D-4C64-389B-80C04C1B8914}"/>
                  </a:ext>
                </a:extLst>
              </p:cNvPr>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Google Shape;100;p2">
                <a:extLst>
                  <a:ext uri="{FF2B5EF4-FFF2-40B4-BE49-F238E27FC236}">
                    <a16:creationId xmlns:a16="http://schemas.microsoft.com/office/drawing/2014/main" id="{BF779786-B384-6A40-6ABB-37C6B816B776}"/>
                  </a:ext>
                </a:extLst>
              </p:cNvPr>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Google Shape;101;p2">
                <a:extLst>
                  <a:ext uri="{FF2B5EF4-FFF2-40B4-BE49-F238E27FC236}">
                    <a16:creationId xmlns:a16="http://schemas.microsoft.com/office/drawing/2014/main" id="{80136750-2416-E2C9-B756-71ECBB8D8412}"/>
                  </a:ext>
                </a:extLst>
              </p:cNvPr>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Google Shape;102;p2">
                <a:extLst>
                  <a:ext uri="{FF2B5EF4-FFF2-40B4-BE49-F238E27FC236}">
                    <a16:creationId xmlns:a16="http://schemas.microsoft.com/office/drawing/2014/main" id="{790AEF64-CF47-E1B4-5A54-06A1E8BC399B}"/>
                  </a:ext>
                </a:extLst>
              </p:cNvPr>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Google Shape;103;p2">
                <a:extLst>
                  <a:ext uri="{FF2B5EF4-FFF2-40B4-BE49-F238E27FC236}">
                    <a16:creationId xmlns:a16="http://schemas.microsoft.com/office/drawing/2014/main" id="{E579DC0B-F489-41C0-02EE-1EFB5E825048}"/>
                  </a:ext>
                </a:extLst>
              </p:cNvPr>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Google Shape;104;p2">
                <a:extLst>
                  <a:ext uri="{FF2B5EF4-FFF2-40B4-BE49-F238E27FC236}">
                    <a16:creationId xmlns:a16="http://schemas.microsoft.com/office/drawing/2014/main" id="{EB739FA2-BE94-AD3E-8108-E6657871718F}"/>
                  </a:ext>
                </a:extLst>
              </p:cNvPr>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Google Shape;105;p2">
                <a:extLst>
                  <a:ext uri="{FF2B5EF4-FFF2-40B4-BE49-F238E27FC236}">
                    <a16:creationId xmlns:a16="http://schemas.microsoft.com/office/drawing/2014/main" id="{A88E3810-59A8-3BF2-C7DA-4938D628B7B6}"/>
                  </a:ext>
                </a:extLst>
              </p:cNvPr>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Google Shape;106;p2">
                <a:extLst>
                  <a:ext uri="{FF2B5EF4-FFF2-40B4-BE49-F238E27FC236}">
                    <a16:creationId xmlns:a16="http://schemas.microsoft.com/office/drawing/2014/main" id="{582E8BD6-08AF-D453-71B7-4B7B43328B20}"/>
                  </a:ext>
                </a:extLst>
              </p:cNvPr>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4" name="Google Shape;107;p2">
              <a:extLst>
                <a:ext uri="{FF2B5EF4-FFF2-40B4-BE49-F238E27FC236}">
                  <a16:creationId xmlns:a16="http://schemas.microsoft.com/office/drawing/2014/main" id="{0F00DFB7-D1F9-DA75-8BFB-002A5FD8E284}"/>
                </a:ext>
              </a:extLst>
            </p:cNvPr>
            <p:cNvGrpSpPr/>
            <p:nvPr/>
          </p:nvGrpSpPr>
          <p:grpSpPr>
            <a:xfrm>
              <a:off x="1467681" y="3519619"/>
              <a:ext cx="568807" cy="960928"/>
              <a:chOff x="1853625" y="3531725"/>
              <a:chExt cx="447000" cy="755150"/>
            </a:xfrm>
          </p:grpSpPr>
          <p:sp>
            <p:nvSpPr>
              <p:cNvPr id="197" name="Google Shape;108;p2">
                <a:extLst>
                  <a:ext uri="{FF2B5EF4-FFF2-40B4-BE49-F238E27FC236}">
                    <a16:creationId xmlns:a16="http://schemas.microsoft.com/office/drawing/2014/main" id="{6A7A2461-F1AC-CFBF-496D-AB996C75F3A9}"/>
                  </a:ext>
                </a:extLst>
              </p:cNvPr>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Google Shape;109;p2">
                <a:extLst>
                  <a:ext uri="{FF2B5EF4-FFF2-40B4-BE49-F238E27FC236}">
                    <a16:creationId xmlns:a16="http://schemas.microsoft.com/office/drawing/2014/main" id="{DBF9D08C-9B53-A24B-756A-C7143A993185}"/>
                  </a:ext>
                </a:extLst>
              </p:cNvPr>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Google Shape;110;p2">
                <a:extLst>
                  <a:ext uri="{FF2B5EF4-FFF2-40B4-BE49-F238E27FC236}">
                    <a16:creationId xmlns:a16="http://schemas.microsoft.com/office/drawing/2014/main" id="{AC5C44E3-1EE7-FB88-A631-6BAED1D33714}"/>
                  </a:ext>
                </a:extLst>
              </p:cNvPr>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Google Shape;111;p2">
                <a:extLst>
                  <a:ext uri="{FF2B5EF4-FFF2-40B4-BE49-F238E27FC236}">
                    <a16:creationId xmlns:a16="http://schemas.microsoft.com/office/drawing/2014/main" id="{410DEC25-B28F-3437-85ED-ED2491C4B504}"/>
                  </a:ext>
                </a:extLst>
              </p:cNvPr>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Google Shape;112;p2">
                <a:extLst>
                  <a:ext uri="{FF2B5EF4-FFF2-40B4-BE49-F238E27FC236}">
                    <a16:creationId xmlns:a16="http://schemas.microsoft.com/office/drawing/2014/main" id="{F5460FBF-C47F-A4FB-A49F-603DACAB523B}"/>
                  </a:ext>
                </a:extLst>
              </p:cNvPr>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Google Shape;113;p2">
                <a:extLst>
                  <a:ext uri="{FF2B5EF4-FFF2-40B4-BE49-F238E27FC236}">
                    <a16:creationId xmlns:a16="http://schemas.microsoft.com/office/drawing/2014/main" id="{342DE6B5-7D86-4023-AEF5-D46A99323E2D}"/>
                  </a:ext>
                </a:extLst>
              </p:cNvPr>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Google Shape;114;p2">
                <a:extLst>
                  <a:ext uri="{FF2B5EF4-FFF2-40B4-BE49-F238E27FC236}">
                    <a16:creationId xmlns:a16="http://schemas.microsoft.com/office/drawing/2014/main" id="{A15101DC-F899-27F8-C04F-A2CE5E699DCE}"/>
                  </a:ext>
                </a:extLst>
              </p:cNvPr>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Google Shape;115;p2">
                <a:extLst>
                  <a:ext uri="{FF2B5EF4-FFF2-40B4-BE49-F238E27FC236}">
                    <a16:creationId xmlns:a16="http://schemas.microsoft.com/office/drawing/2014/main" id="{E1452565-7825-63D2-763A-1F0EFD81C460}"/>
                  </a:ext>
                </a:extLst>
              </p:cNvPr>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Google Shape;116;p2">
                <a:extLst>
                  <a:ext uri="{FF2B5EF4-FFF2-40B4-BE49-F238E27FC236}">
                    <a16:creationId xmlns:a16="http://schemas.microsoft.com/office/drawing/2014/main" id="{BEBA163E-CEBE-4FBE-96E3-66902B91BF57}"/>
                  </a:ext>
                </a:extLst>
              </p:cNvPr>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Google Shape;117;p2">
                <a:extLst>
                  <a:ext uri="{FF2B5EF4-FFF2-40B4-BE49-F238E27FC236}">
                    <a16:creationId xmlns:a16="http://schemas.microsoft.com/office/drawing/2014/main" id="{38A150D0-CD39-924C-D218-D17BE738FBC4}"/>
                  </a:ext>
                </a:extLst>
              </p:cNvPr>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Google Shape;118;p2">
                <a:extLst>
                  <a:ext uri="{FF2B5EF4-FFF2-40B4-BE49-F238E27FC236}">
                    <a16:creationId xmlns:a16="http://schemas.microsoft.com/office/drawing/2014/main" id="{AAC93D65-7EFE-5D56-171F-0AA93AFB1369}"/>
                  </a:ext>
                </a:extLst>
              </p:cNvPr>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Google Shape;119;p2">
                <a:extLst>
                  <a:ext uri="{FF2B5EF4-FFF2-40B4-BE49-F238E27FC236}">
                    <a16:creationId xmlns:a16="http://schemas.microsoft.com/office/drawing/2014/main" id="{0A12AA66-B719-8A04-E326-743D408BE0A0}"/>
                  </a:ext>
                </a:extLst>
              </p:cNvPr>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Google Shape;120;p2">
                <a:extLst>
                  <a:ext uri="{FF2B5EF4-FFF2-40B4-BE49-F238E27FC236}">
                    <a16:creationId xmlns:a16="http://schemas.microsoft.com/office/drawing/2014/main" id="{C33E0A96-CC13-1343-2120-A3430D968E88}"/>
                  </a:ext>
                </a:extLst>
              </p:cNvPr>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Google Shape;121;p2">
                <a:extLst>
                  <a:ext uri="{FF2B5EF4-FFF2-40B4-BE49-F238E27FC236}">
                    <a16:creationId xmlns:a16="http://schemas.microsoft.com/office/drawing/2014/main" id="{0B123EC4-172B-4104-0519-61F1B0F8D1CC}"/>
                  </a:ext>
                </a:extLst>
              </p:cNvPr>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Google Shape;122;p2">
                <a:extLst>
                  <a:ext uri="{FF2B5EF4-FFF2-40B4-BE49-F238E27FC236}">
                    <a16:creationId xmlns:a16="http://schemas.microsoft.com/office/drawing/2014/main" id="{3DA26B2A-50F3-93F6-3E15-D9FDEA6E2210}"/>
                  </a:ext>
                </a:extLst>
              </p:cNvPr>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Google Shape;123;p2">
                <a:extLst>
                  <a:ext uri="{FF2B5EF4-FFF2-40B4-BE49-F238E27FC236}">
                    <a16:creationId xmlns:a16="http://schemas.microsoft.com/office/drawing/2014/main" id="{1C668AE3-E147-D794-F447-C26F9C0DC4A0}"/>
                  </a:ext>
                </a:extLst>
              </p:cNvPr>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Google Shape;124;p2">
                <a:extLst>
                  <a:ext uri="{FF2B5EF4-FFF2-40B4-BE49-F238E27FC236}">
                    <a16:creationId xmlns:a16="http://schemas.microsoft.com/office/drawing/2014/main" id="{82E6A170-5D4E-2A2A-D9C4-17A232B20F7E}"/>
                  </a:ext>
                </a:extLst>
              </p:cNvPr>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25;p2">
                <a:extLst>
                  <a:ext uri="{FF2B5EF4-FFF2-40B4-BE49-F238E27FC236}">
                    <a16:creationId xmlns:a16="http://schemas.microsoft.com/office/drawing/2014/main" id="{C3A1273D-D141-F045-5190-2DD2ACE96452}"/>
                  </a:ext>
                </a:extLst>
              </p:cNvPr>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Google Shape;126;p2">
                <a:extLst>
                  <a:ext uri="{FF2B5EF4-FFF2-40B4-BE49-F238E27FC236}">
                    <a16:creationId xmlns:a16="http://schemas.microsoft.com/office/drawing/2014/main" id="{59EAB600-7AC1-F8B5-97BF-3183296203B0}"/>
                  </a:ext>
                </a:extLst>
              </p:cNvPr>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Google Shape;127;p2">
                <a:extLst>
                  <a:ext uri="{FF2B5EF4-FFF2-40B4-BE49-F238E27FC236}">
                    <a16:creationId xmlns:a16="http://schemas.microsoft.com/office/drawing/2014/main" id="{4300251A-CC91-B539-AD61-1A29B67C6272}"/>
                  </a:ext>
                </a:extLst>
              </p:cNvPr>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Google Shape;128;p2">
                <a:extLst>
                  <a:ext uri="{FF2B5EF4-FFF2-40B4-BE49-F238E27FC236}">
                    <a16:creationId xmlns:a16="http://schemas.microsoft.com/office/drawing/2014/main" id="{F8CF2D7D-0C4E-211B-47CD-312945556C0F}"/>
                  </a:ext>
                </a:extLst>
              </p:cNvPr>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Google Shape;129;p2">
                <a:extLst>
                  <a:ext uri="{FF2B5EF4-FFF2-40B4-BE49-F238E27FC236}">
                    <a16:creationId xmlns:a16="http://schemas.microsoft.com/office/drawing/2014/main" id="{3891BBFD-6579-38FA-BEFA-F22F0B674E57}"/>
                  </a:ext>
                </a:extLst>
              </p:cNvPr>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Google Shape;130;p2">
                <a:extLst>
                  <a:ext uri="{FF2B5EF4-FFF2-40B4-BE49-F238E27FC236}">
                    <a16:creationId xmlns:a16="http://schemas.microsoft.com/office/drawing/2014/main" id="{0C9EBD72-2F50-013B-035C-B4CE3B21B2E5}"/>
                  </a:ext>
                </a:extLst>
              </p:cNvPr>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Google Shape;131;p2">
                <a:extLst>
                  <a:ext uri="{FF2B5EF4-FFF2-40B4-BE49-F238E27FC236}">
                    <a16:creationId xmlns:a16="http://schemas.microsoft.com/office/drawing/2014/main" id="{4B9F912C-6A74-2381-86F4-7356637296E3}"/>
                  </a:ext>
                </a:extLst>
              </p:cNvPr>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Google Shape;132;p2">
                <a:extLst>
                  <a:ext uri="{FF2B5EF4-FFF2-40B4-BE49-F238E27FC236}">
                    <a16:creationId xmlns:a16="http://schemas.microsoft.com/office/drawing/2014/main" id="{70970B3F-02EF-3E00-0F6D-BD6F3B2F1504}"/>
                  </a:ext>
                </a:extLst>
              </p:cNvPr>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Google Shape;133;p2">
                <a:extLst>
                  <a:ext uri="{FF2B5EF4-FFF2-40B4-BE49-F238E27FC236}">
                    <a16:creationId xmlns:a16="http://schemas.microsoft.com/office/drawing/2014/main" id="{97398765-A675-1A99-85E7-8E88F4A2DF8A}"/>
                  </a:ext>
                </a:extLst>
              </p:cNvPr>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Google Shape;134;p2">
                <a:extLst>
                  <a:ext uri="{FF2B5EF4-FFF2-40B4-BE49-F238E27FC236}">
                    <a16:creationId xmlns:a16="http://schemas.microsoft.com/office/drawing/2014/main" id="{9705FF87-7C3B-0C0E-E849-967659FBBA2F}"/>
                  </a:ext>
                </a:extLst>
              </p:cNvPr>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Google Shape;135;p2">
                <a:extLst>
                  <a:ext uri="{FF2B5EF4-FFF2-40B4-BE49-F238E27FC236}">
                    <a16:creationId xmlns:a16="http://schemas.microsoft.com/office/drawing/2014/main" id="{2FC04F88-BBAF-C682-5D34-26547DC7A710}"/>
                  </a:ext>
                </a:extLst>
              </p:cNvPr>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Google Shape;136;p2">
                <a:extLst>
                  <a:ext uri="{FF2B5EF4-FFF2-40B4-BE49-F238E27FC236}">
                    <a16:creationId xmlns:a16="http://schemas.microsoft.com/office/drawing/2014/main" id="{540CD76D-81EE-36CD-2614-6D48E2A18F47}"/>
                  </a:ext>
                </a:extLst>
              </p:cNvPr>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Google Shape;137;p2">
                <a:extLst>
                  <a:ext uri="{FF2B5EF4-FFF2-40B4-BE49-F238E27FC236}">
                    <a16:creationId xmlns:a16="http://schemas.microsoft.com/office/drawing/2014/main" id="{4B53E90F-7D24-B751-E87C-4581EBB6794E}"/>
                  </a:ext>
                </a:extLst>
              </p:cNvPr>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Google Shape;138;p2">
                <a:extLst>
                  <a:ext uri="{FF2B5EF4-FFF2-40B4-BE49-F238E27FC236}">
                    <a16:creationId xmlns:a16="http://schemas.microsoft.com/office/drawing/2014/main" id="{5BC4D742-2532-16B7-7E9F-49B0FD899FEF}"/>
                  </a:ext>
                </a:extLst>
              </p:cNvPr>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Google Shape;139;p2">
                <a:extLst>
                  <a:ext uri="{FF2B5EF4-FFF2-40B4-BE49-F238E27FC236}">
                    <a16:creationId xmlns:a16="http://schemas.microsoft.com/office/drawing/2014/main" id="{B5CEF651-7D3C-13ED-4C88-04D9DEFF30FE}"/>
                  </a:ext>
                </a:extLst>
              </p:cNvPr>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oogle Shape;140;p2">
                <a:extLst>
                  <a:ext uri="{FF2B5EF4-FFF2-40B4-BE49-F238E27FC236}">
                    <a16:creationId xmlns:a16="http://schemas.microsoft.com/office/drawing/2014/main" id="{41D359A9-52B3-AF5B-438C-422CACFDD3F4}"/>
                  </a:ext>
                </a:extLst>
              </p:cNvPr>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Google Shape;141;p2">
                <a:extLst>
                  <a:ext uri="{FF2B5EF4-FFF2-40B4-BE49-F238E27FC236}">
                    <a16:creationId xmlns:a16="http://schemas.microsoft.com/office/drawing/2014/main" id="{2FFDB65B-E1EA-2B0E-D059-7E423911C313}"/>
                  </a:ext>
                </a:extLst>
              </p:cNvPr>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Google Shape;142;p2">
                <a:extLst>
                  <a:ext uri="{FF2B5EF4-FFF2-40B4-BE49-F238E27FC236}">
                    <a16:creationId xmlns:a16="http://schemas.microsoft.com/office/drawing/2014/main" id="{82F30758-353C-6C45-0A89-11D57BAEEFCC}"/>
                  </a:ext>
                </a:extLst>
              </p:cNvPr>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Google Shape;143;p2">
                <a:extLst>
                  <a:ext uri="{FF2B5EF4-FFF2-40B4-BE49-F238E27FC236}">
                    <a16:creationId xmlns:a16="http://schemas.microsoft.com/office/drawing/2014/main" id="{C522BBE9-8B61-7CCC-2999-7A61C2BE25B9}"/>
                  </a:ext>
                </a:extLst>
              </p:cNvPr>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Google Shape;144;p2">
                <a:extLst>
                  <a:ext uri="{FF2B5EF4-FFF2-40B4-BE49-F238E27FC236}">
                    <a16:creationId xmlns:a16="http://schemas.microsoft.com/office/drawing/2014/main" id="{5E7779B7-1560-27E7-0D11-9E7B4530C162}"/>
                  </a:ext>
                </a:extLst>
              </p:cNvPr>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Google Shape;145;p2">
                <a:extLst>
                  <a:ext uri="{FF2B5EF4-FFF2-40B4-BE49-F238E27FC236}">
                    <a16:creationId xmlns:a16="http://schemas.microsoft.com/office/drawing/2014/main" id="{E3810894-BDDD-7108-E333-F2E5703FB6A2}"/>
                  </a:ext>
                </a:extLst>
              </p:cNvPr>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Google Shape;146;p2">
                <a:extLst>
                  <a:ext uri="{FF2B5EF4-FFF2-40B4-BE49-F238E27FC236}">
                    <a16:creationId xmlns:a16="http://schemas.microsoft.com/office/drawing/2014/main" id="{18C9F329-C51F-4EB5-9D1E-A87F854A18AC}"/>
                  </a:ext>
                </a:extLst>
              </p:cNvPr>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Google Shape;147;p2">
                <a:extLst>
                  <a:ext uri="{FF2B5EF4-FFF2-40B4-BE49-F238E27FC236}">
                    <a16:creationId xmlns:a16="http://schemas.microsoft.com/office/drawing/2014/main" id="{230D50DC-874A-5AF8-20FC-E2523440AE93}"/>
                  </a:ext>
                </a:extLst>
              </p:cNvPr>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Google Shape;148;p2">
                <a:extLst>
                  <a:ext uri="{FF2B5EF4-FFF2-40B4-BE49-F238E27FC236}">
                    <a16:creationId xmlns:a16="http://schemas.microsoft.com/office/drawing/2014/main" id="{1F3C22CC-C235-CBD1-EDA3-0DF5E12405B2}"/>
                  </a:ext>
                </a:extLst>
              </p:cNvPr>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Google Shape;149;p2">
                <a:extLst>
                  <a:ext uri="{FF2B5EF4-FFF2-40B4-BE49-F238E27FC236}">
                    <a16:creationId xmlns:a16="http://schemas.microsoft.com/office/drawing/2014/main" id="{49154B35-1E39-FC2B-988B-3340B1A14649}"/>
                  </a:ext>
                </a:extLst>
              </p:cNvPr>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Google Shape;150;p2">
                <a:extLst>
                  <a:ext uri="{FF2B5EF4-FFF2-40B4-BE49-F238E27FC236}">
                    <a16:creationId xmlns:a16="http://schemas.microsoft.com/office/drawing/2014/main" id="{FC1CCD48-3C1F-FB1C-F9FB-B759E4D54674}"/>
                  </a:ext>
                </a:extLst>
              </p:cNvPr>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Google Shape;151;p2">
                <a:extLst>
                  <a:ext uri="{FF2B5EF4-FFF2-40B4-BE49-F238E27FC236}">
                    <a16:creationId xmlns:a16="http://schemas.microsoft.com/office/drawing/2014/main" id="{DE26150D-769E-29DA-75B8-87764639A299}"/>
                  </a:ext>
                </a:extLst>
              </p:cNvPr>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oogle Shape;152;p2">
              <a:extLst>
                <a:ext uri="{FF2B5EF4-FFF2-40B4-BE49-F238E27FC236}">
                  <a16:creationId xmlns:a16="http://schemas.microsoft.com/office/drawing/2014/main" id="{3C11C5E6-8635-182F-9F7F-172AF4C4A818}"/>
                </a:ext>
              </a:extLst>
            </p:cNvPr>
            <p:cNvGrpSpPr/>
            <p:nvPr/>
          </p:nvGrpSpPr>
          <p:grpSpPr>
            <a:xfrm>
              <a:off x="1134925" y="4085100"/>
              <a:ext cx="1167525" cy="1167525"/>
              <a:chOff x="2244925" y="3993300"/>
              <a:chExt cx="1167525" cy="1167525"/>
            </a:xfrm>
          </p:grpSpPr>
          <p:sp>
            <p:nvSpPr>
              <p:cNvPr id="148" name="Google Shape;153;p2">
                <a:extLst>
                  <a:ext uri="{FF2B5EF4-FFF2-40B4-BE49-F238E27FC236}">
                    <a16:creationId xmlns:a16="http://schemas.microsoft.com/office/drawing/2014/main" id="{8D32B0C8-DCFF-1990-D50D-76BEA38C9B6F}"/>
                  </a:ext>
                </a:extLst>
              </p:cNvPr>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Google Shape;154;p2">
                <a:extLst>
                  <a:ext uri="{FF2B5EF4-FFF2-40B4-BE49-F238E27FC236}">
                    <a16:creationId xmlns:a16="http://schemas.microsoft.com/office/drawing/2014/main" id="{6A735394-4511-6B2C-0994-5D89B0453BF3}"/>
                  </a:ext>
                </a:extLst>
              </p:cNvPr>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Google Shape;155;p2">
                <a:extLst>
                  <a:ext uri="{FF2B5EF4-FFF2-40B4-BE49-F238E27FC236}">
                    <a16:creationId xmlns:a16="http://schemas.microsoft.com/office/drawing/2014/main" id="{402050CB-57E0-6E82-E560-F4D72705BB37}"/>
                  </a:ext>
                </a:extLst>
              </p:cNvPr>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Google Shape;156;p2">
                <a:extLst>
                  <a:ext uri="{FF2B5EF4-FFF2-40B4-BE49-F238E27FC236}">
                    <a16:creationId xmlns:a16="http://schemas.microsoft.com/office/drawing/2014/main" id="{366F0681-D208-857D-789D-1B57B4BA1E2A}"/>
                  </a:ext>
                </a:extLst>
              </p:cNvPr>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Google Shape;157;p2">
                <a:extLst>
                  <a:ext uri="{FF2B5EF4-FFF2-40B4-BE49-F238E27FC236}">
                    <a16:creationId xmlns:a16="http://schemas.microsoft.com/office/drawing/2014/main" id="{D1B4D883-E218-A376-17D6-3D1FB0F1B797}"/>
                  </a:ext>
                </a:extLst>
              </p:cNvPr>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Google Shape;158;p2">
                <a:extLst>
                  <a:ext uri="{FF2B5EF4-FFF2-40B4-BE49-F238E27FC236}">
                    <a16:creationId xmlns:a16="http://schemas.microsoft.com/office/drawing/2014/main" id="{E6022DFB-0E78-BC46-04B7-0E4CEF39D9CB}"/>
                  </a:ext>
                </a:extLst>
              </p:cNvPr>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Google Shape;159;p2">
                <a:extLst>
                  <a:ext uri="{FF2B5EF4-FFF2-40B4-BE49-F238E27FC236}">
                    <a16:creationId xmlns:a16="http://schemas.microsoft.com/office/drawing/2014/main" id="{6E97BE8C-CD5A-D890-833E-DEE9A136E087}"/>
                  </a:ext>
                </a:extLst>
              </p:cNvPr>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Google Shape;160;p2">
                <a:extLst>
                  <a:ext uri="{FF2B5EF4-FFF2-40B4-BE49-F238E27FC236}">
                    <a16:creationId xmlns:a16="http://schemas.microsoft.com/office/drawing/2014/main" id="{72ACC06C-73EB-E129-C586-6B99905DF803}"/>
                  </a:ext>
                </a:extLst>
              </p:cNvPr>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Google Shape;161;p2">
                <a:extLst>
                  <a:ext uri="{FF2B5EF4-FFF2-40B4-BE49-F238E27FC236}">
                    <a16:creationId xmlns:a16="http://schemas.microsoft.com/office/drawing/2014/main" id="{2BC1E91C-E1FF-BCBE-8763-AC7272248E49}"/>
                  </a:ext>
                </a:extLst>
              </p:cNvPr>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Google Shape;162;p2">
                <a:extLst>
                  <a:ext uri="{FF2B5EF4-FFF2-40B4-BE49-F238E27FC236}">
                    <a16:creationId xmlns:a16="http://schemas.microsoft.com/office/drawing/2014/main" id="{853A0340-C46A-F459-32E6-9245F748FB5F}"/>
                  </a:ext>
                </a:extLst>
              </p:cNvPr>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Google Shape;163;p2">
                <a:extLst>
                  <a:ext uri="{FF2B5EF4-FFF2-40B4-BE49-F238E27FC236}">
                    <a16:creationId xmlns:a16="http://schemas.microsoft.com/office/drawing/2014/main" id="{B33F3ACD-02E2-D7AD-88FB-E16C977DFFD8}"/>
                  </a:ext>
                </a:extLst>
              </p:cNvPr>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Google Shape;164;p2">
                <a:extLst>
                  <a:ext uri="{FF2B5EF4-FFF2-40B4-BE49-F238E27FC236}">
                    <a16:creationId xmlns:a16="http://schemas.microsoft.com/office/drawing/2014/main" id="{730AC91E-9D2E-BF17-74B8-417B918FDEFF}"/>
                  </a:ext>
                </a:extLst>
              </p:cNvPr>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Google Shape;165;p2">
                <a:extLst>
                  <a:ext uri="{FF2B5EF4-FFF2-40B4-BE49-F238E27FC236}">
                    <a16:creationId xmlns:a16="http://schemas.microsoft.com/office/drawing/2014/main" id="{46829086-619C-796E-FC9D-0F441FE393D0}"/>
                  </a:ext>
                </a:extLst>
              </p:cNvPr>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Google Shape;166;p2">
                <a:extLst>
                  <a:ext uri="{FF2B5EF4-FFF2-40B4-BE49-F238E27FC236}">
                    <a16:creationId xmlns:a16="http://schemas.microsoft.com/office/drawing/2014/main" id="{F1DF4F80-B659-99DD-59A1-79509BDCB81A}"/>
                  </a:ext>
                </a:extLst>
              </p:cNvPr>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Google Shape;167;p2">
                <a:extLst>
                  <a:ext uri="{FF2B5EF4-FFF2-40B4-BE49-F238E27FC236}">
                    <a16:creationId xmlns:a16="http://schemas.microsoft.com/office/drawing/2014/main" id="{51B94B62-DEA6-93B1-66E1-37B30A61B551}"/>
                  </a:ext>
                </a:extLst>
              </p:cNvPr>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Google Shape;168;p2">
                <a:extLst>
                  <a:ext uri="{FF2B5EF4-FFF2-40B4-BE49-F238E27FC236}">
                    <a16:creationId xmlns:a16="http://schemas.microsoft.com/office/drawing/2014/main" id="{901BA154-DF59-C22C-7A45-E7214DC9D4FE}"/>
                  </a:ext>
                </a:extLst>
              </p:cNvPr>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Google Shape;169;p2">
                <a:extLst>
                  <a:ext uri="{FF2B5EF4-FFF2-40B4-BE49-F238E27FC236}">
                    <a16:creationId xmlns:a16="http://schemas.microsoft.com/office/drawing/2014/main" id="{78FDCB84-EC0F-A097-BCB0-9ECED6039F48}"/>
                  </a:ext>
                </a:extLst>
              </p:cNvPr>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Google Shape;170;p2">
                <a:extLst>
                  <a:ext uri="{FF2B5EF4-FFF2-40B4-BE49-F238E27FC236}">
                    <a16:creationId xmlns:a16="http://schemas.microsoft.com/office/drawing/2014/main" id="{C86BFB0C-D27A-22C7-CAC2-457F4190695A}"/>
                  </a:ext>
                </a:extLst>
              </p:cNvPr>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Google Shape;171;p2">
                <a:extLst>
                  <a:ext uri="{FF2B5EF4-FFF2-40B4-BE49-F238E27FC236}">
                    <a16:creationId xmlns:a16="http://schemas.microsoft.com/office/drawing/2014/main" id="{F07639E4-DBF4-356F-EFC8-938A2852F52B}"/>
                  </a:ext>
                </a:extLst>
              </p:cNvPr>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Google Shape;172;p2">
                <a:extLst>
                  <a:ext uri="{FF2B5EF4-FFF2-40B4-BE49-F238E27FC236}">
                    <a16:creationId xmlns:a16="http://schemas.microsoft.com/office/drawing/2014/main" id="{3A484398-0238-9E0A-2324-7723FA0CD4F2}"/>
                  </a:ext>
                </a:extLst>
              </p:cNvPr>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Google Shape;173;p2">
                <a:extLst>
                  <a:ext uri="{FF2B5EF4-FFF2-40B4-BE49-F238E27FC236}">
                    <a16:creationId xmlns:a16="http://schemas.microsoft.com/office/drawing/2014/main" id="{666D946B-C549-7DB8-D439-2D1ACD4D5F44}"/>
                  </a:ext>
                </a:extLst>
              </p:cNvPr>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Google Shape;174;p2">
                <a:extLst>
                  <a:ext uri="{FF2B5EF4-FFF2-40B4-BE49-F238E27FC236}">
                    <a16:creationId xmlns:a16="http://schemas.microsoft.com/office/drawing/2014/main" id="{BFF4C80A-415B-85A3-9F79-B07CEF199949}"/>
                  </a:ext>
                </a:extLst>
              </p:cNvPr>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Google Shape;175;p2">
                <a:extLst>
                  <a:ext uri="{FF2B5EF4-FFF2-40B4-BE49-F238E27FC236}">
                    <a16:creationId xmlns:a16="http://schemas.microsoft.com/office/drawing/2014/main" id="{414515E3-F167-57E6-5C3F-BC954AF67792}"/>
                  </a:ext>
                </a:extLst>
              </p:cNvPr>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Google Shape;176;p2">
                <a:extLst>
                  <a:ext uri="{FF2B5EF4-FFF2-40B4-BE49-F238E27FC236}">
                    <a16:creationId xmlns:a16="http://schemas.microsoft.com/office/drawing/2014/main" id="{0351548E-C62C-BFB6-E016-4BB092F8C69C}"/>
                  </a:ext>
                </a:extLst>
              </p:cNvPr>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Google Shape;177;p2">
                <a:extLst>
                  <a:ext uri="{FF2B5EF4-FFF2-40B4-BE49-F238E27FC236}">
                    <a16:creationId xmlns:a16="http://schemas.microsoft.com/office/drawing/2014/main" id="{62D9E9AB-DFA0-014C-1FC6-1BC9EA72A060}"/>
                  </a:ext>
                </a:extLst>
              </p:cNvPr>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Google Shape;178;p2">
                <a:extLst>
                  <a:ext uri="{FF2B5EF4-FFF2-40B4-BE49-F238E27FC236}">
                    <a16:creationId xmlns:a16="http://schemas.microsoft.com/office/drawing/2014/main" id="{A01A27D4-7673-87E2-952B-5AD72CB96363}"/>
                  </a:ext>
                </a:extLst>
              </p:cNvPr>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Google Shape;179;p2">
                <a:extLst>
                  <a:ext uri="{FF2B5EF4-FFF2-40B4-BE49-F238E27FC236}">
                    <a16:creationId xmlns:a16="http://schemas.microsoft.com/office/drawing/2014/main" id="{0C8768DD-0630-092A-B278-86728C68DF80}"/>
                  </a:ext>
                </a:extLst>
              </p:cNvPr>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Google Shape;180;p2">
                <a:extLst>
                  <a:ext uri="{FF2B5EF4-FFF2-40B4-BE49-F238E27FC236}">
                    <a16:creationId xmlns:a16="http://schemas.microsoft.com/office/drawing/2014/main" id="{4227C32E-A021-033C-6032-38AC2E1F10E5}"/>
                  </a:ext>
                </a:extLst>
              </p:cNvPr>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Google Shape;181;p2">
                <a:extLst>
                  <a:ext uri="{FF2B5EF4-FFF2-40B4-BE49-F238E27FC236}">
                    <a16:creationId xmlns:a16="http://schemas.microsoft.com/office/drawing/2014/main" id="{3486BC48-288D-0EF7-8985-F54DADB65AF4}"/>
                  </a:ext>
                </a:extLst>
              </p:cNvPr>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Google Shape;182;p2">
                <a:extLst>
                  <a:ext uri="{FF2B5EF4-FFF2-40B4-BE49-F238E27FC236}">
                    <a16:creationId xmlns:a16="http://schemas.microsoft.com/office/drawing/2014/main" id="{56E6C8C0-2B9C-1102-5580-E293CEC77655}"/>
                  </a:ext>
                </a:extLst>
              </p:cNvPr>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Google Shape;183;p2">
                <a:extLst>
                  <a:ext uri="{FF2B5EF4-FFF2-40B4-BE49-F238E27FC236}">
                    <a16:creationId xmlns:a16="http://schemas.microsoft.com/office/drawing/2014/main" id="{FE93ADA1-7E46-B006-8C40-2F31DCA10A65}"/>
                  </a:ext>
                </a:extLst>
              </p:cNvPr>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Google Shape;184;p2">
                <a:extLst>
                  <a:ext uri="{FF2B5EF4-FFF2-40B4-BE49-F238E27FC236}">
                    <a16:creationId xmlns:a16="http://schemas.microsoft.com/office/drawing/2014/main" id="{9BAF09D0-344D-DCB5-9A41-2564A675C5D4}"/>
                  </a:ext>
                </a:extLst>
              </p:cNvPr>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Google Shape;185;p2">
                <a:extLst>
                  <a:ext uri="{FF2B5EF4-FFF2-40B4-BE49-F238E27FC236}">
                    <a16:creationId xmlns:a16="http://schemas.microsoft.com/office/drawing/2014/main" id="{48661DB1-8F4F-B6DD-6345-02BC1D22E137}"/>
                  </a:ext>
                </a:extLst>
              </p:cNvPr>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Google Shape;186;p2">
                <a:extLst>
                  <a:ext uri="{FF2B5EF4-FFF2-40B4-BE49-F238E27FC236}">
                    <a16:creationId xmlns:a16="http://schemas.microsoft.com/office/drawing/2014/main" id="{89E07811-5906-21BA-8376-9D8915436EAC}"/>
                  </a:ext>
                </a:extLst>
              </p:cNvPr>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Google Shape;187;p2">
                <a:extLst>
                  <a:ext uri="{FF2B5EF4-FFF2-40B4-BE49-F238E27FC236}">
                    <a16:creationId xmlns:a16="http://schemas.microsoft.com/office/drawing/2014/main" id="{D0120A22-6776-5090-C005-236BEE039E00}"/>
                  </a:ext>
                </a:extLst>
              </p:cNvPr>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Google Shape;188;p2">
                <a:extLst>
                  <a:ext uri="{FF2B5EF4-FFF2-40B4-BE49-F238E27FC236}">
                    <a16:creationId xmlns:a16="http://schemas.microsoft.com/office/drawing/2014/main" id="{FDF3B335-D5FA-D1E3-D346-9FC5577E45EA}"/>
                  </a:ext>
                </a:extLst>
              </p:cNvPr>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Google Shape;189;p2">
                <a:extLst>
                  <a:ext uri="{FF2B5EF4-FFF2-40B4-BE49-F238E27FC236}">
                    <a16:creationId xmlns:a16="http://schemas.microsoft.com/office/drawing/2014/main" id="{11E3A03A-FCA2-05FC-5578-AD958A0DB31F}"/>
                  </a:ext>
                </a:extLst>
              </p:cNvPr>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Google Shape;190;p2">
                <a:extLst>
                  <a:ext uri="{FF2B5EF4-FFF2-40B4-BE49-F238E27FC236}">
                    <a16:creationId xmlns:a16="http://schemas.microsoft.com/office/drawing/2014/main" id="{D8181EC7-5F86-1903-0F7A-13294D34D797}"/>
                  </a:ext>
                </a:extLst>
              </p:cNvPr>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Google Shape;191;p2">
                <a:extLst>
                  <a:ext uri="{FF2B5EF4-FFF2-40B4-BE49-F238E27FC236}">
                    <a16:creationId xmlns:a16="http://schemas.microsoft.com/office/drawing/2014/main" id="{747341E3-709C-F479-FFD5-6138B6194965}"/>
                  </a:ext>
                </a:extLst>
              </p:cNvPr>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Google Shape;192;p2">
                <a:extLst>
                  <a:ext uri="{FF2B5EF4-FFF2-40B4-BE49-F238E27FC236}">
                    <a16:creationId xmlns:a16="http://schemas.microsoft.com/office/drawing/2014/main" id="{6E2E93FE-DB85-170C-BA64-E562740D3D12}"/>
                  </a:ext>
                </a:extLst>
              </p:cNvPr>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Google Shape;193;p2">
                <a:extLst>
                  <a:ext uri="{FF2B5EF4-FFF2-40B4-BE49-F238E27FC236}">
                    <a16:creationId xmlns:a16="http://schemas.microsoft.com/office/drawing/2014/main" id="{2C0A1DA6-2BD2-27C3-37FB-048DEA3718AD}"/>
                  </a:ext>
                </a:extLst>
              </p:cNvPr>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Google Shape;194;p2">
                <a:extLst>
                  <a:ext uri="{FF2B5EF4-FFF2-40B4-BE49-F238E27FC236}">
                    <a16:creationId xmlns:a16="http://schemas.microsoft.com/office/drawing/2014/main" id="{5F0335B7-552B-4A7C-8B53-EA624FC8733F}"/>
                  </a:ext>
                </a:extLst>
              </p:cNvPr>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Google Shape;195;p2">
                <a:extLst>
                  <a:ext uri="{FF2B5EF4-FFF2-40B4-BE49-F238E27FC236}">
                    <a16:creationId xmlns:a16="http://schemas.microsoft.com/office/drawing/2014/main" id="{0B55382D-1B1A-66BC-7E20-6D6681CD530B}"/>
                  </a:ext>
                </a:extLst>
              </p:cNvPr>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Google Shape;196;p2">
                <a:extLst>
                  <a:ext uri="{FF2B5EF4-FFF2-40B4-BE49-F238E27FC236}">
                    <a16:creationId xmlns:a16="http://schemas.microsoft.com/office/drawing/2014/main" id="{884CAA2D-E604-7F40-6614-25C54BE2E9A4}"/>
                  </a:ext>
                </a:extLst>
              </p:cNvPr>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Google Shape;197;p2">
                <a:extLst>
                  <a:ext uri="{FF2B5EF4-FFF2-40B4-BE49-F238E27FC236}">
                    <a16:creationId xmlns:a16="http://schemas.microsoft.com/office/drawing/2014/main" id="{598F3198-9B7B-BF96-6B76-5339AE3423EC}"/>
                  </a:ext>
                </a:extLst>
              </p:cNvPr>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Google Shape;198;p2">
                <a:extLst>
                  <a:ext uri="{FF2B5EF4-FFF2-40B4-BE49-F238E27FC236}">
                    <a16:creationId xmlns:a16="http://schemas.microsoft.com/office/drawing/2014/main" id="{9177206E-83BE-E1B3-76DD-33576299B34D}"/>
                  </a:ext>
                </a:extLst>
              </p:cNvPr>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Google Shape;199;p2">
                <a:extLst>
                  <a:ext uri="{FF2B5EF4-FFF2-40B4-BE49-F238E27FC236}">
                    <a16:creationId xmlns:a16="http://schemas.microsoft.com/office/drawing/2014/main" id="{A4B36314-7856-EFF9-473E-63039239772B}"/>
                  </a:ext>
                </a:extLst>
              </p:cNvPr>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Google Shape;200;p2">
                <a:extLst>
                  <a:ext uri="{FF2B5EF4-FFF2-40B4-BE49-F238E27FC236}">
                    <a16:creationId xmlns:a16="http://schemas.microsoft.com/office/drawing/2014/main" id="{FBFB0A7A-5919-8F9A-E7C0-0C1A9A644187}"/>
                  </a:ext>
                </a:extLst>
              </p:cNvPr>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Google Shape;201;p2">
                <a:extLst>
                  <a:ext uri="{FF2B5EF4-FFF2-40B4-BE49-F238E27FC236}">
                    <a16:creationId xmlns:a16="http://schemas.microsoft.com/office/drawing/2014/main" id="{6A9FAEBF-057E-A07F-AE03-65CCFAF50BD2}"/>
                  </a:ext>
                </a:extLst>
              </p:cNvPr>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oogle Shape;202;p2">
              <a:extLst>
                <a:ext uri="{FF2B5EF4-FFF2-40B4-BE49-F238E27FC236}">
                  <a16:creationId xmlns:a16="http://schemas.microsoft.com/office/drawing/2014/main" id="{D6E0840C-0A9A-08F5-5A6D-CAA68B3D8794}"/>
                </a:ext>
              </a:extLst>
            </p:cNvPr>
            <p:cNvGrpSpPr/>
            <p:nvPr/>
          </p:nvGrpSpPr>
          <p:grpSpPr>
            <a:xfrm>
              <a:off x="-86256" y="3639677"/>
              <a:ext cx="542338" cy="996789"/>
              <a:chOff x="169075" y="3879050"/>
              <a:chExt cx="359450" cy="660650"/>
            </a:xfrm>
          </p:grpSpPr>
          <p:sp>
            <p:nvSpPr>
              <p:cNvPr id="145" name="Google Shape;203;p2">
                <a:extLst>
                  <a:ext uri="{FF2B5EF4-FFF2-40B4-BE49-F238E27FC236}">
                    <a16:creationId xmlns:a16="http://schemas.microsoft.com/office/drawing/2014/main" id="{53A4D35D-B01B-E07C-9426-BC94C1B9F213}"/>
                  </a:ext>
                </a:extLst>
              </p:cNvPr>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Google Shape;204;p2">
                <a:extLst>
                  <a:ext uri="{FF2B5EF4-FFF2-40B4-BE49-F238E27FC236}">
                    <a16:creationId xmlns:a16="http://schemas.microsoft.com/office/drawing/2014/main" id="{D9BBCF2F-F5BF-2767-AB98-AF9B0428FFA4}"/>
                  </a:ext>
                </a:extLst>
              </p:cNvPr>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Google Shape;205;p2">
                <a:extLst>
                  <a:ext uri="{FF2B5EF4-FFF2-40B4-BE49-F238E27FC236}">
                    <a16:creationId xmlns:a16="http://schemas.microsoft.com/office/drawing/2014/main" id="{D994D1D3-E85A-9B04-D04C-19C75F51A72E}"/>
                  </a:ext>
                </a:extLst>
              </p:cNvPr>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oogle Shape;206;p2">
              <a:extLst>
                <a:ext uri="{FF2B5EF4-FFF2-40B4-BE49-F238E27FC236}">
                  <a16:creationId xmlns:a16="http://schemas.microsoft.com/office/drawing/2014/main" id="{B02035F4-D9B7-D514-1A43-DC8652FC4C5A}"/>
                </a:ext>
              </a:extLst>
            </p:cNvPr>
            <p:cNvGrpSpPr/>
            <p:nvPr/>
          </p:nvGrpSpPr>
          <p:grpSpPr>
            <a:xfrm>
              <a:off x="-42966" y="4001352"/>
              <a:ext cx="568780" cy="635129"/>
              <a:chOff x="184925" y="4214300"/>
              <a:chExt cx="376975" cy="420950"/>
            </a:xfrm>
          </p:grpSpPr>
          <p:sp>
            <p:nvSpPr>
              <p:cNvPr id="142" name="Google Shape;207;p2">
                <a:extLst>
                  <a:ext uri="{FF2B5EF4-FFF2-40B4-BE49-F238E27FC236}">
                    <a16:creationId xmlns:a16="http://schemas.microsoft.com/office/drawing/2014/main" id="{4E45E5B1-94BA-ADE3-E28B-14955CC63EAB}"/>
                  </a:ext>
                </a:extLst>
              </p:cNvPr>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Google Shape;208;p2">
                <a:extLst>
                  <a:ext uri="{FF2B5EF4-FFF2-40B4-BE49-F238E27FC236}">
                    <a16:creationId xmlns:a16="http://schemas.microsoft.com/office/drawing/2014/main" id="{EC83780C-A6DF-B8E8-64C6-997C893D7F98}"/>
                  </a:ext>
                </a:extLst>
              </p:cNvPr>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Google Shape;209;p2">
                <a:extLst>
                  <a:ext uri="{FF2B5EF4-FFF2-40B4-BE49-F238E27FC236}">
                    <a16:creationId xmlns:a16="http://schemas.microsoft.com/office/drawing/2014/main" id="{08687E56-3CCB-F5C3-A5A3-7C9F132E81F3}"/>
                  </a:ext>
                </a:extLst>
              </p:cNvPr>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oogle Shape;210;p2">
              <a:extLst>
                <a:ext uri="{FF2B5EF4-FFF2-40B4-BE49-F238E27FC236}">
                  <a16:creationId xmlns:a16="http://schemas.microsoft.com/office/drawing/2014/main" id="{60222149-EFDE-E52C-BEE2-8D3FF340CFCA}"/>
                </a:ext>
              </a:extLst>
            </p:cNvPr>
            <p:cNvGrpSpPr/>
            <p:nvPr/>
          </p:nvGrpSpPr>
          <p:grpSpPr>
            <a:xfrm>
              <a:off x="-86242" y="4427191"/>
              <a:ext cx="447011" cy="642232"/>
              <a:chOff x="178250" y="4721325"/>
              <a:chExt cx="244375" cy="351100"/>
            </a:xfrm>
          </p:grpSpPr>
          <p:sp>
            <p:nvSpPr>
              <p:cNvPr id="132" name="Google Shape;211;p2">
                <a:extLst>
                  <a:ext uri="{FF2B5EF4-FFF2-40B4-BE49-F238E27FC236}">
                    <a16:creationId xmlns:a16="http://schemas.microsoft.com/office/drawing/2014/main" id="{E98205E0-5C45-38BF-20F1-CE6F840D5407}"/>
                  </a:ext>
                </a:extLst>
              </p:cNvPr>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Google Shape;212;p2">
                <a:extLst>
                  <a:ext uri="{FF2B5EF4-FFF2-40B4-BE49-F238E27FC236}">
                    <a16:creationId xmlns:a16="http://schemas.microsoft.com/office/drawing/2014/main" id="{D8CA9D17-EF8D-1BD0-DC5B-1C2A41DD85B1}"/>
                  </a:ext>
                </a:extLst>
              </p:cNvPr>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Google Shape;213;p2">
                <a:extLst>
                  <a:ext uri="{FF2B5EF4-FFF2-40B4-BE49-F238E27FC236}">
                    <a16:creationId xmlns:a16="http://schemas.microsoft.com/office/drawing/2014/main" id="{ADD52FC2-1EA3-D405-8ABD-71BA6C0A6468}"/>
                  </a:ext>
                </a:extLst>
              </p:cNvPr>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Google Shape;214;p2">
                <a:extLst>
                  <a:ext uri="{FF2B5EF4-FFF2-40B4-BE49-F238E27FC236}">
                    <a16:creationId xmlns:a16="http://schemas.microsoft.com/office/drawing/2014/main" id="{EFA818D4-F762-580F-B9AD-0A3E3F25D828}"/>
                  </a:ext>
                </a:extLst>
              </p:cNvPr>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Google Shape;215;p2">
                <a:extLst>
                  <a:ext uri="{FF2B5EF4-FFF2-40B4-BE49-F238E27FC236}">
                    <a16:creationId xmlns:a16="http://schemas.microsoft.com/office/drawing/2014/main" id="{BB25F457-4997-2A5A-1306-6E7EC3AA5CE1}"/>
                  </a:ext>
                </a:extLst>
              </p:cNvPr>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Google Shape;216;p2">
                <a:extLst>
                  <a:ext uri="{FF2B5EF4-FFF2-40B4-BE49-F238E27FC236}">
                    <a16:creationId xmlns:a16="http://schemas.microsoft.com/office/drawing/2014/main" id="{53851EA2-0197-7D55-9D0D-ED05469661BF}"/>
                  </a:ext>
                </a:extLst>
              </p:cNvPr>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Google Shape;217;p2">
                <a:extLst>
                  <a:ext uri="{FF2B5EF4-FFF2-40B4-BE49-F238E27FC236}">
                    <a16:creationId xmlns:a16="http://schemas.microsoft.com/office/drawing/2014/main" id="{56414AB2-4097-2099-77E3-77139B2A2A2F}"/>
                  </a:ext>
                </a:extLst>
              </p:cNvPr>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Google Shape;218;p2">
                <a:extLst>
                  <a:ext uri="{FF2B5EF4-FFF2-40B4-BE49-F238E27FC236}">
                    <a16:creationId xmlns:a16="http://schemas.microsoft.com/office/drawing/2014/main" id="{671D0C9D-BE98-50A8-F1A0-CC921AF290AF}"/>
                  </a:ext>
                </a:extLst>
              </p:cNvPr>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Google Shape;219;p2">
                <a:extLst>
                  <a:ext uri="{FF2B5EF4-FFF2-40B4-BE49-F238E27FC236}">
                    <a16:creationId xmlns:a16="http://schemas.microsoft.com/office/drawing/2014/main" id="{BACAAE4C-BD5A-C577-0E79-710C82585AC5}"/>
                  </a:ext>
                </a:extLst>
              </p:cNvPr>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Google Shape;220;p2">
                <a:extLst>
                  <a:ext uri="{FF2B5EF4-FFF2-40B4-BE49-F238E27FC236}">
                    <a16:creationId xmlns:a16="http://schemas.microsoft.com/office/drawing/2014/main" id="{E39F6CF7-268E-51E7-0A0E-3243C26DB05D}"/>
                  </a:ext>
                </a:extLst>
              </p:cNvPr>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221;p2">
              <a:extLst>
                <a:ext uri="{FF2B5EF4-FFF2-40B4-BE49-F238E27FC236}">
                  <a16:creationId xmlns:a16="http://schemas.microsoft.com/office/drawing/2014/main" id="{7B39B98B-C3C5-55D8-292D-140697E6390A}"/>
                </a:ext>
              </a:extLst>
            </p:cNvPr>
            <p:cNvGrpSpPr/>
            <p:nvPr/>
          </p:nvGrpSpPr>
          <p:grpSpPr>
            <a:xfrm>
              <a:off x="200062" y="4427193"/>
              <a:ext cx="681767" cy="881731"/>
              <a:chOff x="373400" y="4372750"/>
              <a:chExt cx="548750" cy="709700"/>
            </a:xfrm>
          </p:grpSpPr>
          <p:sp>
            <p:nvSpPr>
              <p:cNvPr id="115" name="Google Shape;222;p2">
                <a:extLst>
                  <a:ext uri="{FF2B5EF4-FFF2-40B4-BE49-F238E27FC236}">
                    <a16:creationId xmlns:a16="http://schemas.microsoft.com/office/drawing/2014/main" id="{29306AF6-AD36-711A-07B7-471D206B4C71}"/>
                  </a:ext>
                </a:extLst>
              </p:cNvPr>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Google Shape;223;p2">
                <a:extLst>
                  <a:ext uri="{FF2B5EF4-FFF2-40B4-BE49-F238E27FC236}">
                    <a16:creationId xmlns:a16="http://schemas.microsoft.com/office/drawing/2014/main" id="{32E644B9-BF1D-788E-18E4-E15272FD8146}"/>
                  </a:ext>
                </a:extLst>
              </p:cNvPr>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Google Shape;224;p2">
                <a:extLst>
                  <a:ext uri="{FF2B5EF4-FFF2-40B4-BE49-F238E27FC236}">
                    <a16:creationId xmlns:a16="http://schemas.microsoft.com/office/drawing/2014/main" id="{B1FF0895-8CF4-6FBB-5390-4A0DCA0BDE62}"/>
                  </a:ext>
                </a:extLst>
              </p:cNvPr>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Google Shape;225;p2">
                <a:extLst>
                  <a:ext uri="{FF2B5EF4-FFF2-40B4-BE49-F238E27FC236}">
                    <a16:creationId xmlns:a16="http://schemas.microsoft.com/office/drawing/2014/main" id="{ECC97C24-D33D-73C0-3916-E3B768E2F024}"/>
                  </a:ext>
                </a:extLst>
              </p:cNvPr>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Google Shape;226;p2">
                <a:extLst>
                  <a:ext uri="{FF2B5EF4-FFF2-40B4-BE49-F238E27FC236}">
                    <a16:creationId xmlns:a16="http://schemas.microsoft.com/office/drawing/2014/main" id="{8203CF41-0ACA-1915-C7AA-39CB92E88FFB}"/>
                  </a:ext>
                </a:extLst>
              </p:cNvPr>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Google Shape;227;p2">
                <a:extLst>
                  <a:ext uri="{FF2B5EF4-FFF2-40B4-BE49-F238E27FC236}">
                    <a16:creationId xmlns:a16="http://schemas.microsoft.com/office/drawing/2014/main" id="{2B47A96C-9125-4E97-D494-94363D773462}"/>
                  </a:ext>
                </a:extLst>
              </p:cNvPr>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Google Shape;228;p2">
                <a:extLst>
                  <a:ext uri="{FF2B5EF4-FFF2-40B4-BE49-F238E27FC236}">
                    <a16:creationId xmlns:a16="http://schemas.microsoft.com/office/drawing/2014/main" id="{6DBB3A5F-A715-01C6-61DE-DE8685B204C0}"/>
                  </a:ext>
                </a:extLst>
              </p:cNvPr>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Google Shape;229;p2">
                <a:extLst>
                  <a:ext uri="{FF2B5EF4-FFF2-40B4-BE49-F238E27FC236}">
                    <a16:creationId xmlns:a16="http://schemas.microsoft.com/office/drawing/2014/main" id="{61CEF26E-8571-DD7D-A622-9ED752F76428}"/>
                  </a:ext>
                </a:extLst>
              </p:cNvPr>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Google Shape;230;p2">
                <a:extLst>
                  <a:ext uri="{FF2B5EF4-FFF2-40B4-BE49-F238E27FC236}">
                    <a16:creationId xmlns:a16="http://schemas.microsoft.com/office/drawing/2014/main" id="{EA604BFB-9865-DB8F-2120-E29859A4ABAB}"/>
                  </a:ext>
                </a:extLst>
              </p:cNvPr>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Google Shape;231;p2">
                <a:extLst>
                  <a:ext uri="{FF2B5EF4-FFF2-40B4-BE49-F238E27FC236}">
                    <a16:creationId xmlns:a16="http://schemas.microsoft.com/office/drawing/2014/main" id="{8F293B11-338D-EFA1-E5BF-6EAF445E8955}"/>
                  </a:ext>
                </a:extLst>
              </p:cNvPr>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Google Shape;232;p2">
                <a:extLst>
                  <a:ext uri="{FF2B5EF4-FFF2-40B4-BE49-F238E27FC236}">
                    <a16:creationId xmlns:a16="http://schemas.microsoft.com/office/drawing/2014/main" id="{8C34FCB8-4862-286C-2A67-1293E565FFE8}"/>
                  </a:ext>
                </a:extLst>
              </p:cNvPr>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Google Shape;233;p2">
                <a:extLst>
                  <a:ext uri="{FF2B5EF4-FFF2-40B4-BE49-F238E27FC236}">
                    <a16:creationId xmlns:a16="http://schemas.microsoft.com/office/drawing/2014/main" id="{A1895971-28A9-02BA-6D4C-26E48E3B38A6}"/>
                  </a:ext>
                </a:extLst>
              </p:cNvPr>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Google Shape;234;p2">
                <a:extLst>
                  <a:ext uri="{FF2B5EF4-FFF2-40B4-BE49-F238E27FC236}">
                    <a16:creationId xmlns:a16="http://schemas.microsoft.com/office/drawing/2014/main" id="{1549B9B4-A01C-48D0-1B14-D1E47CCF15E5}"/>
                  </a:ext>
                </a:extLst>
              </p:cNvPr>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Google Shape;235;p2">
                <a:extLst>
                  <a:ext uri="{FF2B5EF4-FFF2-40B4-BE49-F238E27FC236}">
                    <a16:creationId xmlns:a16="http://schemas.microsoft.com/office/drawing/2014/main" id="{5C33FEA9-E40C-5106-11EB-92AE87F8020C}"/>
                  </a:ext>
                </a:extLst>
              </p:cNvPr>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Google Shape;236;p2">
                <a:extLst>
                  <a:ext uri="{FF2B5EF4-FFF2-40B4-BE49-F238E27FC236}">
                    <a16:creationId xmlns:a16="http://schemas.microsoft.com/office/drawing/2014/main" id="{F16DBBE0-40C3-B476-E79F-39ECD12AA93F}"/>
                  </a:ext>
                </a:extLst>
              </p:cNvPr>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Google Shape;237;p2">
                <a:extLst>
                  <a:ext uri="{FF2B5EF4-FFF2-40B4-BE49-F238E27FC236}">
                    <a16:creationId xmlns:a16="http://schemas.microsoft.com/office/drawing/2014/main" id="{563DC4E9-B906-AE76-7046-340985F3930D}"/>
                  </a:ext>
                </a:extLst>
              </p:cNvPr>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Google Shape;238;p2">
                <a:extLst>
                  <a:ext uri="{FF2B5EF4-FFF2-40B4-BE49-F238E27FC236}">
                    <a16:creationId xmlns:a16="http://schemas.microsoft.com/office/drawing/2014/main" id="{110A1AA5-C208-1B9F-A6E3-126E455F9886}"/>
                  </a:ext>
                </a:extLst>
              </p:cNvPr>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239;p2">
              <a:extLst>
                <a:ext uri="{FF2B5EF4-FFF2-40B4-BE49-F238E27FC236}">
                  <a16:creationId xmlns:a16="http://schemas.microsoft.com/office/drawing/2014/main" id="{4248E5BA-5975-FF5D-71A4-35E7E676759E}"/>
                </a:ext>
              </a:extLst>
            </p:cNvPr>
            <p:cNvGrpSpPr/>
            <p:nvPr/>
          </p:nvGrpSpPr>
          <p:grpSpPr>
            <a:xfrm flipH="1">
              <a:off x="7949369" y="3991029"/>
              <a:ext cx="281509" cy="259694"/>
              <a:chOff x="2493475" y="2126450"/>
              <a:chExt cx="373900" cy="344925"/>
            </a:xfrm>
          </p:grpSpPr>
          <p:sp>
            <p:nvSpPr>
              <p:cNvPr id="107" name="Google Shape;240;p2">
                <a:extLst>
                  <a:ext uri="{FF2B5EF4-FFF2-40B4-BE49-F238E27FC236}">
                    <a16:creationId xmlns:a16="http://schemas.microsoft.com/office/drawing/2014/main" id="{92A26A85-E80F-083C-66D7-701DEC06C78B}"/>
                  </a:ext>
                </a:extLst>
              </p:cNvPr>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Google Shape;241;p2">
                <a:extLst>
                  <a:ext uri="{FF2B5EF4-FFF2-40B4-BE49-F238E27FC236}">
                    <a16:creationId xmlns:a16="http://schemas.microsoft.com/office/drawing/2014/main" id="{0E934CBB-51F4-89AB-CD46-50852B3387AC}"/>
                  </a:ext>
                </a:extLst>
              </p:cNvPr>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Google Shape;242;p2">
                <a:extLst>
                  <a:ext uri="{FF2B5EF4-FFF2-40B4-BE49-F238E27FC236}">
                    <a16:creationId xmlns:a16="http://schemas.microsoft.com/office/drawing/2014/main" id="{86BD2978-BF6C-862D-5D25-C249B8720506}"/>
                  </a:ext>
                </a:extLst>
              </p:cNvPr>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Google Shape;243;p2">
                <a:extLst>
                  <a:ext uri="{FF2B5EF4-FFF2-40B4-BE49-F238E27FC236}">
                    <a16:creationId xmlns:a16="http://schemas.microsoft.com/office/drawing/2014/main" id="{17F83452-E1FB-9003-B492-FEDB7C05D3E4}"/>
                  </a:ext>
                </a:extLst>
              </p:cNvPr>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Google Shape;244;p2">
                <a:extLst>
                  <a:ext uri="{FF2B5EF4-FFF2-40B4-BE49-F238E27FC236}">
                    <a16:creationId xmlns:a16="http://schemas.microsoft.com/office/drawing/2014/main" id="{56FF791B-503B-8BFE-CB82-4B9720149538}"/>
                  </a:ext>
                </a:extLst>
              </p:cNvPr>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Google Shape;245;p2">
                <a:extLst>
                  <a:ext uri="{FF2B5EF4-FFF2-40B4-BE49-F238E27FC236}">
                    <a16:creationId xmlns:a16="http://schemas.microsoft.com/office/drawing/2014/main" id="{BD998E44-7842-4430-1F05-398B75057565}"/>
                  </a:ext>
                </a:extLst>
              </p:cNvPr>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Google Shape;246;p2">
                <a:extLst>
                  <a:ext uri="{FF2B5EF4-FFF2-40B4-BE49-F238E27FC236}">
                    <a16:creationId xmlns:a16="http://schemas.microsoft.com/office/drawing/2014/main" id="{88DC2C74-5967-A458-C4CC-252C4FB70EB3}"/>
                  </a:ext>
                </a:extLst>
              </p:cNvPr>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Google Shape;247;p2">
                <a:extLst>
                  <a:ext uri="{FF2B5EF4-FFF2-40B4-BE49-F238E27FC236}">
                    <a16:creationId xmlns:a16="http://schemas.microsoft.com/office/drawing/2014/main" id="{39F9B77B-B9BB-9FCB-369D-69BCEF9926DB}"/>
                  </a:ext>
                </a:extLst>
              </p:cNvPr>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 name="Google Shape;248;p2">
              <a:extLst>
                <a:ext uri="{FF2B5EF4-FFF2-40B4-BE49-F238E27FC236}">
                  <a16:creationId xmlns:a16="http://schemas.microsoft.com/office/drawing/2014/main" id="{C7E97891-774B-7EA3-02EA-EB7ABD711605}"/>
                </a:ext>
              </a:extLst>
            </p:cNvPr>
            <p:cNvGrpSpPr/>
            <p:nvPr/>
          </p:nvGrpSpPr>
          <p:grpSpPr>
            <a:xfrm rot="-1738930">
              <a:off x="6613335" y="3812775"/>
              <a:ext cx="907394" cy="2192358"/>
              <a:chOff x="1456975" y="2715100"/>
              <a:chExt cx="1205225" cy="2911950"/>
            </a:xfrm>
          </p:grpSpPr>
          <p:sp>
            <p:nvSpPr>
              <p:cNvPr id="98" name="Google Shape;249;p2">
                <a:extLst>
                  <a:ext uri="{FF2B5EF4-FFF2-40B4-BE49-F238E27FC236}">
                    <a16:creationId xmlns:a16="http://schemas.microsoft.com/office/drawing/2014/main" id="{51F5AE80-6EC5-9C1F-02EC-98ECD56162B7}"/>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Google Shape;250;p2">
                <a:extLst>
                  <a:ext uri="{FF2B5EF4-FFF2-40B4-BE49-F238E27FC236}">
                    <a16:creationId xmlns:a16="http://schemas.microsoft.com/office/drawing/2014/main" id="{81EAFB9C-4447-5E91-0886-1A8A67053B1F}"/>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Google Shape;251;p2">
                <a:extLst>
                  <a:ext uri="{FF2B5EF4-FFF2-40B4-BE49-F238E27FC236}">
                    <a16:creationId xmlns:a16="http://schemas.microsoft.com/office/drawing/2014/main" id="{1B69A30A-7D53-DE2B-8FC5-624B5DCD3609}"/>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Google Shape;252;p2">
                <a:extLst>
                  <a:ext uri="{FF2B5EF4-FFF2-40B4-BE49-F238E27FC236}">
                    <a16:creationId xmlns:a16="http://schemas.microsoft.com/office/drawing/2014/main" id="{E982B676-2893-D0F6-20F1-F7CCC1E7D1CF}"/>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Google Shape;253;p2">
                <a:extLst>
                  <a:ext uri="{FF2B5EF4-FFF2-40B4-BE49-F238E27FC236}">
                    <a16:creationId xmlns:a16="http://schemas.microsoft.com/office/drawing/2014/main" id="{83CB368C-BCCA-A1D0-0149-3FF832106C60}"/>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Google Shape;254;p2">
                <a:extLst>
                  <a:ext uri="{FF2B5EF4-FFF2-40B4-BE49-F238E27FC236}">
                    <a16:creationId xmlns:a16="http://schemas.microsoft.com/office/drawing/2014/main" id="{3FDD9F5B-203D-2D51-29EF-7BA4B9557DEB}"/>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Google Shape;255;p2">
                <a:extLst>
                  <a:ext uri="{FF2B5EF4-FFF2-40B4-BE49-F238E27FC236}">
                    <a16:creationId xmlns:a16="http://schemas.microsoft.com/office/drawing/2014/main" id="{4F9E0780-B78D-783B-B628-6129EB154F0D}"/>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Google Shape;256;p2">
                <a:extLst>
                  <a:ext uri="{FF2B5EF4-FFF2-40B4-BE49-F238E27FC236}">
                    <a16:creationId xmlns:a16="http://schemas.microsoft.com/office/drawing/2014/main" id="{F5D4E3F8-CF6C-2B0D-70EF-D3660B1A8045}"/>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Google Shape;257;p2">
                <a:extLst>
                  <a:ext uri="{FF2B5EF4-FFF2-40B4-BE49-F238E27FC236}">
                    <a16:creationId xmlns:a16="http://schemas.microsoft.com/office/drawing/2014/main" id="{4EB593FB-F266-151F-5E16-ECB445996165}"/>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258;p2">
              <a:extLst>
                <a:ext uri="{FF2B5EF4-FFF2-40B4-BE49-F238E27FC236}">
                  <a16:creationId xmlns:a16="http://schemas.microsoft.com/office/drawing/2014/main" id="{D4FF038E-97D5-6576-08A0-4AF30807F9D6}"/>
                </a:ext>
              </a:extLst>
            </p:cNvPr>
            <p:cNvGrpSpPr/>
            <p:nvPr/>
          </p:nvGrpSpPr>
          <p:grpSpPr>
            <a:xfrm>
              <a:off x="8230874" y="3254663"/>
              <a:ext cx="1054846" cy="1732404"/>
              <a:chOff x="8230874" y="3254663"/>
              <a:chExt cx="1054846" cy="1732404"/>
            </a:xfrm>
          </p:grpSpPr>
          <p:sp>
            <p:nvSpPr>
              <p:cNvPr id="83" name="Google Shape;259;p2">
                <a:extLst>
                  <a:ext uri="{FF2B5EF4-FFF2-40B4-BE49-F238E27FC236}">
                    <a16:creationId xmlns:a16="http://schemas.microsoft.com/office/drawing/2014/main" id="{A6D016D5-8356-5027-A7E4-1ED7E7291069}"/>
                  </a:ext>
                </a:extLst>
              </p:cNvPr>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oogle Shape;260;p2">
                <a:extLst>
                  <a:ext uri="{FF2B5EF4-FFF2-40B4-BE49-F238E27FC236}">
                    <a16:creationId xmlns:a16="http://schemas.microsoft.com/office/drawing/2014/main" id="{A0E5307B-FF82-9131-D337-ED3E1DB6EF46}"/>
                  </a:ext>
                </a:extLst>
              </p:cNvPr>
              <p:cNvGrpSpPr/>
              <p:nvPr/>
            </p:nvGrpSpPr>
            <p:grpSpPr>
              <a:xfrm flipH="1">
                <a:off x="8307383" y="3254663"/>
                <a:ext cx="978337" cy="1732404"/>
                <a:chOff x="207725" y="2276150"/>
                <a:chExt cx="1299425" cy="2300975"/>
              </a:xfrm>
            </p:grpSpPr>
            <p:sp>
              <p:nvSpPr>
                <p:cNvPr id="85" name="Google Shape;261;p2">
                  <a:extLst>
                    <a:ext uri="{FF2B5EF4-FFF2-40B4-BE49-F238E27FC236}">
                      <a16:creationId xmlns:a16="http://schemas.microsoft.com/office/drawing/2014/main" id="{2FAA9758-A7BE-304E-1C48-0D56D2EBDB1E}"/>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Google Shape;262;p2">
                  <a:extLst>
                    <a:ext uri="{FF2B5EF4-FFF2-40B4-BE49-F238E27FC236}">
                      <a16:creationId xmlns:a16="http://schemas.microsoft.com/office/drawing/2014/main" id="{B2E5116F-2F0A-444B-AB84-3764FE87DB2E}"/>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Google Shape;263;p2">
                  <a:extLst>
                    <a:ext uri="{FF2B5EF4-FFF2-40B4-BE49-F238E27FC236}">
                      <a16:creationId xmlns:a16="http://schemas.microsoft.com/office/drawing/2014/main" id="{692CAE18-0E66-C9DC-E1F0-B91603D1667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Google Shape;264;p2">
                  <a:extLst>
                    <a:ext uri="{FF2B5EF4-FFF2-40B4-BE49-F238E27FC236}">
                      <a16:creationId xmlns:a16="http://schemas.microsoft.com/office/drawing/2014/main" id="{84951003-D1DB-A0F1-91C3-CBEACADA2993}"/>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Google Shape;265;p2">
                  <a:extLst>
                    <a:ext uri="{FF2B5EF4-FFF2-40B4-BE49-F238E27FC236}">
                      <a16:creationId xmlns:a16="http://schemas.microsoft.com/office/drawing/2014/main" id="{2E000DCE-AF97-7155-0914-C7753AA9A3AC}"/>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Google Shape;266;p2">
                  <a:extLst>
                    <a:ext uri="{FF2B5EF4-FFF2-40B4-BE49-F238E27FC236}">
                      <a16:creationId xmlns:a16="http://schemas.microsoft.com/office/drawing/2014/main" id="{95E527CA-0A48-213B-CB4D-E5F0CB833EAC}"/>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Google Shape;267;p2">
                  <a:extLst>
                    <a:ext uri="{FF2B5EF4-FFF2-40B4-BE49-F238E27FC236}">
                      <a16:creationId xmlns:a16="http://schemas.microsoft.com/office/drawing/2014/main" id="{18644851-162C-F568-1F84-43BC917AD023}"/>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Google Shape;268;p2">
                  <a:extLst>
                    <a:ext uri="{FF2B5EF4-FFF2-40B4-BE49-F238E27FC236}">
                      <a16:creationId xmlns:a16="http://schemas.microsoft.com/office/drawing/2014/main" id="{332A16FD-166B-6D84-0AFC-5F638D8CF8D0}"/>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Google Shape;269;p2">
                  <a:extLst>
                    <a:ext uri="{FF2B5EF4-FFF2-40B4-BE49-F238E27FC236}">
                      <a16:creationId xmlns:a16="http://schemas.microsoft.com/office/drawing/2014/main" id="{E7C1C38F-E3BA-11CB-3F9B-AF1C84F5854A}"/>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270;p2">
                  <a:extLst>
                    <a:ext uri="{FF2B5EF4-FFF2-40B4-BE49-F238E27FC236}">
                      <a16:creationId xmlns:a16="http://schemas.microsoft.com/office/drawing/2014/main" id="{C73C19E9-506C-9D50-E57A-609ABAB6B649}"/>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Google Shape;271;p2">
                  <a:extLst>
                    <a:ext uri="{FF2B5EF4-FFF2-40B4-BE49-F238E27FC236}">
                      <a16:creationId xmlns:a16="http://schemas.microsoft.com/office/drawing/2014/main" id="{8B35B139-32BA-D13B-7721-DF6B26EB81B7}"/>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Google Shape;272;p2">
                  <a:extLst>
                    <a:ext uri="{FF2B5EF4-FFF2-40B4-BE49-F238E27FC236}">
                      <a16:creationId xmlns:a16="http://schemas.microsoft.com/office/drawing/2014/main" id="{89E28A77-00AA-0056-5FC2-9ABA0C520AFC}"/>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Google Shape;273;p2">
                  <a:extLst>
                    <a:ext uri="{FF2B5EF4-FFF2-40B4-BE49-F238E27FC236}">
                      <a16:creationId xmlns:a16="http://schemas.microsoft.com/office/drawing/2014/main" id="{575578C5-5A50-CA47-3838-D145A53BD114}"/>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3" name="Google Shape;274;p2">
              <a:extLst>
                <a:ext uri="{FF2B5EF4-FFF2-40B4-BE49-F238E27FC236}">
                  <a16:creationId xmlns:a16="http://schemas.microsoft.com/office/drawing/2014/main" id="{F195F2B5-D119-34C3-0ED1-38026A3292F0}"/>
                </a:ext>
              </a:extLst>
            </p:cNvPr>
            <p:cNvGrpSpPr/>
            <p:nvPr/>
          </p:nvGrpSpPr>
          <p:grpSpPr>
            <a:xfrm flipH="1">
              <a:off x="8424004" y="4466215"/>
              <a:ext cx="918425" cy="885505"/>
              <a:chOff x="-142600" y="4343675"/>
              <a:chExt cx="1219850" cy="1176125"/>
            </a:xfrm>
          </p:grpSpPr>
          <p:sp>
            <p:nvSpPr>
              <p:cNvPr id="77" name="Google Shape;275;p2">
                <a:extLst>
                  <a:ext uri="{FF2B5EF4-FFF2-40B4-BE49-F238E27FC236}">
                    <a16:creationId xmlns:a16="http://schemas.microsoft.com/office/drawing/2014/main" id="{2279B839-F387-8CE0-8EC0-B7FD7C53803C}"/>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Google Shape;276;p2">
                <a:extLst>
                  <a:ext uri="{FF2B5EF4-FFF2-40B4-BE49-F238E27FC236}">
                    <a16:creationId xmlns:a16="http://schemas.microsoft.com/office/drawing/2014/main" id="{235DB2C3-1752-7A16-CFF6-BEFC4A33EC8D}"/>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Google Shape;277;p2">
                <a:extLst>
                  <a:ext uri="{FF2B5EF4-FFF2-40B4-BE49-F238E27FC236}">
                    <a16:creationId xmlns:a16="http://schemas.microsoft.com/office/drawing/2014/main" id="{9CF445EC-F3EA-9224-91B3-AF77D5648C1E}"/>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Google Shape;278;p2">
                <a:extLst>
                  <a:ext uri="{FF2B5EF4-FFF2-40B4-BE49-F238E27FC236}">
                    <a16:creationId xmlns:a16="http://schemas.microsoft.com/office/drawing/2014/main" id="{4004B863-CEC4-922B-EE03-5DEA7127F4B6}"/>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Google Shape;279;p2">
                <a:extLst>
                  <a:ext uri="{FF2B5EF4-FFF2-40B4-BE49-F238E27FC236}">
                    <a16:creationId xmlns:a16="http://schemas.microsoft.com/office/drawing/2014/main" id="{7686ECD9-C415-03F9-2021-4543EEB9DDD3}"/>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Google Shape;280;p2">
                <a:extLst>
                  <a:ext uri="{FF2B5EF4-FFF2-40B4-BE49-F238E27FC236}">
                    <a16:creationId xmlns:a16="http://schemas.microsoft.com/office/drawing/2014/main" id="{346FADC3-04B6-F7AE-9563-5871B93728E3}"/>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4" name="Google Shape;281;p2">
              <a:extLst>
                <a:ext uri="{FF2B5EF4-FFF2-40B4-BE49-F238E27FC236}">
                  <a16:creationId xmlns:a16="http://schemas.microsoft.com/office/drawing/2014/main" id="{51151E7D-2E37-87E7-F685-F51185208F8F}"/>
                </a:ext>
              </a:extLst>
            </p:cNvPr>
            <p:cNvGrpSpPr/>
            <p:nvPr/>
          </p:nvGrpSpPr>
          <p:grpSpPr>
            <a:xfrm flipH="1">
              <a:off x="6896474" y="4374879"/>
              <a:ext cx="875378" cy="1673866"/>
              <a:chOff x="2069450" y="3516525"/>
              <a:chExt cx="1162675" cy="2223225"/>
            </a:xfrm>
          </p:grpSpPr>
          <p:sp>
            <p:nvSpPr>
              <p:cNvPr id="61" name="Google Shape;282;p2">
                <a:extLst>
                  <a:ext uri="{FF2B5EF4-FFF2-40B4-BE49-F238E27FC236}">
                    <a16:creationId xmlns:a16="http://schemas.microsoft.com/office/drawing/2014/main" id="{93E1ECA8-0D20-E9B4-E2BC-10ED6922ADA4}"/>
                  </a:ext>
                </a:extLst>
              </p:cNvPr>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283;p2">
                <a:extLst>
                  <a:ext uri="{FF2B5EF4-FFF2-40B4-BE49-F238E27FC236}">
                    <a16:creationId xmlns:a16="http://schemas.microsoft.com/office/drawing/2014/main" id="{893D9929-E9AB-A585-97FC-26A1737F6AAE}"/>
                  </a:ext>
                </a:extLst>
              </p:cNvPr>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284;p2">
                <a:extLst>
                  <a:ext uri="{FF2B5EF4-FFF2-40B4-BE49-F238E27FC236}">
                    <a16:creationId xmlns:a16="http://schemas.microsoft.com/office/drawing/2014/main" id="{2A7099AE-0776-1065-E9C8-182D507FFBE5}"/>
                  </a:ext>
                </a:extLst>
              </p:cNvPr>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Google Shape;285;p2">
                <a:extLst>
                  <a:ext uri="{FF2B5EF4-FFF2-40B4-BE49-F238E27FC236}">
                    <a16:creationId xmlns:a16="http://schemas.microsoft.com/office/drawing/2014/main" id="{4E017544-116A-73FA-33E0-4F1D59CC63B8}"/>
                  </a:ext>
                </a:extLst>
              </p:cNvPr>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Google Shape;286;p2">
                <a:extLst>
                  <a:ext uri="{FF2B5EF4-FFF2-40B4-BE49-F238E27FC236}">
                    <a16:creationId xmlns:a16="http://schemas.microsoft.com/office/drawing/2014/main" id="{B906DC57-6A12-3F34-45F4-81D5BA24F236}"/>
                  </a:ext>
                </a:extLst>
              </p:cNvPr>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Google Shape;287;p2">
                <a:extLst>
                  <a:ext uri="{FF2B5EF4-FFF2-40B4-BE49-F238E27FC236}">
                    <a16:creationId xmlns:a16="http://schemas.microsoft.com/office/drawing/2014/main" id="{F0F661CE-313B-BCB1-4D31-804FA9F4BC49}"/>
                  </a:ext>
                </a:extLst>
              </p:cNvPr>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Google Shape;288;p2">
                <a:extLst>
                  <a:ext uri="{FF2B5EF4-FFF2-40B4-BE49-F238E27FC236}">
                    <a16:creationId xmlns:a16="http://schemas.microsoft.com/office/drawing/2014/main" id="{F951B42E-C75D-7A4C-A5B2-CE54D07EE270}"/>
                  </a:ext>
                </a:extLst>
              </p:cNvPr>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Google Shape;289;p2">
                <a:extLst>
                  <a:ext uri="{FF2B5EF4-FFF2-40B4-BE49-F238E27FC236}">
                    <a16:creationId xmlns:a16="http://schemas.microsoft.com/office/drawing/2014/main" id="{E1D2A36C-9F4D-C5E0-ACED-0F2E63A82F7B}"/>
                  </a:ext>
                </a:extLst>
              </p:cNvPr>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oogle Shape;290;p2">
                <a:extLst>
                  <a:ext uri="{FF2B5EF4-FFF2-40B4-BE49-F238E27FC236}">
                    <a16:creationId xmlns:a16="http://schemas.microsoft.com/office/drawing/2014/main" id="{548CC098-022B-7B7F-7AE1-D77892DF0EE1}"/>
                  </a:ext>
                </a:extLst>
              </p:cNvPr>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Google Shape;291;p2">
                <a:extLst>
                  <a:ext uri="{FF2B5EF4-FFF2-40B4-BE49-F238E27FC236}">
                    <a16:creationId xmlns:a16="http://schemas.microsoft.com/office/drawing/2014/main" id="{376E0C20-5A3A-6F09-1BD6-37AD33009CD6}"/>
                  </a:ext>
                </a:extLst>
              </p:cNvPr>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Google Shape;292;p2">
                <a:extLst>
                  <a:ext uri="{FF2B5EF4-FFF2-40B4-BE49-F238E27FC236}">
                    <a16:creationId xmlns:a16="http://schemas.microsoft.com/office/drawing/2014/main" id="{CBB33CF4-5E52-FAAD-8DEE-D1ED55373677}"/>
                  </a:ext>
                </a:extLst>
              </p:cNvPr>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Google Shape;293;p2">
                <a:extLst>
                  <a:ext uri="{FF2B5EF4-FFF2-40B4-BE49-F238E27FC236}">
                    <a16:creationId xmlns:a16="http://schemas.microsoft.com/office/drawing/2014/main" id="{20154F1C-B97F-3D01-3A4C-4BF389754ED4}"/>
                  </a:ext>
                </a:extLst>
              </p:cNvPr>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Google Shape;294;p2">
                <a:extLst>
                  <a:ext uri="{FF2B5EF4-FFF2-40B4-BE49-F238E27FC236}">
                    <a16:creationId xmlns:a16="http://schemas.microsoft.com/office/drawing/2014/main" id="{6BA67BFA-05CB-A82F-7BF9-B76F5123C4EE}"/>
                  </a:ext>
                </a:extLst>
              </p:cNvPr>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Google Shape;295;p2">
                <a:extLst>
                  <a:ext uri="{FF2B5EF4-FFF2-40B4-BE49-F238E27FC236}">
                    <a16:creationId xmlns:a16="http://schemas.microsoft.com/office/drawing/2014/main" id="{80A97393-2BE7-76AB-3701-97F084A201E2}"/>
                  </a:ext>
                </a:extLst>
              </p:cNvPr>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Google Shape;296;p2">
                <a:extLst>
                  <a:ext uri="{FF2B5EF4-FFF2-40B4-BE49-F238E27FC236}">
                    <a16:creationId xmlns:a16="http://schemas.microsoft.com/office/drawing/2014/main" id="{C45A16BF-D705-68EA-49B4-B3068D7C9945}"/>
                  </a:ext>
                </a:extLst>
              </p:cNvPr>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Google Shape;297;p2">
                <a:extLst>
                  <a:ext uri="{FF2B5EF4-FFF2-40B4-BE49-F238E27FC236}">
                    <a16:creationId xmlns:a16="http://schemas.microsoft.com/office/drawing/2014/main" id="{496FFC73-D4A3-BEBB-0E1B-0142E22256FD}"/>
                  </a:ext>
                </a:extLst>
              </p:cNvPr>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5" name="Google Shape;298;p2">
              <a:extLst>
                <a:ext uri="{FF2B5EF4-FFF2-40B4-BE49-F238E27FC236}">
                  <a16:creationId xmlns:a16="http://schemas.microsoft.com/office/drawing/2014/main" id="{6047461C-0E73-D8F6-2AD5-F1C3F37AD197}"/>
                </a:ext>
              </a:extLst>
            </p:cNvPr>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299;p2">
              <a:extLst>
                <a:ext uri="{FF2B5EF4-FFF2-40B4-BE49-F238E27FC236}">
                  <a16:creationId xmlns:a16="http://schemas.microsoft.com/office/drawing/2014/main" id="{D4E194A7-A368-B11A-A0E7-A637A6DA1B6F}"/>
                </a:ext>
              </a:extLst>
            </p:cNvPr>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300;p2">
              <a:extLst>
                <a:ext uri="{FF2B5EF4-FFF2-40B4-BE49-F238E27FC236}">
                  <a16:creationId xmlns:a16="http://schemas.microsoft.com/office/drawing/2014/main" id="{6C9BEF5A-CDEE-BCEE-AA22-0A5B02CF4C85}"/>
                </a:ext>
              </a:extLst>
            </p:cNvPr>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oogle Shape;301;p2">
              <a:extLst>
                <a:ext uri="{FF2B5EF4-FFF2-40B4-BE49-F238E27FC236}">
                  <a16:creationId xmlns:a16="http://schemas.microsoft.com/office/drawing/2014/main" id="{17974CDF-05D2-7A0D-87E9-D9F2731E0F96}"/>
                </a:ext>
              </a:extLst>
            </p:cNvPr>
            <p:cNvGrpSpPr/>
            <p:nvPr/>
          </p:nvGrpSpPr>
          <p:grpSpPr>
            <a:xfrm flipH="1">
              <a:off x="7384307" y="4374868"/>
              <a:ext cx="1295477" cy="951421"/>
              <a:chOff x="446100" y="4200250"/>
              <a:chExt cx="1720650" cy="1263675"/>
            </a:xfrm>
          </p:grpSpPr>
          <p:sp>
            <p:nvSpPr>
              <p:cNvPr id="29" name="Google Shape;302;p2">
                <a:extLst>
                  <a:ext uri="{FF2B5EF4-FFF2-40B4-BE49-F238E27FC236}">
                    <a16:creationId xmlns:a16="http://schemas.microsoft.com/office/drawing/2014/main" id="{96378B85-7576-8A7D-0E35-85057F60E957}"/>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303;p2">
                <a:extLst>
                  <a:ext uri="{FF2B5EF4-FFF2-40B4-BE49-F238E27FC236}">
                    <a16:creationId xmlns:a16="http://schemas.microsoft.com/office/drawing/2014/main" id="{A08FE917-8E54-88E5-3E2F-A3DFCEFC1FAE}"/>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304;p2">
                <a:extLst>
                  <a:ext uri="{FF2B5EF4-FFF2-40B4-BE49-F238E27FC236}">
                    <a16:creationId xmlns:a16="http://schemas.microsoft.com/office/drawing/2014/main" id="{5B29EC9C-0184-6710-1F41-B2120978732F}"/>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305;p2">
                <a:extLst>
                  <a:ext uri="{FF2B5EF4-FFF2-40B4-BE49-F238E27FC236}">
                    <a16:creationId xmlns:a16="http://schemas.microsoft.com/office/drawing/2014/main" id="{1372E91E-668F-0503-C4FB-BAAB0130CD19}"/>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306;p2">
                <a:extLst>
                  <a:ext uri="{FF2B5EF4-FFF2-40B4-BE49-F238E27FC236}">
                    <a16:creationId xmlns:a16="http://schemas.microsoft.com/office/drawing/2014/main" id="{B398EA1C-20CE-F6CF-5DE8-EB3DC72F4806}"/>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307;p2">
                <a:extLst>
                  <a:ext uri="{FF2B5EF4-FFF2-40B4-BE49-F238E27FC236}">
                    <a16:creationId xmlns:a16="http://schemas.microsoft.com/office/drawing/2014/main" id="{CC9E52A0-5D41-A036-3302-08CDBCF6A4FD}"/>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308;p2">
                <a:extLst>
                  <a:ext uri="{FF2B5EF4-FFF2-40B4-BE49-F238E27FC236}">
                    <a16:creationId xmlns:a16="http://schemas.microsoft.com/office/drawing/2014/main" id="{0C7506C4-CC69-7A65-A5EB-DDA567DA5787}"/>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309;p2">
                <a:extLst>
                  <a:ext uri="{FF2B5EF4-FFF2-40B4-BE49-F238E27FC236}">
                    <a16:creationId xmlns:a16="http://schemas.microsoft.com/office/drawing/2014/main" id="{243725B7-E69E-4346-08CC-BDCC8284BBD8}"/>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310;p2">
                <a:extLst>
                  <a:ext uri="{FF2B5EF4-FFF2-40B4-BE49-F238E27FC236}">
                    <a16:creationId xmlns:a16="http://schemas.microsoft.com/office/drawing/2014/main" id="{9A9D9A49-D71E-CFA6-4109-0DFC9867334A}"/>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311;p2">
                <a:extLst>
                  <a:ext uri="{FF2B5EF4-FFF2-40B4-BE49-F238E27FC236}">
                    <a16:creationId xmlns:a16="http://schemas.microsoft.com/office/drawing/2014/main" id="{E1951732-6DB4-BEA1-1A3E-EDC564763672}"/>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312;p2">
                <a:extLst>
                  <a:ext uri="{FF2B5EF4-FFF2-40B4-BE49-F238E27FC236}">
                    <a16:creationId xmlns:a16="http://schemas.microsoft.com/office/drawing/2014/main" id="{1C2D4BAA-1AEB-FC41-F307-D73D5862E3FE}"/>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313;p2">
                <a:extLst>
                  <a:ext uri="{FF2B5EF4-FFF2-40B4-BE49-F238E27FC236}">
                    <a16:creationId xmlns:a16="http://schemas.microsoft.com/office/drawing/2014/main" id="{E52EFABF-A6EF-9342-2F0E-8A2C2CFE8AD0}"/>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314;p2">
                <a:extLst>
                  <a:ext uri="{FF2B5EF4-FFF2-40B4-BE49-F238E27FC236}">
                    <a16:creationId xmlns:a16="http://schemas.microsoft.com/office/drawing/2014/main" id="{CE9E3D9B-4969-0DCC-1BAF-ED92B9018213}"/>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315;p2">
                <a:extLst>
                  <a:ext uri="{FF2B5EF4-FFF2-40B4-BE49-F238E27FC236}">
                    <a16:creationId xmlns:a16="http://schemas.microsoft.com/office/drawing/2014/main" id="{D3EC585B-F241-2F9B-91F4-0F80F80812AC}"/>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316;p2">
                <a:extLst>
                  <a:ext uri="{FF2B5EF4-FFF2-40B4-BE49-F238E27FC236}">
                    <a16:creationId xmlns:a16="http://schemas.microsoft.com/office/drawing/2014/main" id="{0B322E16-606E-33E5-387F-74DCDD9A49C3}"/>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317;p2">
                <a:extLst>
                  <a:ext uri="{FF2B5EF4-FFF2-40B4-BE49-F238E27FC236}">
                    <a16:creationId xmlns:a16="http://schemas.microsoft.com/office/drawing/2014/main" id="{49C570F0-91CB-FA0D-8500-1AB94AC27DC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318;p2">
                <a:extLst>
                  <a:ext uri="{FF2B5EF4-FFF2-40B4-BE49-F238E27FC236}">
                    <a16:creationId xmlns:a16="http://schemas.microsoft.com/office/drawing/2014/main" id="{97D58149-23CD-6C33-8BB1-49B110E071BF}"/>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319;p2">
                <a:extLst>
                  <a:ext uri="{FF2B5EF4-FFF2-40B4-BE49-F238E27FC236}">
                    <a16:creationId xmlns:a16="http://schemas.microsoft.com/office/drawing/2014/main" id="{41EBF4E7-3A96-B2FE-93C5-FFD7C1ECBE5C}"/>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320;p2">
                <a:extLst>
                  <a:ext uri="{FF2B5EF4-FFF2-40B4-BE49-F238E27FC236}">
                    <a16:creationId xmlns:a16="http://schemas.microsoft.com/office/drawing/2014/main" id="{32254F6F-39F9-15E3-35FD-46EDA60F8B9D}"/>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321;p2">
                <a:extLst>
                  <a:ext uri="{FF2B5EF4-FFF2-40B4-BE49-F238E27FC236}">
                    <a16:creationId xmlns:a16="http://schemas.microsoft.com/office/drawing/2014/main" id="{D2CACB89-5E4F-E663-6FE0-9400143A3D28}"/>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322;p2">
                <a:extLst>
                  <a:ext uri="{FF2B5EF4-FFF2-40B4-BE49-F238E27FC236}">
                    <a16:creationId xmlns:a16="http://schemas.microsoft.com/office/drawing/2014/main" id="{1106DF1B-4C7B-5793-F656-3B1ACF115A42}"/>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323;p2">
                <a:extLst>
                  <a:ext uri="{FF2B5EF4-FFF2-40B4-BE49-F238E27FC236}">
                    <a16:creationId xmlns:a16="http://schemas.microsoft.com/office/drawing/2014/main" id="{415657AF-DC31-B691-A5BB-CC7C3EEAE2A4}"/>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324;p2">
                <a:extLst>
                  <a:ext uri="{FF2B5EF4-FFF2-40B4-BE49-F238E27FC236}">
                    <a16:creationId xmlns:a16="http://schemas.microsoft.com/office/drawing/2014/main" id="{B26542CC-B899-4236-7A06-6F3BDCC2FABD}"/>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325;p2">
                <a:extLst>
                  <a:ext uri="{FF2B5EF4-FFF2-40B4-BE49-F238E27FC236}">
                    <a16:creationId xmlns:a16="http://schemas.microsoft.com/office/drawing/2014/main" id="{1191A337-D64C-AACF-38F9-E03FEB383F99}"/>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326;p2">
                <a:extLst>
                  <a:ext uri="{FF2B5EF4-FFF2-40B4-BE49-F238E27FC236}">
                    <a16:creationId xmlns:a16="http://schemas.microsoft.com/office/drawing/2014/main" id="{251BC780-B564-AC13-5175-71865DEB6C87}"/>
                  </a:ext>
                </a:extLst>
              </p:cNvPr>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327;p2">
                <a:extLst>
                  <a:ext uri="{FF2B5EF4-FFF2-40B4-BE49-F238E27FC236}">
                    <a16:creationId xmlns:a16="http://schemas.microsoft.com/office/drawing/2014/main" id="{2A5F9201-D1F1-1E89-4A17-984CB8FEB8D4}"/>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328;p2">
                <a:extLst>
                  <a:ext uri="{FF2B5EF4-FFF2-40B4-BE49-F238E27FC236}">
                    <a16:creationId xmlns:a16="http://schemas.microsoft.com/office/drawing/2014/main" id="{47E3DBFC-CF53-8EA5-D0EA-7A5E5D89997D}"/>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329;p2">
                <a:extLst>
                  <a:ext uri="{FF2B5EF4-FFF2-40B4-BE49-F238E27FC236}">
                    <a16:creationId xmlns:a16="http://schemas.microsoft.com/office/drawing/2014/main" id="{F528C8D2-623B-895B-555F-5FF666B45E81}"/>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330;p2">
                <a:extLst>
                  <a:ext uri="{FF2B5EF4-FFF2-40B4-BE49-F238E27FC236}">
                    <a16:creationId xmlns:a16="http://schemas.microsoft.com/office/drawing/2014/main" id="{72B7BC58-1FAB-6305-47A5-E6518D560023}"/>
                  </a:ext>
                </a:extLst>
              </p:cNvPr>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331;p2">
                <a:extLst>
                  <a:ext uri="{FF2B5EF4-FFF2-40B4-BE49-F238E27FC236}">
                    <a16:creationId xmlns:a16="http://schemas.microsoft.com/office/drawing/2014/main" id="{980A70C7-C4F3-CBCE-2B09-31AE89264998}"/>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Google Shape;332;p2">
                <a:extLst>
                  <a:ext uri="{FF2B5EF4-FFF2-40B4-BE49-F238E27FC236}">
                    <a16:creationId xmlns:a16="http://schemas.microsoft.com/office/drawing/2014/main" id="{4C6CBB9F-F9E5-F5F7-20F0-23F8E782BC81}"/>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333;p2">
                <a:extLst>
                  <a:ext uri="{FF2B5EF4-FFF2-40B4-BE49-F238E27FC236}">
                    <a16:creationId xmlns:a16="http://schemas.microsoft.com/office/drawing/2014/main" id="{3F363751-E610-999F-FF1C-BAF3A30BB4CC}"/>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2" name="Picture 1">
            <a:extLst>
              <a:ext uri="{FF2B5EF4-FFF2-40B4-BE49-F238E27FC236}">
                <a16:creationId xmlns:a16="http://schemas.microsoft.com/office/drawing/2014/main" id="{69E0EDC0-1BD1-FB42-F74A-B01B2A59FE6D}"/>
              </a:ext>
            </a:extLst>
          </p:cNvPr>
          <p:cNvPicPr>
            <a:picLocks noChangeAspect="1"/>
          </p:cNvPicPr>
          <p:nvPr/>
        </p:nvPicPr>
        <p:blipFill>
          <a:blip r:embed="rId3"/>
          <a:stretch>
            <a:fillRect/>
          </a:stretch>
        </p:blipFill>
        <p:spPr>
          <a:xfrm>
            <a:off x="2387009" y="2041666"/>
            <a:ext cx="7760881" cy="2603218"/>
          </a:xfrm>
          <a:prstGeom prst="rect">
            <a:avLst/>
          </a:prstGeom>
        </p:spPr>
      </p:pic>
    </p:spTree>
    <p:extLst>
      <p:ext uri="{BB962C8B-B14F-4D97-AF65-F5344CB8AC3E}">
        <p14:creationId xmlns:p14="http://schemas.microsoft.com/office/powerpoint/2010/main" val="4143999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1071414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 Chị Võ Thị Sáu đã có công gì đối với quê hương, đất nước?</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tham gia cách mạng từ năm 14 tuổi; trở thành chiến sĩ trinh sát nổi tiếng gan dạ; chiến đấu tiêu diệt kẻ thù; bị tra tấn vẫn hiên ngang,... những việc làm anh dũng của chị góp phần bảo vệ quê hương, đất nước.</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41635265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2993902" y="532887"/>
            <a:ext cx="6106291" cy="3496188"/>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3667125" y="1084759"/>
            <a:ext cx="4723524" cy="1938992"/>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panose="020F0502020204030204" pitchFamily="34" charset="0"/>
                <a:cs typeface="Calibri" panose="020F0502020204030204" pitchFamily="34" charset="0"/>
              </a:rPr>
              <a:t>Hãy chia sẻ suy nghĩ, cảm nhận của em về tấm gương đó.</a:t>
            </a:r>
          </a:p>
        </p:txBody>
      </p:sp>
      <p:sp>
        <p:nvSpPr>
          <p:cNvPr id="15" name="Rectangle: Rounded Corners 14">
            <a:extLst>
              <a:ext uri="{FF2B5EF4-FFF2-40B4-BE49-F238E27FC236}">
                <a16:creationId xmlns:a16="http://schemas.microsoft.com/office/drawing/2014/main" id="{452D7C0C-F8EC-24DC-CC9F-EB02C6FD62F9}"/>
              </a:ext>
            </a:extLst>
          </p:cNvPr>
          <p:cNvSpPr/>
          <p:nvPr/>
        </p:nvSpPr>
        <p:spPr>
          <a:xfrm>
            <a:off x="923926" y="4295775"/>
            <a:ext cx="10854990" cy="2219231"/>
          </a:xfrm>
          <a:custGeom>
            <a:avLst/>
            <a:gdLst>
              <a:gd name="connsiteX0" fmla="*/ 0 w 10671915"/>
              <a:gd name="connsiteY0" fmla="*/ 321835 h 1930974"/>
              <a:gd name="connsiteX1" fmla="*/ 321835 w 10671915"/>
              <a:gd name="connsiteY1" fmla="*/ 0 h 1930974"/>
              <a:gd name="connsiteX2" fmla="*/ 1012014 w 10671915"/>
              <a:gd name="connsiteY2" fmla="*/ 0 h 1930974"/>
              <a:gd name="connsiteX3" fmla="*/ 1401346 w 10671915"/>
              <a:gd name="connsiteY3" fmla="*/ 0 h 1930974"/>
              <a:gd name="connsiteX4" fmla="*/ 1690395 w 10671915"/>
              <a:gd name="connsiteY4" fmla="*/ 0 h 1930974"/>
              <a:gd name="connsiteX5" fmla="*/ 2280292 w 10671915"/>
              <a:gd name="connsiteY5" fmla="*/ 0 h 1930974"/>
              <a:gd name="connsiteX6" fmla="*/ 2669624 w 10671915"/>
              <a:gd name="connsiteY6" fmla="*/ 0 h 1930974"/>
              <a:gd name="connsiteX7" fmla="*/ 3359803 w 10671915"/>
              <a:gd name="connsiteY7" fmla="*/ 0 h 1930974"/>
              <a:gd name="connsiteX8" fmla="*/ 3648853 w 10671915"/>
              <a:gd name="connsiteY8" fmla="*/ 0 h 1930974"/>
              <a:gd name="connsiteX9" fmla="*/ 4038185 w 10671915"/>
              <a:gd name="connsiteY9" fmla="*/ 0 h 1930974"/>
              <a:gd name="connsiteX10" fmla="*/ 4728364 w 10671915"/>
              <a:gd name="connsiteY10" fmla="*/ 0 h 1930974"/>
              <a:gd name="connsiteX11" fmla="*/ 5318261 w 10671915"/>
              <a:gd name="connsiteY11" fmla="*/ 0 h 1930974"/>
              <a:gd name="connsiteX12" fmla="*/ 6108722 w 10671915"/>
              <a:gd name="connsiteY12" fmla="*/ 0 h 1930974"/>
              <a:gd name="connsiteX13" fmla="*/ 6899184 w 10671915"/>
              <a:gd name="connsiteY13" fmla="*/ 0 h 1930974"/>
              <a:gd name="connsiteX14" fmla="*/ 7288516 w 10671915"/>
              <a:gd name="connsiteY14" fmla="*/ 0 h 1930974"/>
              <a:gd name="connsiteX15" fmla="*/ 7778130 w 10671915"/>
              <a:gd name="connsiteY15" fmla="*/ 0 h 1930974"/>
              <a:gd name="connsiteX16" fmla="*/ 8468309 w 10671915"/>
              <a:gd name="connsiteY16" fmla="*/ 0 h 1930974"/>
              <a:gd name="connsiteX17" fmla="*/ 8757359 w 10671915"/>
              <a:gd name="connsiteY17" fmla="*/ 0 h 1930974"/>
              <a:gd name="connsiteX18" fmla="*/ 9246973 w 10671915"/>
              <a:gd name="connsiteY18" fmla="*/ 0 h 1930974"/>
              <a:gd name="connsiteX19" fmla="*/ 9736587 w 10671915"/>
              <a:gd name="connsiteY19" fmla="*/ 0 h 1930974"/>
              <a:gd name="connsiteX20" fmla="*/ 10350080 w 10671915"/>
              <a:gd name="connsiteY20" fmla="*/ 0 h 1930974"/>
              <a:gd name="connsiteX21" fmla="*/ 10671915 w 10671915"/>
              <a:gd name="connsiteY21" fmla="*/ 321835 h 1930974"/>
              <a:gd name="connsiteX22" fmla="*/ 10671915 w 10671915"/>
              <a:gd name="connsiteY22" fmla="*/ 763809 h 1930974"/>
              <a:gd name="connsiteX23" fmla="*/ 10671915 w 10671915"/>
              <a:gd name="connsiteY23" fmla="*/ 1205784 h 1930974"/>
              <a:gd name="connsiteX24" fmla="*/ 10671915 w 10671915"/>
              <a:gd name="connsiteY24" fmla="*/ 1609139 h 1930974"/>
              <a:gd name="connsiteX25" fmla="*/ 10350080 w 10671915"/>
              <a:gd name="connsiteY25" fmla="*/ 1930974 h 1930974"/>
              <a:gd name="connsiteX26" fmla="*/ 9659901 w 10671915"/>
              <a:gd name="connsiteY26" fmla="*/ 1930974 h 1930974"/>
              <a:gd name="connsiteX27" fmla="*/ 9170286 w 10671915"/>
              <a:gd name="connsiteY27" fmla="*/ 1930974 h 1930974"/>
              <a:gd name="connsiteX28" fmla="*/ 8881237 w 10671915"/>
              <a:gd name="connsiteY28" fmla="*/ 1930974 h 1930974"/>
              <a:gd name="connsiteX29" fmla="*/ 8491905 w 10671915"/>
              <a:gd name="connsiteY29" fmla="*/ 1930974 h 1930974"/>
              <a:gd name="connsiteX30" fmla="*/ 7902008 w 10671915"/>
              <a:gd name="connsiteY30" fmla="*/ 1930974 h 1930974"/>
              <a:gd name="connsiteX31" fmla="*/ 7312112 w 10671915"/>
              <a:gd name="connsiteY31" fmla="*/ 1930974 h 1930974"/>
              <a:gd name="connsiteX32" fmla="*/ 6822497 w 10671915"/>
              <a:gd name="connsiteY32" fmla="*/ 1930974 h 1930974"/>
              <a:gd name="connsiteX33" fmla="*/ 6132318 w 10671915"/>
              <a:gd name="connsiteY33" fmla="*/ 1930974 h 1930974"/>
              <a:gd name="connsiteX34" fmla="*/ 5843269 w 10671915"/>
              <a:gd name="connsiteY34" fmla="*/ 1930974 h 1930974"/>
              <a:gd name="connsiteX35" fmla="*/ 5253372 w 10671915"/>
              <a:gd name="connsiteY35" fmla="*/ 1930974 h 1930974"/>
              <a:gd name="connsiteX36" fmla="*/ 4763758 w 10671915"/>
              <a:gd name="connsiteY36" fmla="*/ 1930974 h 1930974"/>
              <a:gd name="connsiteX37" fmla="*/ 4173861 w 10671915"/>
              <a:gd name="connsiteY37" fmla="*/ 1930974 h 1930974"/>
              <a:gd name="connsiteX38" fmla="*/ 3784529 w 10671915"/>
              <a:gd name="connsiteY38" fmla="*/ 1930974 h 1930974"/>
              <a:gd name="connsiteX39" fmla="*/ 3395197 w 10671915"/>
              <a:gd name="connsiteY39" fmla="*/ 1930974 h 1930974"/>
              <a:gd name="connsiteX40" fmla="*/ 2705018 w 10671915"/>
              <a:gd name="connsiteY40" fmla="*/ 1930974 h 1930974"/>
              <a:gd name="connsiteX41" fmla="*/ 2315686 w 10671915"/>
              <a:gd name="connsiteY41" fmla="*/ 1930974 h 1930974"/>
              <a:gd name="connsiteX42" fmla="*/ 1725789 w 10671915"/>
              <a:gd name="connsiteY42" fmla="*/ 1930974 h 1930974"/>
              <a:gd name="connsiteX43" fmla="*/ 1135893 w 10671915"/>
              <a:gd name="connsiteY43" fmla="*/ 1930974 h 1930974"/>
              <a:gd name="connsiteX44" fmla="*/ 846843 w 10671915"/>
              <a:gd name="connsiteY44" fmla="*/ 1930974 h 1930974"/>
              <a:gd name="connsiteX45" fmla="*/ 321835 w 10671915"/>
              <a:gd name="connsiteY45" fmla="*/ 1930974 h 1930974"/>
              <a:gd name="connsiteX46" fmla="*/ 0 w 10671915"/>
              <a:gd name="connsiteY46" fmla="*/ 1609139 h 1930974"/>
              <a:gd name="connsiteX47" fmla="*/ 0 w 10671915"/>
              <a:gd name="connsiteY47" fmla="*/ 1167165 h 1930974"/>
              <a:gd name="connsiteX48" fmla="*/ 0 w 10671915"/>
              <a:gd name="connsiteY48" fmla="*/ 712317 h 1930974"/>
              <a:gd name="connsiteX49" fmla="*/ 0 w 10671915"/>
              <a:gd name="connsiteY49" fmla="*/ 321835 h 193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671915" h="1930974" fill="none" extrusionOk="0">
                <a:moveTo>
                  <a:pt x="0" y="321835"/>
                </a:moveTo>
                <a:cubicBezTo>
                  <a:pt x="5191" y="152819"/>
                  <a:pt x="135612" y="-33699"/>
                  <a:pt x="321835" y="0"/>
                </a:cubicBezTo>
                <a:cubicBezTo>
                  <a:pt x="573170" y="-81034"/>
                  <a:pt x="668087" y="57719"/>
                  <a:pt x="1012014" y="0"/>
                </a:cubicBezTo>
                <a:cubicBezTo>
                  <a:pt x="1355941" y="-57719"/>
                  <a:pt x="1322912" y="39908"/>
                  <a:pt x="1401346" y="0"/>
                </a:cubicBezTo>
                <a:cubicBezTo>
                  <a:pt x="1479780" y="-39908"/>
                  <a:pt x="1607151" y="5064"/>
                  <a:pt x="1690395" y="0"/>
                </a:cubicBezTo>
                <a:cubicBezTo>
                  <a:pt x="1773639" y="-5064"/>
                  <a:pt x="2056855" y="47139"/>
                  <a:pt x="2280292" y="0"/>
                </a:cubicBezTo>
                <a:cubicBezTo>
                  <a:pt x="2503729" y="-47139"/>
                  <a:pt x="2488453" y="29311"/>
                  <a:pt x="2669624" y="0"/>
                </a:cubicBezTo>
                <a:cubicBezTo>
                  <a:pt x="2850795" y="-29311"/>
                  <a:pt x="3025118" y="34467"/>
                  <a:pt x="3359803" y="0"/>
                </a:cubicBezTo>
                <a:cubicBezTo>
                  <a:pt x="3694488" y="-34467"/>
                  <a:pt x="3588189" y="29333"/>
                  <a:pt x="3648853" y="0"/>
                </a:cubicBezTo>
                <a:cubicBezTo>
                  <a:pt x="3709517" y="-29333"/>
                  <a:pt x="3931359" y="20690"/>
                  <a:pt x="4038185" y="0"/>
                </a:cubicBezTo>
                <a:cubicBezTo>
                  <a:pt x="4145011" y="-20690"/>
                  <a:pt x="4509746" y="64340"/>
                  <a:pt x="4728364" y="0"/>
                </a:cubicBezTo>
                <a:cubicBezTo>
                  <a:pt x="4946982" y="-64340"/>
                  <a:pt x="5111948" y="15957"/>
                  <a:pt x="5318261" y="0"/>
                </a:cubicBezTo>
                <a:cubicBezTo>
                  <a:pt x="5524574" y="-15957"/>
                  <a:pt x="5745648" y="5831"/>
                  <a:pt x="6108722" y="0"/>
                </a:cubicBezTo>
                <a:cubicBezTo>
                  <a:pt x="6471796" y="-5831"/>
                  <a:pt x="6516117" y="87118"/>
                  <a:pt x="6899184" y="0"/>
                </a:cubicBezTo>
                <a:cubicBezTo>
                  <a:pt x="7282251" y="-87118"/>
                  <a:pt x="7106520" y="19462"/>
                  <a:pt x="7288516" y="0"/>
                </a:cubicBezTo>
                <a:cubicBezTo>
                  <a:pt x="7470512" y="-19462"/>
                  <a:pt x="7676954" y="54139"/>
                  <a:pt x="7778130" y="0"/>
                </a:cubicBezTo>
                <a:cubicBezTo>
                  <a:pt x="7879306" y="-54139"/>
                  <a:pt x="8163108" y="54042"/>
                  <a:pt x="8468309" y="0"/>
                </a:cubicBezTo>
                <a:cubicBezTo>
                  <a:pt x="8773510" y="-54042"/>
                  <a:pt x="8627340" y="31165"/>
                  <a:pt x="8757359" y="0"/>
                </a:cubicBezTo>
                <a:cubicBezTo>
                  <a:pt x="8887378" y="-31165"/>
                  <a:pt x="9015579" y="44883"/>
                  <a:pt x="9246973" y="0"/>
                </a:cubicBezTo>
                <a:cubicBezTo>
                  <a:pt x="9478367" y="-44883"/>
                  <a:pt x="9499012" y="38642"/>
                  <a:pt x="9736587" y="0"/>
                </a:cubicBezTo>
                <a:cubicBezTo>
                  <a:pt x="9974162" y="-38642"/>
                  <a:pt x="10124560" y="49501"/>
                  <a:pt x="10350080" y="0"/>
                </a:cubicBezTo>
                <a:cubicBezTo>
                  <a:pt x="10504908" y="27312"/>
                  <a:pt x="10664930" y="195859"/>
                  <a:pt x="10671915" y="321835"/>
                </a:cubicBezTo>
                <a:cubicBezTo>
                  <a:pt x="10702063" y="525770"/>
                  <a:pt x="10630833" y="575085"/>
                  <a:pt x="10671915" y="763809"/>
                </a:cubicBezTo>
                <a:cubicBezTo>
                  <a:pt x="10712997" y="952533"/>
                  <a:pt x="10664335" y="1110857"/>
                  <a:pt x="10671915" y="1205784"/>
                </a:cubicBezTo>
                <a:cubicBezTo>
                  <a:pt x="10679495" y="1300712"/>
                  <a:pt x="10650583" y="1527846"/>
                  <a:pt x="10671915" y="1609139"/>
                </a:cubicBezTo>
                <a:cubicBezTo>
                  <a:pt x="10676067" y="1796061"/>
                  <a:pt x="10530930" y="1937955"/>
                  <a:pt x="10350080" y="1930974"/>
                </a:cubicBezTo>
                <a:cubicBezTo>
                  <a:pt x="10137190" y="1981519"/>
                  <a:pt x="9812347" y="1864859"/>
                  <a:pt x="9659901" y="1930974"/>
                </a:cubicBezTo>
                <a:cubicBezTo>
                  <a:pt x="9507455" y="1997089"/>
                  <a:pt x="9315150" y="1924871"/>
                  <a:pt x="9170286" y="1930974"/>
                </a:cubicBezTo>
                <a:cubicBezTo>
                  <a:pt x="9025423" y="1937077"/>
                  <a:pt x="9003938" y="1913324"/>
                  <a:pt x="8881237" y="1930974"/>
                </a:cubicBezTo>
                <a:cubicBezTo>
                  <a:pt x="8758536" y="1948624"/>
                  <a:pt x="8645056" y="1889074"/>
                  <a:pt x="8491905" y="1930974"/>
                </a:cubicBezTo>
                <a:cubicBezTo>
                  <a:pt x="8338754" y="1972874"/>
                  <a:pt x="8149575" y="1890304"/>
                  <a:pt x="7902008" y="1930974"/>
                </a:cubicBezTo>
                <a:cubicBezTo>
                  <a:pt x="7654441" y="1971644"/>
                  <a:pt x="7445090" y="1885006"/>
                  <a:pt x="7312112" y="1930974"/>
                </a:cubicBezTo>
                <a:cubicBezTo>
                  <a:pt x="7179134" y="1976942"/>
                  <a:pt x="7056928" y="1909133"/>
                  <a:pt x="6822497" y="1930974"/>
                </a:cubicBezTo>
                <a:cubicBezTo>
                  <a:pt x="6588067" y="1952815"/>
                  <a:pt x="6421944" y="1868824"/>
                  <a:pt x="6132318" y="1930974"/>
                </a:cubicBezTo>
                <a:cubicBezTo>
                  <a:pt x="5842692" y="1993124"/>
                  <a:pt x="5950392" y="1915215"/>
                  <a:pt x="5843269" y="1930974"/>
                </a:cubicBezTo>
                <a:cubicBezTo>
                  <a:pt x="5736146" y="1946733"/>
                  <a:pt x="5475706" y="1895024"/>
                  <a:pt x="5253372" y="1930974"/>
                </a:cubicBezTo>
                <a:cubicBezTo>
                  <a:pt x="5031038" y="1966924"/>
                  <a:pt x="4932485" y="1883599"/>
                  <a:pt x="4763758" y="1930974"/>
                </a:cubicBezTo>
                <a:cubicBezTo>
                  <a:pt x="4595031" y="1978349"/>
                  <a:pt x="4419646" y="1873777"/>
                  <a:pt x="4173861" y="1930974"/>
                </a:cubicBezTo>
                <a:cubicBezTo>
                  <a:pt x="3928076" y="1988171"/>
                  <a:pt x="3897702" y="1912885"/>
                  <a:pt x="3784529" y="1930974"/>
                </a:cubicBezTo>
                <a:cubicBezTo>
                  <a:pt x="3671356" y="1949063"/>
                  <a:pt x="3569222" y="1894090"/>
                  <a:pt x="3395197" y="1930974"/>
                </a:cubicBezTo>
                <a:cubicBezTo>
                  <a:pt x="3221172" y="1967858"/>
                  <a:pt x="2953081" y="1872641"/>
                  <a:pt x="2705018" y="1930974"/>
                </a:cubicBezTo>
                <a:cubicBezTo>
                  <a:pt x="2456955" y="1989307"/>
                  <a:pt x="2430315" y="1924994"/>
                  <a:pt x="2315686" y="1930974"/>
                </a:cubicBezTo>
                <a:cubicBezTo>
                  <a:pt x="2201057" y="1936954"/>
                  <a:pt x="1988493" y="1915305"/>
                  <a:pt x="1725789" y="1930974"/>
                </a:cubicBezTo>
                <a:cubicBezTo>
                  <a:pt x="1463085" y="1946643"/>
                  <a:pt x="1381303" y="1906759"/>
                  <a:pt x="1135893" y="1930974"/>
                </a:cubicBezTo>
                <a:cubicBezTo>
                  <a:pt x="890483" y="1955189"/>
                  <a:pt x="985961" y="1898170"/>
                  <a:pt x="846843" y="1930974"/>
                </a:cubicBezTo>
                <a:cubicBezTo>
                  <a:pt x="707725" y="1963778"/>
                  <a:pt x="443222" y="1875590"/>
                  <a:pt x="321835" y="1930974"/>
                </a:cubicBezTo>
                <a:cubicBezTo>
                  <a:pt x="143664" y="1926131"/>
                  <a:pt x="-7017" y="1810427"/>
                  <a:pt x="0" y="1609139"/>
                </a:cubicBezTo>
                <a:cubicBezTo>
                  <a:pt x="-10815" y="1473868"/>
                  <a:pt x="25726" y="1307185"/>
                  <a:pt x="0" y="1167165"/>
                </a:cubicBezTo>
                <a:cubicBezTo>
                  <a:pt x="-25726" y="1027145"/>
                  <a:pt x="13439" y="860968"/>
                  <a:pt x="0" y="712317"/>
                </a:cubicBezTo>
                <a:cubicBezTo>
                  <a:pt x="-13439" y="563666"/>
                  <a:pt x="39555" y="412371"/>
                  <a:pt x="0" y="321835"/>
                </a:cubicBezTo>
                <a:close/>
              </a:path>
              <a:path w="10671915" h="1930974" stroke="0" extrusionOk="0">
                <a:moveTo>
                  <a:pt x="0" y="321835"/>
                </a:moveTo>
                <a:cubicBezTo>
                  <a:pt x="21996" y="151968"/>
                  <a:pt x="163717" y="44996"/>
                  <a:pt x="321835" y="0"/>
                </a:cubicBezTo>
                <a:cubicBezTo>
                  <a:pt x="433763" y="-17301"/>
                  <a:pt x="533177" y="23372"/>
                  <a:pt x="610884" y="0"/>
                </a:cubicBezTo>
                <a:cubicBezTo>
                  <a:pt x="688591" y="-23372"/>
                  <a:pt x="1074355" y="58306"/>
                  <a:pt x="1301064" y="0"/>
                </a:cubicBezTo>
                <a:cubicBezTo>
                  <a:pt x="1527773" y="-58306"/>
                  <a:pt x="1650288" y="50357"/>
                  <a:pt x="1890960" y="0"/>
                </a:cubicBezTo>
                <a:cubicBezTo>
                  <a:pt x="2131632" y="-50357"/>
                  <a:pt x="2066915" y="30955"/>
                  <a:pt x="2180010" y="0"/>
                </a:cubicBezTo>
                <a:cubicBezTo>
                  <a:pt x="2293105" y="-30955"/>
                  <a:pt x="2401837" y="21564"/>
                  <a:pt x="2469059" y="0"/>
                </a:cubicBezTo>
                <a:cubicBezTo>
                  <a:pt x="2536281" y="-21564"/>
                  <a:pt x="2631507" y="23989"/>
                  <a:pt x="2758109" y="0"/>
                </a:cubicBezTo>
                <a:cubicBezTo>
                  <a:pt x="2884711" y="-23989"/>
                  <a:pt x="3212826" y="19271"/>
                  <a:pt x="3348005" y="0"/>
                </a:cubicBezTo>
                <a:cubicBezTo>
                  <a:pt x="3483184" y="-19271"/>
                  <a:pt x="3607834" y="2574"/>
                  <a:pt x="3737337" y="0"/>
                </a:cubicBezTo>
                <a:cubicBezTo>
                  <a:pt x="3866840" y="-2574"/>
                  <a:pt x="4318733" y="93886"/>
                  <a:pt x="4527799" y="0"/>
                </a:cubicBezTo>
                <a:cubicBezTo>
                  <a:pt x="4736865" y="-93886"/>
                  <a:pt x="5086803" y="56466"/>
                  <a:pt x="5318261" y="0"/>
                </a:cubicBezTo>
                <a:cubicBezTo>
                  <a:pt x="5549719" y="-56466"/>
                  <a:pt x="5834543" y="10455"/>
                  <a:pt x="6008440" y="0"/>
                </a:cubicBezTo>
                <a:cubicBezTo>
                  <a:pt x="6182337" y="-10455"/>
                  <a:pt x="6393412" y="18358"/>
                  <a:pt x="6498054" y="0"/>
                </a:cubicBezTo>
                <a:cubicBezTo>
                  <a:pt x="6602696" y="-18358"/>
                  <a:pt x="6878945" y="47724"/>
                  <a:pt x="6987668" y="0"/>
                </a:cubicBezTo>
                <a:cubicBezTo>
                  <a:pt x="7096391" y="-47724"/>
                  <a:pt x="7398207" y="50508"/>
                  <a:pt x="7778130" y="0"/>
                </a:cubicBezTo>
                <a:cubicBezTo>
                  <a:pt x="8158053" y="-50508"/>
                  <a:pt x="8166398" y="44021"/>
                  <a:pt x="8368027" y="0"/>
                </a:cubicBezTo>
                <a:cubicBezTo>
                  <a:pt x="8569656" y="-44021"/>
                  <a:pt x="8858233" y="16137"/>
                  <a:pt x="9058206" y="0"/>
                </a:cubicBezTo>
                <a:cubicBezTo>
                  <a:pt x="9258179" y="-16137"/>
                  <a:pt x="9873260" y="22342"/>
                  <a:pt x="10350080" y="0"/>
                </a:cubicBezTo>
                <a:cubicBezTo>
                  <a:pt x="10556067" y="17603"/>
                  <a:pt x="10683256" y="162372"/>
                  <a:pt x="10671915" y="321835"/>
                </a:cubicBezTo>
                <a:cubicBezTo>
                  <a:pt x="10724651" y="493009"/>
                  <a:pt x="10632456" y="606070"/>
                  <a:pt x="10671915" y="776682"/>
                </a:cubicBezTo>
                <a:cubicBezTo>
                  <a:pt x="10711374" y="947294"/>
                  <a:pt x="10662635" y="973731"/>
                  <a:pt x="10671915" y="1167165"/>
                </a:cubicBezTo>
                <a:cubicBezTo>
                  <a:pt x="10681195" y="1360599"/>
                  <a:pt x="10621071" y="1490229"/>
                  <a:pt x="10671915" y="1609139"/>
                </a:cubicBezTo>
                <a:cubicBezTo>
                  <a:pt x="10688873" y="1801591"/>
                  <a:pt x="10560082" y="1905627"/>
                  <a:pt x="10350080" y="1930974"/>
                </a:cubicBezTo>
                <a:cubicBezTo>
                  <a:pt x="10070873" y="1963072"/>
                  <a:pt x="10041868" y="1873138"/>
                  <a:pt x="9760183" y="1930974"/>
                </a:cubicBezTo>
                <a:cubicBezTo>
                  <a:pt x="9478498" y="1988810"/>
                  <a:pt x="9363411" y="1914165"/>
                  <a:pt x="9070004" y="1930974"/>
                </a:cubicBezTo>
                <a:cubicBezTo>
                  <a:pt x="8776597" y="1947783"/>
                  <a:pt x="8690890" y="1870928"/>
                  <a:pt x="8480107" y="1930974"/>
                </a:cubicBezTo>
                <a:cubicBezTo>
                  <a:pt x="8269324" y="1991020"/>
                  <a:pt x="8013827" y="1888639"/>
                  <a:pt x="7789928" y="1930974"/>
                </a:cubicBezTo>
                <a:cubicBezTo>
                  <a:pt x="7566029" y="1973309"/>
                  <a:pt x="7563126" y="1926880"/>
                  <a:pt x="7500879" y="1930974"/>
                </a:cubicBezTo>
                <a:cubicBezTo>
                  <a:pt x="7438632" y="1935068"/>
                  <a:pt x="7244307" y="1884324"/>
                  <a:pt x="7111547" y="1930974"/>
                </a:cubicBezTo>
                <a:cubicBezTo>
                  <a:pt x="6978787" y="1977624"/>
                  <a:pt x="6828372" y="1898203"/>
                  <a:pt x="6722215" y="1930974"/>
                </a:cubicBezTo>
                <a:cubicBezTo>
                  <a:pt x="6616058" y="1963745"/>
                  <a:pt x="6193601" y="1856784"/>
                  <a:pt x="6032036" y="1930974"/>
                </a:cubicBezTo>
                <a:cubicBezTo>
                  <a:pt x="5870471" y="2005164"/>
                  <a:pt x="5857896" y="1908128"/>
                  <a:pt x="5742986" y="1930974"/>
                </a:cubicBezTo>
                <a:cubicBezTo>
                  <a:pt x="5628076" y="1953820"/>
                  <a:pt x="5232753" y="1874852"/>
                  <a:pt x="5052807" y="1930974"/>
                </a:cubicBezTo>
                <a:cubicBezTo>
                  <a:pt x="4872861" y="1987096"/>
                  <a:pt x="4658549" y="1900826"/>
                  <a:pt x="4362628" y="1930974"/>
                </a:cubicBezTo>
                <a:cubicBezTo>
                  <a:pt x="4066707" y="1961122"/>
                  <a:pt x="3749614" y="1918263"/>
                  <a:pt x="3572166" y="1930974"/>
                </a:cubicBezTo>
                <a:cubicBezTo>
                  <a:pt x="3394718" y="1943685"/>
                  <a:pt x="3394054" y="1900789"/>
                  <a:pt x="3283117" y="1930974"/>
                </a:cubicBezTo>
                <a:cubicBezTo>
                  <a:pt x="3172180" y="1961159"/>
                  <a:pt x="2831656" y="1849724"/>
                  <a:pt x="2592938" y="1930974"/>
                </a:cubicBezTo>
                <a:cubicBezTo>
                  <a:pt x="2354220" y="2012224"/>
                  <a:pt x="2381001" y="1913460"/>
                  <a:pt x="2303888" y="1930974"/>
                </a:cubicBezTo>
                <a:cubicBezTo>
                  <a:pt x="2226775" y="1948488"/>
                  <a:pt x="2052406" y="1898373"/>
                  <a:pt x="1814274" y="1930974"/>
                </a:cubicBezTo>
                <a:cubicBezTo>
                  <a:pt x="1576142" y="1963575"/>
                  <a:pt x="1562195" y="1899628"/>
                  <a:pt x="1324659" y="1930974"/>
                </a:cubicBezTo>
                <a:cubicBezTo>
                  <a:pt x="1087124" y="1962320"/>
                  <a:pt x="1053800" y="1915066"/>
                  <a:pt x="935328" y="1930974"/>
                </a:cubicBezTo>
                <a:cubicBezTo>
                  <a:pt x="816856" y="1946882"/>
                  <a:pt x="537380" y="1866720"/>
                  <a:pt x="321835" y="1930974"/>
                </a:cubicBezTo>
                <a:cubicBezTo>
                  <a:pt x="113155" y="1921561"/>
                  <a:pt x="-2700" y="1784296"/>
                  <a:pt x="0" y="1609139"/>
                </a:cubicBezTo>
                <a:cubicBezTo>
                  <a:pt x="-27463" y="1438975"/>
                  <a:pt x="25866" y="1368932"/>
                  <a:pt x="0" y="1205784"/>
                </a:cubicBezTo>
                <a:cubicBezTo>
                  <a:pt x="-25866" y="1042636"/>
                  <a:pt x="15248" y="941488"/>
                  <a:pt x="0" y="789555"/>
                </a:cubicBezTo>
                <a:cubicBezTo>
                  <a:pt x="-15248" y="637622"/>
                  <a:pt x="50253" y="513347"/>
                  <a:pt x="0" y="321835"/>
                </a:cubicBezTo>
                <a:close/>
              </a:path>
            </a:pathLst>
          </a:custGeom>
          <a:solidFill>
            <a:schemeClr val="accent4">
              <a:lumMod val="20000"/>
              <a:lumOff val="80000"/>
            </a:schemeClr>
          </a:solidFill>
          <a:ln w="38100">
            <a:extLst>
              <a:ext uri="{C807C97D-BFC1-408E-A445-0C87EB9F89A2}">
                <ask:lineSketchStyleProps xmlns:ask="http://schemas.microsoft.com/office/drawing/2018/sketchyshapes" xmlns="" sd="1009384002">
                  <a:custGeom>
                    <a:avLst/>
                    <a:gdLst>
                      <a:gd name="connsiteX0" fmla="*/ 0 w 10854990"/>
                      <a:gd name="connsiteY0" fmla="*/ 369878 h 2219231"/>
                      <a:gd name="connsiteX1" fmla="*/ 327356 w 10854990"/>
                      <a:gd name="connsiteY1" fmla="*/ 0 h 2219231"/>
                      <a:gd name="connsiteX2" fmla="*/ 1029374 w 10854990"/>
                      <a:gd name="connsiteY2" fmla="*/ 0 h 2219231"/>
                      <a:gd name="connsiteX3" fmla="*/ 1425385 w 10854990"/>
                      <a:gd name="connsiteY3" fmla="*/ 0 h 2219231"/>
                      <a:gd name="connsiteX4" fmla="*/ 1719393 w 10854990"/>
                      <a:gd name="connsiteY4" fmla="*/ 0 h 2219231"/>
                      <a:gd name="connsiteX5" fmla="*/ 2319410 w 10854990"/>
                      <a:gd name="connsiteY5" fmla="*/ 0 h 2219231"/>
                      <a:gd name="connsiteX6" fmla="*/ 2715420 w 10854990"/>
                      <a:gd name="connsiteY6" fmla="*/ 0 h 2219231"/>
                      <a:gd name="connsiteX7" fmla="*/ 3417439 w 10854990"/>
                      <a:gd name="connsiteY7" fmla="*/ 0 h 2219231"/>
                      <a:gd name="connsiteX8" fmla="*/ 3711448 w 10854990"/>
                      <a:gd name="connsiteY8" fmla="*/ 0 h 2219231"/>
                      <a:gd name="connsiteX9" fmla="*/ 4107459 w 10854990"/>
                      <a:gd name="connsiteY9" fmla="*/ 0 h 2219231"/>
                      <a:gd name="connsiteX10" fmla="*/ 4809478 w 10854990"/>
                      <a:gd name="connsiteY10" fmla="*/ 0 h 2219231"/>
                      <a:gd name="connsiteX11" fmla="*/ 5409494 w 10854990"/>
                      <a:gd name="connsiteY11" fmla="*/ 0 h 2219231"/>
                      <a:gd name="connsiteX12" fmla="*/ 6213516 w 10854990"/>
                      <a:gd name="connsiteY12" fmla="*/ 0 h 2219231"/>
                      <a:gd name="connsiteX13" fmla="*/ 7017538 w 10854990"/>
                      <a:gd name="connsiteY13" fmla="*/ 0 h 2219231"/>
                      <a:gd name="connsiteX14" fmla="*/ 7413549 w 10854990"/>
                      <a:gd name="connsiteY14" fmla="*/ 0 h 2219231"/>
                      <a:gd name="connsiteX15" fmla="*/ 7911562 w 10854990"/>
                      <a:gd name="connsiteY15" fmla="*/ 0 h 2219231"/>
                      <a:gd name="connsiteX16" fmla="*/ 8613581 w 10854990"/>
                      <a:gd name="connsiteY16" fmla="*/ 0 h 2219231"/>
                      <a:gd name="connsiteX17" fmla="*/ 8907590 w 10854990"/>
                      <a:gd name="connsiteY17" fmla="*/ 0 h 2219231"/>
                      <a:gd name="connsiteX18" fmla="*/ 9405603 w 10854990"/>
                      <a:gd name="connsiteY18" fmla="*/ 0 h 2219231"/>
                      <a:gd name="connsiteX19" fmla="*/ 9903616 w 10854990"/>
                      <a:gd name="connsiteY19" fmla="*/ 0 h 2219231"/>
                      <a:gd name="connsiteX20" fmla="*/ 10527633 w 10854990"/>
                      <a:gd name="connsiteY20" fmla="*/ 0 h 2219231"/>
                      <a:gd name="connsiteX21" fmla="*/ 10854990 w 10854990"/>
                      <a:gd name="connsiteY21" fmla="*/ 369878 h 2219231"/>
                      <a:gd name="connsiteX22" fmla="*/ 10854990 w 10854990"/>
                      <a:gd name="connsiteY22" fmla="*/ 877830 h 2219231"/>
                      <a:gd name="connsiteX23" fmla="*/ 10854990 w 10854990"/>
                      <a:gd name="connsiteY23" fmla="*/ 1385784 h 2219231"/>
                      <a:gd name="connsiteX24" fmla="*/ 10854990 w 10854990"/>
                      <a:gd name="connsiteY24" fmla="*/ 1849352 h 2219231"/>
                      <a:gd name="connsiteX25" fmla="*/ 10527633 w 10854990"/>
                      <a:gd name="connsiteY25" fmla="*/ 2219231 h 2219231"/>
                      <a:gd name="connsiteX26" fmla="*/ 9825615 w 10854990"/>
                      <a:gd name="connsiteY26" fmla="*/ 2219231 h 2219231"/>
                      <a:gd name="connsiteX27" fmla="*/ 9327600 w 10854990"/>
                      <a:gd name="connsiteY27" fmla="*/ 2219231 h 2219231"/>
                      <a:gd name="connsiteX28" fmla="*/ 9033593 w 10854990"/>
                      <a:gd name="connsiteY28" fmla="*/ 2219231 h 2219231"/>
                      <a:gd name="connsiteX29" fmla="*/ 8637582 w 10854990"/>
                      <a:gd name="connsiteY29" fmla="*/ 2219231 h 2219231"/>
                      <a:gd name="connsiteX30" fmla="*/ 8037565 w 10854990"/>
                      <a:gd name="connsiteY30" fmla="*/ 2219231 h 2219231"/>
                      <a:gd name="connsiteX31" fmla="*/ 7437550 w 10854990"/>
                      <a:gd name="connsiteY31" fmla="*/ 2219231 h 2219231"/>
                      <a:gd name="connsiteX32" fmla="*/ 6939535 w 10854990"/>
                      <a:gd name="connsiteY32" fmla="*/ 2219231 h 2219231"/>
                      <a:gd name="connsiteX33" fmla="*/ 6237516 w 10854990"/>
                      <a:gd name="connsiteY33" fmla="*/ 2219231 h 2219231"/>
                      <a:gd name="connsiteX34" fmla="*/ 5943509 w 10854990"/>
                      <a:gd name="connsiteY34" fmla="*/ 2219231 h 2219231"/>
                      <a:gd name="connsiteX35" fmla="*/ 5343492 w 10854990"/>
                      <a:gd name="connsiteY35" fmla="*/ 2219231 h 2219231"/>
                      <a:gd name="connsiteX36" fmla="*/ 4845479 w 10854990"/>
                      <a:gd name="connsiteY36" fmla="*/ 2219231 h 2219231"/>
                      <a:gd name="connsiteX37" fmla="*/ 4245462 w 10854990"/>
                      <a:gd name="connsiteY37" fmla="*/ 2219231 h 2219231"/>
                      <a:gd name="connsiteX38" fmla="*/ 3849451 w 10854990"/>
                      <a:gd name="connsiteY38" fmla="*/ 2219231 h 2219231"/>
                      <a:gd name="connsiteX39" fmla="*/ 3453441 w 10854990"/>
                      <a:gd name="connsiteY39" fmla="*/ 2219231 h 2219231"/>
                      <a:gd name="connsiteX40" fmla="*/ 2751422 w 10854990"/>
                      <a:gd name="connsiteY40" fmla="*/ 2219231 h 2219231"/>
                      <a:gd name="connsiteX41" fmla="*/ 2355411 w 10854990"/>
                      <a:gd name="connsiteY41" fmla="*/ 2219231 h 2219231"/>
                      <a:gd name="connsiteX42" fmla="*/ 1755394 w 10854990"/>
                      <a:gd name="connsiteY42" fmla="*/ 2219231 h 2219231"/>
                      <a:gd name="connsiteX43" fmla="*/ 1155379 w 10854990"/>
                      <a:gd name="connsiteY43" fmla="*/ 2219231 h 2219231"/>
                      <a:gd name="connsiteX44" fmla="*/ 861370 w 10854990"/>
                      <a:gd name="connsiteY44" fmla="*/ 2219231 h 2219231"/>
                      <a:gd name="connsiteX45" fmla="*/ 327356 w 10854990"/>
                      <a:gd name="connsiteY45" fmla="*/ 2219231 h 2219231"/>
                      <a:gd name="connsiteX46" fmla="*/ 0 w 10854990"/>
                      <a:gd name="connsiteY46" fmla="*/ 1849352 h 2219231"/>
                      <a:gd name="connsiteX47" fmla="*/ 0 w 10854990"/>
                      <a:gd name="connsiteY47" fmla="*/ 1341400 h 2219231"/>
                      <a:gd name="connsiteX48" fmla="*/ 0 w 10854990"/>
                      <a:gd name="connsiteY48" fmla="*/ 818652 h 2219231"/>
                      <a:gd name="connsiteX49" fmla="*/ 0 w 10854990"/>
                      <a:gd name="connsiteY49" fmla="*/ 369878 h 2219231"/>
                      <a:gd name="connsiteX0" fmla="*/ 0 w 10854990"/>
                      <a:gd name="connsiteY0" fmla="*/ 369878 h 2219231"/>
                      <a:gd name="connsiteX1" fmla="*/ 327356 w 10854990"/>
                      <a:gd name="connsiteY1" fmla="*/ 0 h 2219231"/>
                      <a:gd name="connsiteX2" fmla="*/ 621363 w 10854990"/>
                      <a:gd name="connsiteY2" fmla="*/ 0 h 2219231"/>
                      <a:gd name="connsiteX3" fmla="*/ 1323383 w 10854990"/>
                      <a:gd name="connsiteY3" fmla="*/ 0 h 2219231"/>
                      <a:gd name="connsiteX4" fmla="*/ 1923399 w 10854990"/>
                      <a:gd name="connsiteY4" fmla="*/ 0 h 2219231"/>
                      <a:gd name="connsiteX5" fmla="*/ 2217407 w 10854990"/>
                      <a:gd name="connsiteY5" fmla="*/ 0 h 2219231"/>
                      <a:gd name="connsiteX6" fmla="*/ 2511415 w 10854990"/>
                      <a:gd name="connsiteY6" fmla="*/ 0 h 2219231"/>
                      <a:gd name="connsiteX7" fmla="*/ 2805423 w 10854990"/>
                      <a:gd name="connsiteY7" fmla="*/ 0 h 2219231"/>
                      <a:gd name="connsiteX8" fmla="*/ 3405439 w 10854990"/>
                      <a:gd name="connsiteY8" fmla="*/ 0 h 2219231"/>
                      <a:gd name="connsiteX9" fmla="*/ 3801450 w 10854990"/>
                      <a:gd name="connsiteY9" fmla="*/ 0 h 2219231"/>
                      <a:gd name="connsiteX10" fmla="*/ 4605472 w 10854990"/>
                      <a:gd name="connsiteY10" fmla="*/ 0 h 2219231"/>
                      <a:gd name="connsiteX11" fmla="*/ 5409494 w 10854990"/>
                      <a:gd name="connsiteY11" fmla="*/ 0 h 2219231"/>
                      <a:gd name="connsiteX12" fmla="*/ 6111513 w 10854990"/>
                      <a:gd name="connsiteY12" fmla="*/ 0 h 2219231"/>
                      <a:gd name="connsiteX13" fmla="*/ 6609527 w 10854990"/>
                      <a:gd name="connsiteY13" fmla="*/ 0 h 2219231"/>
                      <a:gd name="connsiteX14" fmla="*/ 7107540 w 10854990"/>
                      <a:gd name="connsiteY14" fmla="*/ 0 h 2219231"/>
                      <a:gd name="connsiteX15" fmla="*/ 7911562 w 10854990"/>
                      <a:gd name="connsiteY15" fmla="*/ 0 h 2219231"/>
                      <a:gd name="connsiteX16" fmla="*/ 8511579 w 10854990"/>
                      <a:gd name="connsiteY16" fmla="*/ 0 h 2219231"/>
                      <a:gd name="connsiteX17" fmla="*/ 9213598 w 10854990"/>
                      <a:gd name="connsiteY17" fmla="*/ 0 h 2219231"/>
                      <a:gd name="connsiteX18" fmla="*/ 10527633 w 10854990"/>
                      <a:gd name="connsiteY18" fmla="*/ 0 h 2219231"/>
                      <a:gd name="connsiteX19" fmla="*/ 10854990 w 10854990"/>
                      <a:gd name="connsiteY19" fmla="*/ 369878 h 2219231"/>
                      <a:gd name="connsiteX20" fmla="*/ 10854990 w 10854990"/>
                      <a:gd name="connsiteY20" fmla="*/ 892625 h 2219231"/>
                      <a:gd name="connsiteX21" fmla="*/ 10854990 w 10854990"/>
                      <a:gd name="connsiteY21" fmla="*/ 1341400 h 2219231"/>
                      <a:gd name="connsiteX22" fmla="*/ 10854990 w 10854990"/>
                      <a:gd name="connsiteY22" fmla="*/ 1849352 h 2219231"/>
                      <a:gd name="connsiteX23" fmla="*/ 10527633 w 10854990"/>
                      <a:gd name="connsiteY23" fmla="*/ 2219231 h 2219231"/>
                      <a:gd name="connsiteX24" fmla="*/ 9927617 w 10854990"/>
                      <a:gd name="connsiteY24" fmla="*/ 2219231 h 2219231"/>
                      <a:gd name="connsiteX25" fmla="*/ 9225598 w 10854990"/>
                      <a:gd name="connsiteY25" fmla="*/ 2219231 h 2219231"/>
                      <a:gd name="connsiteX26" fmla="*/ 8625581 w 10854990"/>
                      <a:gd name="connsiteY26" fmla="*/ 2219231 h 2219231"/>
                      <a:gd name="connsiteX27" fmla="*/ 7923562 w 10854990"/>
                      <a:gd name="connsiteY27" fmla="*/ 2219231 h 2219231"/>
                      <a:gd name="connsiteX28" fmla="*/ 7629555 w 10854990"/>
                      <a:gd name="connsiteY28" fmla="*/ 2219231 h 2219231"/>
                      <a:gd name="connsiteX29" fmla="*/ 7233544 w 10854990"/>
                      <a:gd name="connsiteY29" fmla="*/ 2219231 h 2219231"/>
                      <a:gd name="connsiteX30" fmla="*/ 6837533 w 10854990"/>
                      <a:gd name="connsiteY30" fmla="*/ 2219231 h 2219231"/>
                      <a:gd name="connsiteX31" fmla="*/ 6135514 w 10854990"/>
                      <a:gd name="connsiteY31" fmla="*/ 2219231 h 2219231"/>
                      <a:gd name="connsiteX32" fmla="*/ 5841506 w 10854990"/>
                      <a:gd name="connsiteY32" fmla="*/ 2219231 h 2219231"/>
                      <a:gd name="connsiteX33" fmla="*/ 5139487 w 10854990"/>
                      <a:gd name="connsiteY33" fmla="*/ 2219231 h 2219231"/>
                      <a:gd name="connsiteX34" fmla="*/ 4437468 w 10854990"/>
                      <a:gd name="connsiteY34" fmla="*/ 2219231 h 2219231"/>
                      <a:gd name="connsiteX35" fmla="*/ 3633445 w 10854990"/>
                      <a:gd name="connsiteY35" fmla="*/ 2219231 h 2219231"/>
                      <a:gd name="connsiteX36" fmla="*/ 3339438 w 10854990"/>
                      <a:gd name="connsiteY36" fmla="*/ 2219231 h 2219231"/>
                      <a:gd name="connsiteX37" fmla="*/ 2637419 w 10854990"/>
                      <a:gd name="connsiteY37" fmla="*/ 2219231 h 2219231"/>
                      <a:gd name="connsiteX38" fmla="*/ 2343410 w 10854990"/>
                      <a:gd name="connsiteY38" fmla="*/ 2219231 h 2219231"/>
                      <a:gd name="connsiteX39" fmla="*/ 1845397 w 10854990"/>
                      <a:gd name="connsiteY39" fmla="*/ 2219231 h 2219231"/>
                      <a:gd name="connsiteX40" fmla="*/ 1347383 w 10854990"/>
                      <a:gd name="connsiteY40" fmla="*/ 2219231 h 2219231"/>
                      <a:gd name="connsiteX41" fmla="*/ 951373 w 10854990"/>
                      <a:gd name="connsiteY41" fmla="*/ 2219231 h 2219231"/>
                      <a:gd name="connsiteX42" fmla="*/ 327356 w 10854990"/>
                      <a:gd name="connsiteY42" fmla="*/ 2219231 h 2219231"/>
                      <a:gd name="connsiteX43" fmla="*/ 0 w 10854990"/>
                      <a:gd name="connsiteY43" fmla="*/ 1849352 h 2219231"/>
                      <a:gd name="connsiteX44" fmla="*/ 0 w 10854990"/>
                      <a:gd name="connsiteY44" fmla="*/ 1385784 h 2219231"/>
                      <a:gd name="connsiteX45" fmla="*/ 0 w 10854990"/>
                      <a:gd name="connsiteY45" fmla="*/ 907420 h 2219231"/>
                      <a:gd name="connsiteX46" fmla="*/ 0 w 10854990"/>
                      <a:gd name="connsiteY46" fmla="*/ 369878 h 221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54990" h="2219231" fill="none" extrusionOk="0">
                        <a:moveTo>
                          <a:pt x="0" y="369878"/>
                        </a:moveTo>
                        <a:cubicBezTo>
                          <a:pt x="18579" y="164780"/>
                          <a:pt x="131639" y="-84780"/>
                          <a:pt x="327356" y="0"/>
                        </a:cubicBezTo>
                        <a:cubicBezTo>
                          <a:pt x="577983" y="-95884"/>
                          <a:pt x="689541" y="84565"/>
                          <a:pt x="1029374" y="0"/>
                        </a:cubicBezTo>
                        <a:cubicBezTo>
                          <a:pt x="1397047" y="-53229"/>
                          <a:pt x="1368659" y="45877"/>
                          <a:pt x="1425385" y="0"/>
                        </a:cubicBezTo>
                        <a:cubicBezTo>
                          <a:pt x="1513289" y="-59617"/>
                          <a:pt x="1646177" y="-7273"/>
                          <a:pt x="1719393" y="0"/>
                        </a:cubicBezTo>
                        <a:cubicBezTo>
                          <a:pt x="1811000" y="-31375"/>
                          <a:pt x="2091005" y="343"/>
                          <a:pt x="2319410" y="0"/>
                        </a:cubicBezTo>
                        <a:cubicBezTo>
                          <a:pt x="2547343" y="-43700"/>
                          <a:pt x="2509669" y="41547"/>
                          <a:pt x="2715420" y="0"/>
                        </a:cubicBezTo>
                        <a:cubicBezTo>
                          <a:pt x="2878359" y="-55246"/>
                          <a:pt x="3101904" y="73126"/>
                          <a:pt x="3417439" y="0"/>
                        </a:cubicBezTo>
                        <a:cubicBezTo>
                          <a:pt x="3761173" y="-31262"/>
                          <a:pt x="3656847" y="41822"/>
                          <a:pt x="3711448" y="0"/>
                        </a:cubicBezTo>
                        <a:cubicBezTo>
                          <a:pt x="3780665" y="-17111"/>
                          <a:pt x="4000341" y="27244"/>
                          <a:pt x="4107459" y="0"/>
                        </a:cubicBezTo>
                        <a:cubicBezTo>
                          <a:pt x="4214347" y="-14136"/>
                          <a:pt x="4603874" y="119298"/>
                          <a:pt x="4809478" y="0"/>
                        </a:cubicBezTo>
                        <a:cubicBezTo>
                          <a:pt x="5045051" y="-91546"/>
                          <a:pt x="5181955" y="41966"/>
                          <a:pt x="5409494" y="0"/>
                        </a:cubicBezTo>
                        <a:cubicBezTo>
                          <a:pt x="5626381" y="-53510"/>
                          <a:pt x="5866962" y="15328"/>
                          <a:pt x="6213516" y="0"/>
                        </a:cubicBezTo>
                        <a:cubicBezTo>
                          <a:pt x="6579117" y="-76"/>
                          <a:pt x="6616235" y="93673"/>
                          <a:pt x="7017538" y="0"/>
                        </a:cubicBezTo>
                        <a:cubicBezTo>
                          <a:pt x="7407119" y="-73288"/>
                          <a:pt x="7241764" y="42231"/>
                          <a:pt x="7413549" y="0"/>
                        </a:cubicBezTo>
                        <a:cubicBezTo>
                          <a:pt x="7613377" y="-47318"/>
                          <a:pt x="7803249" y="34331"/>
                          <a:pt x="7911562" y="0"/>
                        </a:cubicBezTo>
                        <a:cubicBezTo>
                          <a:pt x="8047270" y="-44662"/>
                          <a:pt x="8342308" y="71186"/>
                          <a:pt x="8613581" y="0"/>
                        </a:cubicBezTo>
                        <a:cubicBezTo>
                          <a:pt x="8917190" y="-64520"/>
                          <a:pt x="8773707" y="-3627"/>
                          <a:pt x="8907590" y="0"/>
                        </a:cubicBezTo>
                        <a:cubicBezTo>
                          <a:pt x="9071811" y="-17819"/>
                          <a:pt x="9165291" y="71737"/>
                          <a:pt x="9405603" y="0"/>
                        </a:cubicBezTo>
                        <a:cubicBezTo>
                          <a:pt x="9642695" y="-49119"/>
                          <a:pt x="9660800" y="46339"/>
                          <a:pt x="9903616" y="0"/>
                        </a:cubicBezTo>
                        <a:cubicBezTo>
                          <a:pt x="10136881" y="-38288"/>
                          <a:pt x="10304615" y="46330"/>
                          <a:pt x="10527633" y="0"/>
                        </a:cubicBezTo>
                        <a:cubicBezTo>
                          <a:pt x="10683730" y="44559"/>
                          <a:pt x="10844512" y="227605"/>
                          <a:pt x="10854990" y="369878"/>
                        </a:cubicBezTo>
                        <a:cubicBezTo>
                          <a:pt x="10888707" y="596386"/>
                          <a:pt x="10815370" y="654232"/>
                          <a:pt x="10854990" y="877830"/>
                        </a:cubicBezTo>
                        <a:cubicBezTo>
                          <a:pt x="10881673" y="1100225"/>
                          <a:pt x="10827049" y="1258957"/>
                          <a:pt x="10854990" y="1385784"/>
                        </a:cubicBezTo>
                        <a:cubicBezTo>
                          <a:pt x="10869883" y="1489960"/>
                          <a:pt x="10831796" y="1758138"/>
                          <a:pt x="10854990" y="1849352"/>
                        </a:cubicBezTo>
                        <a:cubicBezTo>
                          <a:pt x="10880611" y="2050707"/>
                          <a:pt x="10709114" y="2199127"/>
                          <a:pt x="10527633" y="2219231"/>
                        </a:cubicBezTo>
                        <a:cubicBezTo>
                          <a:pt x="10307084" y="2290764"/>
                          <a:pt x="9975641" y="2140663"/>
                          <a:pt x="9825615" y="2219231"/>
                        </a:cubicBezTo>
                        <a:cubicBezTo>
                          <a:pt x="9683273" y="2296101"/>
                          <a:pt x="9478883" y="2205833"/>
                          <a:pt x="9327600" y="2219231"/>
                        </a:cubicBezTo>
                        <a:cubicBezTo>
                          <a:pt x="9175148" y="2219232"/>
                          <a:pt x="9164163" y="2191582"/>
                          <a:pt x="9033593" y="2219231"/>
                        </a:cubicBezTo>
                        <a:cubicBezTo>
                          <a:pt x="8885348" y="2231882"/>
                          <a:pt x="8828575" y="2165147"/>
                          <a:pt x="8637582" y="2219231"/>
                        </a:cubicBezTo>
                        <a:cubicBezTo>
                          <a:pt x="8477064" y="2265976"/>
                          <a:pt x="8306098" y="2206907"/>
                          <a:pt x="8037565" y="2219231"/>
                        </a:cubicBezTo>
                        <a:cubicBezTo>
                          <a:pt x="7770242" y="2263571"/>
                          <a:pt x="7588409" y="2175229"/>
                          <a:pt x="7437550" y="2219231"/>
                        </a:cubicBezTo>
                        <a:cubicBezTo>
                          <a:pt x="7305969" y="2275749"/>
                          <a:pt x="7158392" y="2201656"/>
                          <a:pt x="6939535" y="2219231"/>
                        </a:cubicBezTo>
                        <a:cubicBezTo>
                          <a:pt x="6675956" y="2283217"/>
                          <a:pt x="6520484" y="2177688"/>
                          <a:pt x="6237516" y="2219231"/>
                        </a:cubicBezTo>
                        <a:cubicBezTo>
                          <a:pt x="5963833" y="2280937"/>
                          <a:pt x="6042926" y="2219926"/>
                          <a:pt x="5943509" y="2219231"/>
                        </a:cubicBezTo>
                        <a:cubicBezTo>
                          <a:pt x="5805621" y="2245123"/>
                          <a:pt x="5535651" y="2172195"/>
                          <a:pt x="5343492" y="2219231"/>
                        </a:cubicBezTo>
                        <a:cubicBezTo>
                          <a:pt x="5105405" y="2291326"/>
                          <a:pt x="5049291" y="2186018"/>
                          <a:pt x="4845479" y="2219231"/>
                        </a:cubicBezTo>
                        <a:cubicBezTo>
                          <a:pt x="4651226" y="2213716"/>
                          <a:pt x="4509703" y="2130440"/>
                          <a:pt x="4245462" y="2219231"/>
                        </a:cubicBezTo>
                        <a:cubicBezTo>
                          <a:pt x="4006419" y="2287382"/>
                          <a:pt x="3963357" y="2194793"/>
                          <a:pt x="3849451" y="2219231"/>
                        </a:cubicBezTo>
                        <a:cubicBezTo>
                          <a:pt x="3724604" y="2237724"/>
                          <a:pt x="3646530" y="2152295"/>
                          <a:pt x="3453441" y="2219231"/>
                        </a:cubicBezTo>
                        <a:cubicBezTo>
                          <a:pt x="3276937" y="2238392"/>
                          <a:pt x="3030464" y="2195141"/>
                          <a:pt x="2751422" y="2219231"/>
                        </a:cubicBezTo>
                        <a:cubicBezTo>
                          <a:pt x="2504084" y="2285385"/>
                          <a:pt x="2482293" y="2217807"/>
                          <a:pt x="2355411" y="2219231"/>
                        </a:cubicBezTo>
                        <a:cubicBezTo>
                          <a:pt x="2202403" y="2243865"/>
                          <a:pt x="2007482" y="2178757"/>
                          <a:pt x="1755394" y="2219231"/>
                        </a:cubicBezTo>
                        <a:cubicBezTo>
                          <a:pt x="1468204" y="2223685"/>
                          <a:pt x="1405410" y="2194518"/>
                          <a:pt x="1155379" y="2219231"/>
                        </a:cubicBezTo>
                        <a:cubicBezTo>
                          <a:pt x="929692" y="2226402"/>
                          <a:pt x="1014268" y="2177686"/>
                          <a:pt x="861370" y="2219231"/>
                        </a:cubicBezTo>
                        <a:cubicBezTo>
                          <a:pt x="726714" y="2251742"/>
                          <a:pt x="478528" y="2142024"/>
                          <a:pt x="327356" y="2219231"/>
                        </a:cubicBezTo>
                        <a:cubicBezTo>
                          <a:pt x="87024" y="2210781"/>
                          <a:pt x="2732" y="2079421"/>
                          <a:pt x="0" y="1849352"/>
                        </a:cubicBezTo>
                        <a:cubicBezTo>
                          <a:pt x="-35521" y="1694171"/>
                          <a:pt x="44740" y="1497985"/>
                          <a:pt x="0" y="1341400"/>
                        </a:cubicBezTo>
                        <a:cubicBezTo>
                          <a:pt x="-22386" y="1191235"/>
                          <a:pt x="25446" y="986243"/>
                          <a:pt x="0" y="818652"/>
                        </a:cubicBezTo>
                        <a:cubicBezTo>
                          <a:pt x="4005" y="644093"/>
                          <a:pt x="21299" y="466822"/>
                          <a:pt x="0" y="369878"/>
                        </a:cubicBezTo>
                        <a:close/>
                      </a:path>
                      <a:path w="10854990" h="2219231" stroke="0" extrusionOk="0">
                        <a:moveTo>
                          <a:pt x="0" y="369878"/>
                        </a:moveTo>
                        <a:cubicBezTo>
                          <a:pt x="42121" y="131084"/>
                          <a:pt x="182294" y="97029"/>
                          <a:pt x="327356" y="0"/>
                        </a:cubicBezTo>
                        <a:cubicBezTo>
                          <a:pt x="421707" y="-28620"/>
                          <a:pt x="551067" y="18437"/>
                          <a:pt x="621363" y="0"/>
                        </a:cubicBezTo>
                        <a:cubicBezTo>
                          <a:pt x="724471" y="-76989"/>
                          <a:pt x="1092270" y="39291"/>
                          <a:pt x="1323383" y="0"/>
                        </a:cubicBezTo>
                        <a:cubicBezTo>
                          <a:pt x="1547182" y="-60393"/>
                          <a:pt x="1689986" y="69665"/>
                          <a:pt x="1923399" y="0"/>
                        </a:cubicBezTo>
                        <a:cubicBezTo>
                          <a:pt x="2189493" y="-69649"/>
                          <a:pt x="2097353" y="36169"/>
                          <a:pt x="2217407" y="0"/>
                        </a:cubicBezTo>
                        <a:cubicBezTo>
                          <a:pt x="2351204" y="-38749"/>
                          <a:pt x="2441876" y="28192"/>
                          <a:pt x="2511415" y="0"/>
                        </a:cubicBezTo>
                        <a:cubicBezTo>
                          <a:pt x="2609361" y="-33971"/>
                          <a:pt x="2667098" y="48328"/>
                          <a:pt x="2805423" y="0"/>
                        </a:cubicBezTo>
                        <a:cubicBezTo>
                          <a:pt x="2921087" y="-2119"/>
                          <a:pt x="3300479" y="19811"/>
                          <a:pt x="3405439" y="0"/>
                        </a:cubicBezTo>
                        <a:cubicBezTo>
                          <a:pt x="3538608" y="-23366"/>
                          <a:pt x="3679964" y="10540"/>
                          <a:pt x="3801450" y="0"/>
                        </a:cubicBezTo>
                        <a:cubicBezTo>
                          <a:pt x="3918059" y="-30315"/>
                          <a:pt x="4407244" y="109045"/>
                          <a:pt x="4605472" y="0"/>
                        </a:cubicBezTo>
                        <a:cubicBezTo>
                          <a:pt x="4813777" y="-51617"/>
                          <a:pt x="5119743" y="69413"/>
                          <a:pt x="5409494" y="0"/>
                        </a:cubicBezTo>
                        <a:cubicBezTo>
                          <a:pt x="5641458" y="-25728"/>
                          <a:pt x="5938097" y="-4235"/>
                          <a:pt x="6111513" y="0"/>
                        </a:cubicBezTo>
                        <a:cubicBezTo>
                          <a:pt x="6293181" y="-40670"/>
                          <a:pt x="6511942" y="5614"/>
                          <a:pt x="6609527" y="0"/>
                        </a:cubicBezTo>
                        <a:cubicBezTo>
                          <a:pt x="6699314" y="-43479"/>
                          <a:pt x="6989534" y="64309"/>
                          <a:pt x="7107540" y="0"/>
                        </a:cubicBezTo>
                        <a:cubicBezTo>
                          <a:pt x="7203872" y="-85750"/>
                          <a:pt x="7545541" y="21211"/>
                          <a:pt x="7911562" y="0"/>
                        </a:cubicBezTo>
                        <a:cubicBezTo>
                          <a:pt x="8298119" y="-31223"/>
                          <a:pt x="8313786" y="75222"/>
                          <a:pt x="8511579" y="0"/>
                        </a:cubicBezTo>
                        <a:cubicBezTo>
                          <a:pt x="8697511" y="-22262"/>
                          <a:pt x="8976366" y="-29758"/>
                          <a:pt x="9213598" y="0"/>
                        </a:cubicBezTo>
                        <a:cubicBezTo>
                          <a:pt x="9442475" y="-56011"/>
                          <a:pt x="10053468" y="-52446"/>
                          <a:pt x="10527633" y="0"/>
                        </a:cubicBezTo>
                        <a:cubicBezTo>
                          <a:pt x="10735013" y="8378"/>
                          <a:pt x="10886508" y="159856"/>
                          <a:pt x="10854990" y="369878"/>
                        </a:cubicBezTo>
                        <a:cubicBezTo>
                          <a:pt x="10928913" y="564677"/>
                          <a:pt x="10845064" y="697577"/>
                          <a:pt x="10854990" y="892625"/>
                        </a:cubicBezTo>
                        <a:cubicBezTo>
                          <a:pt x="10904812" y="1095285"/>
                          <a:pt x="10841734" y="1104080"/>
                          <a:pt x="10854990" y="1341400"/>
                        </a:cubicBezTo>
                        <a:cubicBezTo>
                          <a:pt x="10877968" y="1563036"/>
                          <a:pt x="10809684" y="1722118"/>
                          <a:pt x="10854990" y="1849352"/>
                        </a:cubicBezTo>
                        <a:cubicBezTo>
                          <a:pt x="10851732" y="2077503"/>
                          <a:pt x="10754695" y="2199133"/>
                          <a:pt x="10527633" y="2219231"/>
                        </a:cubicBezTo>
                        <a:cubicBezTo>
                          <a:pt x="10229923" y="2266477"/>
                          <a:pt x="10195474" y="2148137"/>
                          <a:pt x="9927617" y="2219231"/>
                        </a:cubicBezTo>
                        <a:cubicBezTo>
                          <a:pt x="9600751" y="2273968"/>
                          <a:pt x="9518772" y="2175450"/>
                          <a:pt x="9225598" y="2219231"/>
                        </a:cubicBezTo>
                        <a:cubicBezTo>
                          <a:pt x="8939836" y="2262032"/>
                          <a:pt x="8860545" y="2149179"/>
                          <a:pt x="8625581" y="2219231"/>
                        </a:cubicBezTo>
                        <a:cubicBezTo>
                          <a:pt x="8423863" y="2309802"/>
                          <a:pt x="8151554" y="2235779"/>
                          <a:pt x="7923562" y="2219231"/>
                        </a:cubicBezTo>
                        <a:cubicBezTo>
                          <a:pt x="7701166" y="2268356"/>
                          <a:pt x="7693323" y="2221912"/>
                          <a:pt x="7629555" y="2219231"/>
                        </a:cubicBezTo>
                        <a:cubicBezTo>
                          <a:pt x="7557078" y="2186076"/>
                          <a:pt x="7364644" y="2161419"/>
                          <a:pt x="7233544" y="2219231"/>
                        </a:cubicBezTo>
                        <a:cubicBezTo>
                          <a:pt x="7081466" y="2281767"/>
                          <a:pt x="6927939" y="2189899"/>
                          <a:pt x="6837533" y="2219231"/>
                        </a:cubicBezTo>
                        <a:cubicBezTo>
                          <a:pt x="6741416" y="2255724"/>
                          <a:pt x="6302356" y="2146104"/>
                          <a:pt x="6135514" y="2219231"/>
                        </a:cubicBezTo>
                        <a:cubicBezTo>
                          <a:pt x="5957174" y="2304924"/>
                          <a:pt x="5927470" y="2193630"/>
                          <a:pt x="5841506" y="2219231"/>
                        </a:cubicBezTo>
                        <a:cubicBezTo>
                          <a:pt x="5700973" y="2245443"/>
                          <a:pt x="5338142" y="2207792"/>
                          <a:pt x="5139487" y="2219231"/>
                        </a:cubicBezTo>
                        <a:cubicBezTo>
                          <a:pt x="4966503" y="2334184"/>
                          <a:pt x="4719580" y="2160701"/>
                          <a:pt x="4437468" y="2219231"/>
                        </a:cubicBezTo>
                        <a:cubicBezTo>
                          <a:pt x="4172949" y="2259439"/>
                          <a:pt x="3858208" y="2185920"/>
                          <a:pt x="3633445" y="2219231"/>
                        </a:cubicBezTo>
                        <a:cubicBezTo>
                          <a:pt x="3446683" y="2236079"/>
                          <a:pt x="3455626" y="2183748"/>
                          <a:pt x="3339438" y="2219231"/>
                        </a:cubicBezTo>
                        <a:cubicBezTo>
                          <a:pt x="3217932" y="2330455"/>
                          <a:pt x="2889648" y="2113020"/>
                          <a:pt x="2637419" y="2219231"/>
                        </a:cubicBezTo>
                        <a:cubicBezTo>
                          <a:pt x="2383550" y="2318689"/>
                          <a:pt x="2435961" y="2190826"/>
                          <a:pt x="2343410" y="2219231"/>
                        </a:cubicBezTo>
                        <a:cubicBezTo>
                          <a:pt x="2257220" y="2262592"/>
                          <a:pt x="2062926" y="2143801"/>
                          <a:pt x="1845397" y="2219231"/>
                        </a:cubicBezTo>
                        <a:cubicBezTo>
                          <a:pt x="1599651" y="2267264"/>
                          <a:pt x="1595060" y="2185459"/>
                          <a:pt x="1347383" y="2219231"/>
                        </a:cubicBezTo>
                        <a:cubicBezTo>
                          <a:pt x="1114342" y="2267730"/>
                          <a:pt x="1058629" y="2196011"/>
                          <a:pt x="951373" y="2219231"/>
                        </a:cubicBezTo>
                        <a:cubicBezTo>
                          <a:pt x="828753" y="2247572"/>
                          <a:pt x="506812" y="2126466"/>
                          <a:pt x="327356" y="2219231"/>
                        </a:cubicBezTo>
                        <a:cubicBezTo>
                          <a:pt x="111295" y="2162600"/>
                          <a:pt x="7462" y="2065116"/>
                          <a:pt x="0" y="1849352"/>
                        </a:cubicBezTo>
                        <a:cubicBezTo>
                          <a:pt x="-28623" y="1650433"/>
                          <a:pt x="27865" y="1568846"/>
                          <a:pt x="0" y="1385784"/>
                        </a:cubicBezTo>
                        <a:cubicBezTo>
                          <a:pt x="-37391" y="1217666"/>
                          <a:pt x="13422" y="1087101"/>
                          <a:pt x="0" y="907420"/>
                        </a:cubicBezTo>
                        <a:cubicBezTo>
                          <a:pt x="-16191" y="761695"/>
                          <a:pt x="43288" y="609538"/>
                          <a:pt x="0" y="369878"/>
                        </a:cubicBezTo>
                        <a:close/>
                      </a:path>
                      <a:path w="10854990" h="2219231" fill="none" stroke="0" extrusionOk="0">
                        <a:moveTo>
                          <a:pt x="0" y="369878"/>
                        </a:moveTo>
                        <a:cubicBezTo>
                          <a:pt x="51142" y="192057"/>
                          <a:pt x="152284" y="-5841"/>
                          <a:pt x="327356" y="0"/>
                        </a:cubicBezTo>
                        <a:cubicBezTo>
                          <a:pt x="578657" y="-110265"/>
                          <a:pt x="626995" y="58969"/>
                          <a:pt x="1029374" y="0"/>
                        </a:cubicBezTo>
                        <a:cubicBezTo>
                          <a:pt x="1372284" y="-59289"/>
                          <a:pt x="1340545" y="48879"/>
                          <a:pt x="1425385" y="0"/>
                        </a:cubicBezTo>
                        <a:cubicBezTo>
                          <a:pt x="1506827" y="-30081"/>
                          <a:pt x="1641233" y="-400"/>
                          <a:pt x="1719393" y="0"/>
                        </a:cubicBezTo>
                        <a:cubicBezTo>
                          <a:pt x="1808356" y="56846"/>
                          <a:pt x="2087474" y="118670"/>
                          <a:pt x="2319410" y="0"/>
                        </a:cubicBezTo>
                        <a:cubicBezTo>
                          <a:pt x="2552348" y="-52334"/>
                          <a:pt x="2525808" y="44964"/>
                          <a:pt x="2715420" y="0"/>
                        </a:cubicBezTo>
                        <a:cubicBezTo>
                          <a:pt x="2904195" y="-39542"/>
                          <a:pt x="3101073" y="62403"/>
                          <a:pt x="3417439" y="0"/>
                        </a:cubicBezTo>
                        <a:cubicBezTo>
                          <a:pt x="3753660" y="-41709"/>
                          <a:pt x="3649473" y="39741"/>
                          <a:pt x="3711448" y="0"/>
                        </a:cubicBezTo>
                        <a:cubicBezTo>
                          <a:pt x="3761050" y="-15317"/>
                          <a:pt x="3984969" y="40586"/>
                          <a:pt x="4107459" y="0"/>
                        </a:cubicBezTo>
                        <a:cubicBezTo>
                          <a:pt x="4182648" y="33453"/>
                          <a:pt x="4551630" y="63203"/>
                          <a:pt x="4809478" y="0"/>
                        </a:cubicBezTo>
                        <a:cubicBezTo>
                          <a:pt x="5029271" y="-84482"/>
                          <a:pt x="5196882" y="29514"/>
                          <a:pt x="5409494" y="0"/>
                        </a:cubicBezTo>
                        <a:cubicBezTo>
                          <a:pt x="5608201" y="10950"/>
                          <a:pt x="5816900" y="2283"/>
                          <a:pt x="6213516" y="0"/>
                        </a:cubicBezTo>
                        <a:cubicBezTo>
                          <a:pt x="6597850" y="16511"/>
                          <a:pt x="6645922" y="83094"/>
                          <a:pt x="7017538" y="0"/>
                        </a:cubicBezTo>
                        <a:cubicBezTo>
                          <a:pt x="7352625" y="-95008"/>
                          <a:pt x="7266386" y="5962"/>
                          <a:pt x="7413549" y="0"/>
                        </a:cubicBezTo>
                        <a:cubicBezTo>
                          <a:pt x="7571274" y="-27357"/>
                          <a:pt x="7798036" y="94470"/>
                          <a:pt x="7911562" y="0"/>
                        </a:cubicBezTo>
                        <a:cubicBezTo>
                          <a:pt x="8002358" y="-79441"/>
                          <a:pt x="8331310" y="128690"/>
                          <a:pt x="8613581" y="0"/>
                        </a:cubicBezTo>
                        <a:cubicBezTo>
                          <a:pt x="8935183" y="-47196"/>
                          <a:pt x="8764371" y="22111"/>
                          <a:pt x="8907590" y="0"/>
                        </a:cubicBezTo>
                        <a:cubicBezTo>
                          <a:pt x="9019432" y="-32157"/>
                          <a:pt x="9145804" y="48742"/>
                          <a:pt x="9405603" y="0"/>
                        </a:cubicBezTo>
                        <a:cubicBezTo>
                          <a:pt x="9658522" y="-36359"/>
                          <a:pt x="9674642" y="34450"/>
                          <a:pt x="9903616" y="0"/>
                        </a:cubicBezTo>
                        <a:cubicBezTo>
                          <a:pt x="10142290" y="-23424"/>
                          <a:pt x="10302576" y="20580"/>
                          <a:pt x="10527633" y="0"/>
                        </a:cubicBezTo>
                        <a:cubicBezTo>
                          <a:pt x="10688621" y="29751"/>
                          <a:pt x="10843180" y="262147"/>
                          <a:pt x="10854990" y="369878"/>
                        </a:cubicBezTo>
                        <a:cubicBezTo>
                          <a:pt x="10892906" y="619909"/>
                          <a:pt x="10820699" y="661267"/>
                          <a:pt x="10854990" y="877830"/>
                        </a:cubicBezTo>
                        <a:cubicBezTo>
                          <a:pt x="10887401" y="1099490"/>
                          <a:pt x="10831851" y="1281971"/>
                          <a:pt x="10854990" y="1385784"/>
                        </a:cubicBezTo>
                        <a:cubicBezTo>
                          <a:pt x="10860988" y="1475483"/>
                          <a:pt x="10842810" y="1763770"/>
                          <a:pt x="10854990" y="1849352"/>
                        </a:cubicBezTo>
                        <a:cubicBezTo>
                          <a:pt x="10905999" y="2072234"/>
                          <a:pt x="10729561" y="2181548"/>
                          <a:pt x="10527633" y="2219231"/>
                        </a:cubicBezTo>
                        <a:cubicBezTo>
                          <a:pt x="10340834" y="2296025"/>
                          <a:pt x="9990666" y="2147614"/>
                          <a:pt x="9825615" y="2219231"/>
                        </a:cubicBezTo>
                        <a:cubicBezTo>
                          <a:pt x="9681352" y="2278322"/>
                          <a:pt x="9478441" y="2212061"/>
                          <a:pt x="9327600" y="2219231"/>
                        </a:cubicBezTo>
                        <a:cubicBezTo>
                          <a:pt x="9185553" y="2223763"/>
                          <a:pt x="9159226" y="2199026"/>
                          <a:pt x="9033593" y="2219231"/>
                        </a:cubicBezTo>
                        <a:cubicBezTo>
                          <a:pt x="8918834" y="2221092"/>
                          <a:pt x="8795817" y="2202425"/>
                          <a:pt x="8637582" y="2219231"/>
                        </a:cubicBezTo>
                        <a:cubicBezTo>
                          <a:pt x="8434444" y="2294497"/>
                          <a:pt x="8275199" y="2168117"/>
                          <a:pt x="8037565" y="2219231"/>
                        </a:cubicBezTo>
                        <a:cubicBezTo>
                          <a:pt x="7788130" y="2280074"/>
                          <a:pt x="7582109" y="2197586"/>
                          <a:pt x="7437550" y="2219231"/>
                        </a:cubicBezTo>
                        <a:cubicBezTo>
                          <a:pt x="7308589" y="2236942"/>
                          <a:pt x="7151097" y="2172464"/>
                          <a:pt x="6939535" y="2219231"/>
                        </a:cubicBezTo>
                        <a:cubicBezTo>
                          <a:pt x="6711786" y="2248184"/>
                          <a:pt x="6538796" y="2151005"/>
                          <a:pt x="6237516" y="2219231"/>
                        </a:cubicBezTo>
                        <a:cubicBezTo>
                          <a:pt x="5925860" y="2281327"/>
                          <a:pt x="6032031" y="2224417"/>
                          <a:pt x="5943509" y="2219231"/>
                        </a:cubicBezTo>
                        <a:cubicBezTo>
                          <a:pt x="5809849" y="2221100"/>
                          <a:pt x="5587117" y="2165393"/>
                          <a:pt x="5343492" y="2219231"/>
                        </a:cubicBezTo>
                        <a:cubicBezTo>
                          <a:pt x="5152694" y="2245276"/>
                          <a:pt x="5018099" y="2170521"/>
                          <a:pt x="4845479" y="2219231"/>
                        </a:cubicBezTo>
                        <a:cubicBezTo>
                          <a:pt x="4697710" y="2274663"/>
                          <a:pt x="4498305" y="2127925"/>
                          <a:pt x="4245462" y="2219231"/>
                        </a:cubicBezTo>
                        <a:cubicBezTo>
                          <a:pt x="3993219" y="2288709"/>
                          <a:pt x="3972882" y="2212426"/>
                          <a:pt x="3849451" y="2219231"/>
                        </a:cubicBezTo>
                        <a:cubicBezTo>
                          <a:pt x="3731029" y="2226871"/>
                          <a:pt x="3645449" y="2162095"/>
                          <a:pt x="3453441" y="2219231"/>
                        </a:cubicBezTo>
                        <a:cubicBezTo>
                          <a:pt x="3294599" y="2269003"/>
                          <a:pt x="3018509" y="2122509"/>
                          <a:pt x="2751422" y="2219231"/>
                        </a:cubicBezTo>
                        <a:cubicBezTo>
                          <a:pt x="2495473" y="2284160"/>
                          <a:pt x="2473425" y="2219713"/>
                          <a:pt x="2355411" y="2219231"/>
                        </a:cubicBezTo>
                        <a:cubicBezTo>
                          <a:pt x="2230983" y="2208695"/>
                          <a:pt x="2019224" y="2222201"/>
                          <a:pt x="1755394" y="2219231"/>
                        </a:cubicBezTo>
                        <a:cubicBezTo>
                          <a:pt x="1497336" y="2256785"/>
                          <a:pt x="1408702" y="2197693"/>
                          <a:pt x="1155379" y="2219231"/>
                        </a:cubicBezTo>
                        <a:cubicBezTo>
                          <a:pt x="898676" y="2231949"/>
                          <a:pt x="989764" y="2167930"/>
                          <a:pt x="861370" y="2219231"/>
                        </a:cubicBezTo>
                        <a:cubicBezTo>
                          <a:pt x="711587" y="2221594"/>
                          <a:pt x="436369" y="2167096"/>
                          <a:pt x="327356" y="2219231"/>
                        </a:cubicBezTo>
                        <a:cubicBezTo>
                          <a:pt x="102214" y="2189153"/>
                          <a:pt x="-38580" y="2067567"/>
                          <a:pt x="0" y="1849352"/>
                        </a:cubicBezTo>
                        <a:cubicBezTo>
                          <a:pt x="-33082" y="1663529"/>
                          <a:pt x="10072" y="1503848"/>
                          <a:pt x="0" y="1341400"/>
                        </a:cubicBezTo>
                        <a:cubicBezTo>
                          <a:pt x="-44701" y="1174845"/>
                          <a:pt x="-23523" y="1003978"/>
                          <a:pt x="0" y="818652"/>
                        </a:cubicBezTo>
                        <a:cubicBezTo>
                          <a:pt x="-13657" y="644439"/>
                          <a:pt x="16661" y="495104"/>
                          <a:pt x="0" y="369878"/>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3200" b="1" dirty="0">
                <a:solidFill>
                  <a:srgbClr val="FF0000"/>
                </a:solidFill>
                <a:latin typeface="Calibri" panose="020F0502020204030204"/>
              </a:rPr>
              <a:t>Chị Võ Thị Sáu đã cống hiến cả cuộc đời cho cách mạng, cho đất nước. Tấm gương của chị là biểu tượng của thế hệ trẻ về một lòng nồng nàn yêu nước, sẽ còn lưu lại trong sử sách và trong trái tim hàng triệu người Việt Nam.</a:t>
            </a:r>
          </a:p>
        </p:txBody>
      </p:sp>
      <p:pic>
        <p:nvPicPr>
          <p:cNvPr id="2" name="图片 17">
            <a:extLst>
              <a:ext uri="{FF2B5EF4-FFF2-40B4-BE49-F238E27FC236}">
                <a16:creationId xmlns:a16="http://schemas.microsoft.com/office/drawing/2014/main" id="{C2785F69-6312-F378-0E12-6A44FDEBAF0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889" r="47243" b="8656"/>
          <a:stretch/>
        </p:blipFill>
        <p:spPr>
          <a:xfrm flipH="1">
            <a:off x="8977000" y="105537"/>
            <a:ext cx="3215000" cy="4549790"/>
          </a:xfrm>
          <a:prstGeom prst="rect">
            <a:avLst/>
          </a:prstGeom>
        </p:spPr>
      </p:pic>
    </p:spTree>
    <p:extLst>
      <p:ext uri="{BB962C8B-B14F-4D97-AF65-F5344CB8AC3E}">
        <p14:creationId xmlns:p14="http://schemas.microsoft.com/office/powerpoint/2010/main" val="163018897"/>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randombar(horizontal)">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1398305"/>
            <a:chOff x="1869832" y="3990205"/>
            <a:chExt cx="9320710" cy="2096285"/>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995222"/>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Em hãy quan sát, tìm hiểu về các nhân vật trong những bức ảnh dưới đây và thực hiện yêu cầu:</a:t>
              </a:r>
              <a:endParaRPr kumimoji="0" lang="en-US" sz="2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F7B6B9D-BD68-0595-98A7-FF0D4D754298}"/>
              </a:ext>
            </a:extLst>
          </p:cNvPr>
          <p:cNvPicPr>
            <a:picLocks noChangeAspect="1"/>
          </p:cNvPicPr>
          <p:nvPr/>
        </p:nvPicPr>
        <p:blipFill>
          <a:blip r:embed="rId3"/>
          <a:stretch>
            <a:fillRect/>
          </a:stretch>
        </p:blipFill>
        <p:spPr>
          <a:xfrm>
            <a:off x="685799" y="1313643"/>
            <a:ext cx="5796153" cy="4973815"/>
          </a:xfrm>
          <a:prstGeom prst="rect">
            <a:avLst/>
          </a:prstGeom>
        </p:spPr>
      </p:pic>
      <p:sp>
        <p:nvSpPr>
          <p:cNvPr id="9" name="Rectangle: Rounded Corners 12">
            <a:extLst>
              <a:ext uri="{FF2B5EF4-FFF2-40B4-BE49-F238E27FC236}">
                <a16:creationId xmlns:a16="http://schemas.microsoft.com/office/drawing/2014/main" id="{772804F4-C9DE-2DA7-5F2A-E96A9AA4CEC0}"/>
              </a:ext>
            </a:extLst>
          </p:cNvPr>
          <p:cNvSpPr/>
          <p:nvPr/>
        </p:nvSpPr>
        <p:spPr>
          <a:xfrm>
            <a:off x="6499060" y="2771703"/>
            <a:ext cx="54071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Nêu những đóng góp cho quê hương, đất nước của các nhân vật trong mỗi bức ảnh trên.</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72010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8" name="Hộp Văn bản 99">
            <a:extLst>
              <a:ext uri="{FF2B5EF4-FFF2-40B4-BE49-F238E27FC236}">
                <a16:creationId xmlns:a16="http://schemas.microsoft.com/office/drawing/2014/main" id="{73A88B03-B446-1CDC-F10E-51F2035AE06B}"/>
              </a:ext>
            </a:extLst>
          </p:cNvPr>
          <p:cNvSpPr txBox="1"/>
          <p:nvPr/>
        </p:nvSpPr>
        <p:spPr>
          <a:xfrm>
            <a:off x="2657476" y="793325"/>
            <a:ext cx="6421966" cy="2202001"/>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600" normalizeH="0" baseline="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Thảo</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luận</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a:t>
            </a:r>
            <a:r>
              <a:rPr kumimoji="0" lang="en-US" sz="4400" b="1" i="0" u="none" strike="noStrike" kern="0" cap="none" spc="600" normalizeH="0" noProof="0" dirty="0" err="1">
                <a:ln>
                  <a:noFill/>
                </a:ln>
                <a:solidFill>
                  <a:srgbClr val="ED7D31"/>
                </a:solidFill>
                <a:effectLst/>
                <a:uLnTx/>
                <a:uFillTx/>
                <a:latin typeface="Cambria" panose="02040503050406030204" pitchFamily="18" charset="0"/>
                <a:ea typeface="Cambria" panose="02040503050406030204" pitchFamily="18" charset="0"/>
                <a:cs typeface="Arial"/>
                <a:sym typeface="Arial"/>
              </a:rPr>
              <a:t>nhóm</a:t>
            </a:r>
            <a:r>
              <a:rPr kumimoji="0" lang="en-US" sz="4400" b="1" i="0" u="none" strike="noStrike" kern="0" cap="none" spc="600" normalizeH="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rPr>
              <a:t> 4</a:t>
            </a:r>
            <a:endParaRPr kumimoji="0" lang="en-US" sz="4400" b="1" i="0" u="none" strike="noStrike" kern="0" cap="none" spc="600" normalizeH="0" baseline="0" noProof="0" dirty="0">
              <a:ln>
                <a:noFill/>
              </a:ln>
              <a:solidFill>
                <a:srgbClr val="ED7D31"/>
              </a:solidFill>
              <a:effectLst/>
              <a:uLnTx/>
              <a:uFillTx/>
              <a:latin typeface="Cambria" panose="02040503050406030204" pitchFamily="18" charset="0"/>
              <a:ea typeface="Cambria" panose="02040503050406030204" pitchFamily="18" charset="0"/>
              <a:cs typeface="Arial"/>
              <a:sym typeface="Arial"/>
            </a:endParaRPr>
          </a:p>
        </p:txBody>
      </p:sp>
      <p:grpSp>
        <p:nvGrpSpPr>
          <p:cNvPr id="9" name="Nhóm 95">
            <a:extLst>
              <a:ext uri="{FF2B5EF4-FFF2-40B4-BE49-F238E27FC236}">
                <a16:creationId xmlns:a16="http://schemas.microsoft.com/office/drawing/2014/main" id="{2E992F78-CB6A-22B6-67C1-42C7C6FFEE00}"/>
              </a:ext>
            </a:extLst>
          </p:cNvPr>
          <p:cNvGrpSpPr/>
          <p:nvPr/>
        </p:nvGrpSpPr>
        <p:grpSpPr>
          <a:xfrm>
            <a:off x="3394390" y="2988224"/>
            <a:ext cx="5140009" cy="3706304"/>
            <a:chOff x="1124976" y="1819729"/>
            <a:chExt cx="6487886" cy="4203699"/>
          </a:xfrm>
        </p:grpSpPr>
        <p:sp>
          <p:nvSpPr>
            <p:cNvPr id="25" name="Hình Bầu dục 97">
              <a:extLst>
                <a:ext uri="{FF2B5EF4-FFF2-40B4-BE49-F238E27FC236}">
                  <a16:creationId xmlns:a16="http://schemas.microsoft.com/office/drawing/2014/main" id="{1EDCB674-31BE-E51D-8D2F-1A8D24931D3F}"/>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dirty="0">
                <a:ln>
                  <a:noFill/>
                </a:ln>
                <a:solidFill>
                  <a:prstClr val="white"/>
                </a:solidFill>
                <a:effectLst/>
                <a:uLnTx/>
                <a:uFillTx/>
                <a:latin typeface="Calibri"/>
                <a:ea typeface="字魂59号-创粗黑"/>
                <a:cs typeface="+mn-cs"/>
                <a:sym typeface="Arial"/>
              </a:endParaRPr>
            </a:p>
          </p:txBody>
        </p:sp>
        <p:pic>
          <p:nvPicPr>
            <p:cNvPr id="27" name="Hình ảnh 98" descr="Ảnh có chứa đồ chơi, búp bê&#10;&#10;Mô tả được tạo tự động">
              <a:extLst>
                <a:ext uri="{FF2B5EF4-FFF2-40B4-BE49-F238E27FC236}">
                  <a16:creationId xmlns:a16="http://schemas.microsoft.com/office/drawing/2014/main" id="{0C2963D0-1548-3C5A-A942-8D7D31F561D0}"/>
                </a:ext>
              </a:extLst>
            </p:cNvPr>
            <p:cNvPicPr>
              <a:picLocks noChangeAspect="1"/>
            </p:cNvPicPr>
            <p:nvPr/>
          </p:nvPicPr>
          <p:blipFill>
            <a:blip r:embed="rId3"/>
            <a:stretch>
              <a:fillRect/>
            </a:stretch>
          </p:blipFill>
          <p:spPr>
            <a:xfrm>
              <a:off x="1328056" y="1819729"/>
              <a:ext cx="6081725" cy="3557762"/>
            </a:xfrm>
            <a:prstGeom prst="rect">
              <a:avLst/>
            </a:prstGeom>
          </p:spPr>
        </p:pic>
      </p:grpSp>
    </p:spTree>
    <p:extLst>
      <p:ext uri="{BB962C8B-B14F-4D97-AF65-F5344CB8AC3E}">
        <p14:creationId xmlns:p14="http://schemas.microsoft.com/office/powerpoint/2010/main" val="2804394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5" name="Picture 4">
            <a:extLst>
              <a:ext uri="{FF2B5EF4-FFF2-40B4-BE49-F238E27FC236}">
                <a16:creationId xmlns:a16="http://schemas.microsoft.com/office/drawing/2014/main" id="{977C3BCC-DBF6-EF90-CE58-0DC03F3A9F70}"/>
              </a:ext>
            </a:extLst>
          </p:cNvPr>
          <p:cNvPicPr>
            <a:picLocks noChangeAspect="1"/>
          </p:cNvPicPr>
          <p:nvPr/>
        </p:nvPicPr>
        <p:blipFill>
          <a:blip r:embed="rId6"/>
          <a:stretch>
            <a:fillRect/>
          </a:stretch>
        </p:blipFill>
        <p:spPr>
          <a:xfrm>
            <a:off x="2823685" y="979048"/>
            <a:ext cx="6620830" cy="2804403"/>
          </a:xfrm>
          <a:prstGeom prst="rect">
            <a:avLst/>
          </a:prstGeom>
        </p:spPr>
      </p:pic>
    </p:spTree>
    <p:extLst>
      <p:ext uri="{BB962C8B-B14F-4D97-AF65-F5344CB8AC3E}">
        <p14:creationId xmlns:p14="http://schemas.microsoft.com/office/powerpoint/2010/main" val="2895105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135CB9B-D875-760F-3DF9-E1A29184A334}"/>
              </a:ext>
            </a:extLst>
          </p:cNvPr>
          <p:cNvPicPr>
            <a:picLocks noChangeAspect="1"/>
          </p:cNvPicPr>
          <p:nvPr/>
        </p:nvPicPr>
        <p:blipFill>
          <a:blip r:embed="rId3"/>
          <a:stretch>
            <a:fillRect/>
          </a:stretch>
        </p:blipFill>
        <p:spPr>
          <a:xfrm>
            <a:off x="766762" y="1290637"/>
            <a:ext cx="4524375" cy="46767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4"/>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93977"/>
            </a:xfrm>
            <a:prstGeom prst="rect">
              <a:avLst/>
            </a:prstGeom>
            <a:noFill/>
          </p:spPr>
          <p:txBody>
            <a:bodyPr wrap="square" rtlCol="0">
              <a:spAutoFit/>
            </a:bodyPr>
            <a:lstStyle/>
            <a:p>
              <a:pPr marL="0" marR="0" algn="just">
                <a:spcBef>
                  <a:spcPts val="0"/>
                </a:spcBef>
                <a:spcAft>
                  <a:spcPts val="0"/>
                </a:spcAft>
              </a:pPr>
              <a:r>
                <a:rPr lang="vi-VN" sz="3300" b="1" i="0" u="none" strike="noStrike" dirty="0">
                  <a:solidFill>
                    <a:srgbClr val="FF0000"/>
                  </a:solidFill>
                  <a:effectLst/>
                  <a:latin typeface="Calibri" panose="020F0502020204030204" pitchFamily="34" charset="0"/>
                  <a:cs typeface="Calibri" panose="020F0502020204030204" pitchFamily="34" charset="0"/>
                </a:rPr>
                <a:t>Đại tướng Võ Nguyên Giáp: </a:t>
              </a:r>
              <a:r>
                <a:rPr lang="vi-VN" sz="3300" b="0" i="0" u="none" strike="noStrike" dirty="0">
                  <a:solidFill>
                    <a:srgbClr val="FF0000"/>
                  </a:solidFill>
                  <a:effectLst/>
                  <a:latin typeface="Calibri" panose="020F0502020204030204" pitchFamily="34" charset="0"/>
                  <a:cs typeface="Calibri" panose="020F0502020204030204" pitchFamily="34" charset="0"/>
                </a:rPr>
                <a:t>Được bình chọn là 1 trong 10 vị tướng giỏi nhất thế giới, là đại tướng đầu tiên của Việt Nam khi mới 37 tuổi.</a:t>
              </a:r>
              <a:endParaRPr lang="en-US" sz="33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Nhạc sĩ Văn Cao: </a:t>
              </a:r>
              <a:r>
                <a:rPr kumimoji="0" lang="vi-VN" sz="4000" b="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Tác giả của bài hát Tiến quân ca – Quốc ca chính thức của Việt Nam.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083FDFE5-6497-D4EB-16EB-F13422824E7B}"/>
              </a:ext>
            </a:extLst>
          </p:cNvPr>
          <p:cNvPicPr>
            <a:picLocks noChangeAspect="1"/>
          </p:cNvPicPr>
          <p:nvPr/>
        </p:nvPicPr>
        <p:blipFill>
          <a:blip r:embed="rId5"/>
          <a:stretch>
            <a:fillRect/>
          </a:stretch>
        </p:blipFill>
        <p:spPr>
          <a:xfrm>
            <a:off x="1228725" y="1385887"/>
            <a:ext cx="3944120" cy="47386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42059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6286501" y="733426"/>
            <a:ext cx="5581650"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32397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Tôn Thất Tùng: </a:t>
              </a:r>
              <a:r>
                <a:rPr kumimoji="0" lang="vi-VN"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Bác sĩ phẫu thuật nổi danh trong lĩnh vực nghiên cứu về gan</a:t>
              </a:r>
              <a:r>
                <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endParaRPr kumimoji="0" lang="en-US" sz="4000"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6" name="Picture 5">
            <a:extLst>
              <a:ext uri="{FF2B5EF4-FFF2-40B4-BE49-F238E27FC236}">
                <a16:creationId xmlns:a16="http://schemas.microsoft.com/office/drawing/2014/main" id="{8CD153DB-385F-8074-8CF4-5B80B7B7632C}"/>
              </a:ext>
            </a:extLst>
          </p:cNvPr>
          <p:cNvPicPr>
            <a:picLocks noChangeAspect="1"/>
          </p:cNvPicPr>
          <p:nvPr/>
        </p:nvPicPr>
        <p:blipFill>
          <a:blip r:embed="rId5"/>
          <a:stretch>
            <a:fillRect/>
          </a:stretch>
        </p:blipFill>
        <p:spPr>
          <a:xfrm>
            <a:off x="1171575" y="1452562"/>
            <a:ext cx="3981450" cy="4810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548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0"/>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Mẹ Việt Nam anh hùng Nguyễn Thị Thứ: </a:t>
              </a:r>
              <a:r>
                <a:rPr kumimoji="0" lang="vi-VN" sz="36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người mẹ có nhiều con, cháu hi sinh nhất trong cả hai cuộc kháng chiến chống Pháp, chống Mỹ.</a:t>
              </a:r>
            </a:p>
          </p:txBody>
        </p:sp>
      </p:grpSp>
      <p:pic>
        <p:nvPicPr>
          <p:cNvPr id="5" name="Picture 4">
            <a:extLst>
              <a:ext uri="{FF2B5EF4-FFF2-40B4-BE49-F238E27FC236}">
                <a16:creationId xmlns:a16="http://schemas.microsoft.com/office/drawing/2014/main" id="{5CC5B72E-2059-E47D-F81F-75644BD93E64}"/>
              </a:ext>
            </a:extLst>
          </p:cNvPr>
          <p:cNvPicPr>
            <a:picLocks noChangeAspect="1"/>
          </p:cNvPicPr>
          <p:nvPr/>
        </p:nvPicPr>
        <p:blipFill>
          <a:blip r:embed="rId5"/>
          <a:stretch>
            <a:fillRect/>
          </a:stretch>
        </p:blipFill>
        <p:spPr>
          <a:xfrm>
            <a:off x="1214437" y="1152525"/>
            <a:ext cx="3857625" cy="52006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519282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BIẾT ƠN CHỊ VÕ THỊ SÁU   NGUYỄN THIỆN NHÂN_v720P">
            <a:hlinkClick r:id="" action="ppaction://media"/>
            <a:extLst>
              <a:ext uri="{FF2B5EF4-FFF2-40B4-BE49-F238E27FC236}">
                <a16:creationId xmlns:a16="http://schemas.microsoft.com/office/drawing/2014/main" id="{B5619955-A32C-2953-25B9-AD374B96A42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47304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6" y="733426"/>
            <a:ext cx="5981699" cy="5988234"/>
            <a:chOff x="442193" y="1257300"/>
            <a:chExt cx="4517379" cy="5447747"/>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63772" y="3765076"/>
              <a:ext cx="4495800" cy="293997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iáo sư – Nhà giáo Nhân dân Hoàng</a:t>
              </a:r>
              <a:r>
                <a:rPr kumimoji="0" lang="en-US"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vi-VN" sz="3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Xuân Sính: </a:t>
              </a:r>
              <a:r>
                <a:rPr kumimoji="0" lang="vi-VN" sz="34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nữ giáo sư Toán học đầu tiên của Việt Nam, có nhiều đóng góp quan trọng trong lĩnh vực giáo dục, nghiên cứu khoa học và Toán học.</a:t>
              </a:r>
            </a:p>
          </p:txBody>
        </p:sp>
      </p:grpSp>
      <p:pic>
        <p:nvPicPr>
          <p:cNvPr id="6" name="Picture 5">
            <a:extLst>
              <a:ext uri="{FF2B5EF4-FFF2-40B4-BE49-F238E27FC236}">
                <a16:creationId xmlns:a16="http://schemas.microsoft.com/office/drawing/2014/main" id="{DB6867B2-4C94-3A31-3A96-BB9EA1709816}"/>
              </a:ext>
            </a:extLst>
          </p:cNvPr>
          <p:cNvPicPr>
            <a:picLocks noChangeAspect="1"/>
          </p:cNvPicPr>
          <p:nvPr/>
        </p:nvPicPr>
        <p:blipFill>
          <a:blip r:embed="rId5"/>
          <a:stretch>
            <a:fillRect/>
          </a:stretch>
        </p:blipFill>
        <p:spPr>
          <a:xfrm>
            <a:off x="981075" y="1257300"/>
            <a:ext cx="3867150" cy="52387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78906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descr="Ảnh có chứa văn bản, phòng ngủ, đồ họa véc-tơ&#10;&#10;Mô tả được tạo tự động">
            <a:extLst>
              <a:ext uri="{FF2B5EF4-FFF2-40B4-BE49-F238E27FC236}">
                <a16:creationId xmlns:a16="http://schemas.microsoft.com/office/drawing/2014/main" id="{C060245A-4D32-22C9-C52F-9C0644539F37}"/>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6D40EF2-CBBE-6F54-DEDB-97BF3E3E9B1A}"/>
              </a:ext>
            </a:extLst>
          </p:cNvPr>
          <p:cNvPicPr>
            <a:picLocks noChangeAspect="1"/>
          </p:cNvPicPr>
          <p:nvPr/>
        </p:nvPicPr>
        <p:blipFill>
          <a:blip r:embed="rId3"/>
          <a:stretch>
            <a:fillRect/>
          </a:stretch>
        </p:blipFill>
        <p:spPr>
          <a:xfrm>
            <a:off x="2659898" y="307041"/>
            <a:ext cx="5614903" cy="1024217"/>
          </a:xfrm>
          <a:prstGeom prst="rect">
            <a:avLst/>
          </a:prstGeom>
        </p:spPr>
      </p:pic>
      <p:grpSp>
        <p:nvGrpSpPr>
          <p:cNvPr id="9" name="Group 8">
            <a:extLst>
              <a:ext uri="{FF2B5EF4-FFF2-40B4-BE49-F238E27FC236}">
                <a16:creationId xmlns:a16="http://schemas.microsoft.com/office/drawing/2014/main" id="{006E558A-4D88-2FE2-262B-BEC15A60C973}"/>
              </a:ext>
            </a:extLst>
          </p:cNvPr>
          <p:cNvGrpSpPr/>
          <p:nvPr/>
        </p:nvGrpSpPr>
        <p:grpSpPr>
          <a:xfrm>
            <a:off x="5915025" y="733426"/>
            <a:ext cx="5953126" cy="5905501"/>
            <a:chOff x="442192" y="1257300"/>
            <a:chExt cx="4495801" cy="5372481"/>
          </a:xfrm>
        </p:grpSpPr>
        <p:pic>
          <p:nvPicPr>
            <p:cNvPr id="17" name="Picture 16" descr="A picture containing text&#10;&#10;Description automatically generated">
              <a:extLst>
                <a:ext uri="{FF2B5EF4-FFF2-40B4-BE49-F238E27FC236}">
                  <a16:creationId xmlns:a16="http://schemas.microsoft.com/office/drawing/2014/main" id="{0E8CAD6E-586A-540E-1C07-E82471803E8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18" name="TextBox 17">
              <a:extLst>
                <a:ext uri="{FF2B5EF4-FFF2-40B4-BE49-F238E27FC236}">
                  <a16:creationId xmlns:a16="http://schemas.microsoft.com/office/drawing/2014/main" id="{D89B2272-C285-E2AA-FA7F-4688F7B414E7}"/>
                </a:ext>
              </a:extLst>
            </p:cNvPr>
            <p:cNvSpPr txBox="1"/>
            <p:nvPr/>
          </p:nvSpPr>
          <p:spPr>
            <a:xfrm>
              <a:off x="442192" y="3886390"/>
              <a:ext cx="4495800" cy="260397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Bà</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Mai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Kiều</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Liên –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Tổng</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Giám</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đốc</a:t>
              </a:r>
              <a:r>
                <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Công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ty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sữa</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Vinamilk</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Anh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hùng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lao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động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thời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kì</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mới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trong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những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doanh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nhân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quyền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nhất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Châu Á,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đóng</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góp</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nổi</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cho</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nền</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kinh</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tế</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Việt</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Nam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và</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khu</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000"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vực</a:t>
              </a:r>
              <a:r>
                <a:rPr kumimoji="0" lang="en-US" sz="3000"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a:t>
              </a:r>
            </a:p>
          </p:txBody>
        </p:sp>
      </p:grpSp>
      <p:pic>
        <p:nvPicPr>
          <p:cNvPr id="5" name="Picture 4">
            <a:extLst>
              <a:ext uri="{FF2B5EF4-FFF2-40B4-BE49-F238E27FC236}">
                <a16:creationId xmlns:a16="http://schemas.microsoft.com/office/drawing/2014/main" id="{38A073F6-1837-DB6E-355F-110188CF06AB}"/>
              </a:ext>
            </a:extLst>
          </p:cNvPr>
          <p:cNvPicPr>
            <a:picLocks noChangeAspect="1"/>
          </p:cNvPicPr>
          <p:nvPr/>
        </p:nvPicPr>
        <p:blipFill>
          <a:blip r:embed="rId5"/>
          <a:stretch>
            <a:fillRect/>
          </a:stretch>
        </p:blipFill>
        <p:spPr>
          <a:xfrm>
            <a:off x="1119187" y="1319212"/>
            <a:ext cx="3876675" cy="5191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96646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6" name="Group 25">
            <a:extLst>
              <a:ext uri="{FF2B5EF4-FFF2-40B4-BE49-F238E27FC236}">
                <a16:creationId xmlns:a16="http://schemas.microsoft.com/office/drawing/2014/main" id="{1C02F4C3-0900-767E-17F1-C6F67F5A87D7}"/>
              </a:ext>
            </a:extLst>
          </p:cNvPr>
          <p:cNvGrpSpPr/>
          <p:nvPr/>
        </p:nvGrpSpPr>
        <p:grpSpPr>
          <a:xfrm>
            <a:off x="340131" y="1"/>
            <a:ext cx="11390658" cy="5136137"/>
            <a:chOff x="340130" y="0"/>
            <a:chExt cx="6833097" cy="4351838"/>
          </a:xfrm>
        </p:grpSpPr>
        <p:grpSp>
          <p:nvGrpSpPr>
            <p:cNvPr id="10" name="Group 9">
              <a:extLst>
                <a:ext uri="{FF2B5EF4-FFF2-40B4-BE49-F238E27FC236}">
                  <a16:creationId xmlns:a16="http://schemas.microsoft.com/office/drawing/2014/main" id="{28824781-C1CE-302E-CF08-BC71415A0DEF}"/>
                </a:ext>
              </a:extLst>
            </p:cNvPr>
            <p:cNvGrpSpPr/>
            <p:nvPr/>
          </p:nvGrpSpPr>
          <p:grpSpPr>
            <a:xfrm>
              <a:off x="340130" y="1196096"/>
              <a:ext cx="6833097" cy="3155742"/>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16850" y="1216980"/>
                <a:ext cx="5193611" cy="19886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Hãy kể thêm tên và đóng góp của những người có công với quê hương, đất nước trong các lĩnh vực kinh tế, chính trị, văn hóa, khoa học, giáo dục,... mà em biết.</a:t>
                </a:r>
                <a:endParaRPr kumimoji="0" lang="en-US" sz="3600" b="0" i="1"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endParaRPr>
              </a:p>
            </p:txBody>
          </p:sp>
        </p:grpSp>
        <p:grpSp>
          <p:nvGrpSpPr>
            <p:cNvPr id="22" name="Group 21">
              <a:extLst>
                <a:ext uri="{FF2B5EF4-FFF2-40B4-BE49-F238E27FC236}">
                  <a16:creationId xmlns:a16="http://schemas.microsoft.com/office/drawing/2014/main" id="{9020DEDA-316F-B7AC-B557-A283A09BDA48}"/>
                </a:ext>
              </a:extLst>
            </p:cNvPr>
            <p:cNvGrpSpPr/>
            <p:nvPr/>
          </p:nvGrpSpPr>
          <p:grpSpPr>
            <a:xfrm>
              <a:off x="2420711" y="0"/>
              <a:ext cx="2628454" cy="1959774"/>
              <a:chOff x="329521" y="-578755"/>
              <a:chExt cx="4123254" cy="2909600"/>
            </a:xfrm>
          </p:grpSpPr>
          <p:pic>
            <p:nvPicPr>
              <p:cNvPr id="23" name="Picture 4" descr="Rabbit Cartoon, Animal, Mammal, White Transparent Png – Pngset.com">
                <a:extLst>
                  <a:ext uri="{FF2B5EF4-FFF2-40B4-BE49-F238E27FC236}">
                    <a16:creationId xmlns:a16="http://schemas.microsoft.com/office/drawing/2014/main" id="{1C8D83A5-E264-EF4D-9B93-38C095D2981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816" b="94184" l="3400" r="93700">
                            <a14:foregroundMark x1="40900" y1="57041" x2="47300" y2="75102"/>
                            <a14:foregroundMark x1="49200" y1="40102" x2="64700" y2="81224"/>
                            <a14:foregroundMark x1="58800" y1="31122" x2="71100" y2="77755"/>
                            <a14:foregroundMark x1="71100" y1="77755" x2="71100" y2="77755"/>
                            <a14:foregroundMark x1="60900" y1="36122" x2="89300" y2="70102"/>
                            <a14:foregroundMark x1="89300" y1="70102" x2="89500" y2="70102"/>
                            <a14:foregroundMark x1="46900" y1="42041" x2="25500" y2="75306"/>
                            <a14:foregroundMark x1="25500" y1="75306" x2="26200" y2="77551"/>
                            <a14:foregroundMark x1="37100" y1="47041" x2="31500" y2="52245"/>
                            <a14:foregroundMark x1="31500" y1="52245" x2="24900" y2="74184"/>
                            <a14:foregroundMark x1="24900" y1="74184" x2="27800" y2="81122"/>
                            <a14:foregroundMark x1="35600" y1="33163" x2="36700" y2="83878"/>
                            <a14:foregroundMark x1="33500" y1="40510" x2="30100" y2="87245"/>
                            <a14:foregroundMark x1="30100" y1="87245" x2="30500" y2="88061"/>
                            <a14:foregroundMark x1="19000" y1="50102" x2="30300" y2="91122"/>
                            <a14:foregroundMark x1="30300" y1="91122" x2="30300" y2="91122"/>
                            <a14:foregroundMark x1="10800" y1="60000" x2="14100" y2="88163"/>
                            <a14:foregroundMark x1="14100" y1="88163" x2="15400" y2="89490"/>
                            <a14:foregroundMark x1="9700" y1="76429" x2="9400" y2="93571"/>
                            <a14:foregroundMark x1="9400" y1="93571" x2="10000" y2="94184"/>
                            <a14:foregroundMark x1="93700" y1="63776" x2="93700" y2="75408"/>
                            <a14:foregroundMark x1="68600" y1="34898" x2="68600" y2="34898"/>
                            <a14:foregroundMark x1="69100" y1="29694" x2="69100" y2="49184"/>
                            <a14:foregroundMark x1="66500" y1="36837" x2="30700" y2="38367"/>
                            <a14:foregroundMark x1="51500" y1="37551" x2="35800" y2="37347"/>
                            <a14:foregroundMark x1="41600" y1="27347" x2="28200" y2="43776"/>
                            <a14:foregroundMark x1="28200" y1="43776" x2="28100" y2="44694"/>
                            <a14:foregroundMark x1="11200" y1="38980" x2="8200" y2="43980"/>
                            <a14:foregroundMark x1="3700" y1="46020" x2="3700" y2="46020"/>
                            <a14:foregroundMark x1="3700" y1="46020" x2="3700" y2="46020"/>
                            <a14:foregroundMark x1="6400" y1="39694" x2="6400" y2="39694"/>
                            <a14:foregroundMark x1="3700" y1="46939" x2="3700" y2="46939"/>
                            <a14:foregroundMark x1="3400" y1="49490" x2="3400" y2="49490"/>
                            <a14:foregroundMark x1="43700" y1="20510" x2="58600" y2="39184"/>
                            <a14:foregroundMark x1="60900" y1="30714" x2="60500" y2="35714"/>
                            <a14:foregroundMark x1="61000" y1="18980" x2="69900" y2="41122"/>
                            <a14:foregroundMark x1="38800" y1="5816" x2="39000" y2="7653"/>
                            <a14:foregroundMark x1="62900" y1="6122" x2="62900" y2="6122"/>
                          </a14:backgroundRemoval>
                        </a14:imgEffect>
                      </a14:imgLayer>
                    </a14:imgProps>
                  </a:ext>
                  <a:ext uri="{28A0092B-C50C-407E-A947-70E740481C1C}">
                    <a14:useLocalDpi xmlns:a14="http://schemas.microsoft.com/office/drawing/2010/main" val="0"/>
                  </a:ext>
                </a:extLst>
              </a:blip>
              <a:srcRect/>
              <a:stretch>
                <a:fillRect/>
              </a:stretch>
            </p:blipFill>
            <p:spPr bwMode="auto">
              <a:xfrm>
                <a:off x="329521" y="-578755"/>
                <a:ext cx="4073432" cy="29096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83D41872-5B52-63BA-6F18-D82A97670B2D}"/>
                  </a:ext>
                </a:extLst>
              </p:cNvPr>
              <p:cNvSpPr txBox="1"/>
              <p:nvPr/>
            </p:nvSpPr>
            <p:spPr>
              <a:xfrm>
                <a:off x="379343" y="966930"/>
                <a:ext cx="4073432" cy="8130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Trò</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chơi</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Tiếp</a:t>
                </a:r>
                <a:r>
                  <a:rPr kumimoji="0" lang="en-US" sz="3600" b="1" i="0" u="none" strike="noStrike" kern="1200" cap="none" spc="0" normalizeH="0" baseline="0" noProof="0" dirty="0">
                    <a:ln>
                      <a:noFill/>
                    </a:ln>
                    <a:solidFill>
                      <a:srgbClr val="FF3399"/>
                    </a:solidFill>
                    <a:effectLst/>
                    <a:uLnTx/>
                    <a:uFillTx/>
                    <a:latin typeface="Calibri (Body)"/>
                    <a:ea typeface="+mn-ea"/>
                    <a:cs typeface="+mn-cs"/>
                  </a:rPr>
                  <a:t> </a:t>
                </a:r>
                <a:r>
                  <a:rPr kumimoji="0" lang="en-US" sz="3600" b="1" i="0" u="none" strike="noStrike" kern="1200" cap="none" spc="0" normalizeH="0" baseline="0" noProof="0" dirty="0" err="1">
                    <a:ln>
                      <a:noFill/>
                    </a:ln>
                    <a:solidFill>
                      <a:srgbClr val="FF3399"/>
                    </a:solidFill>
                    <a:effectLst/>
                    <a:uLnTx/>
                    <a:uFillTx/>
                    <a:latin typeface="Calibri (Body)"/>
                    <a:ea typeface="+mn-ea"/>
                    <a:cs typeface="+mn-cs"/>
                  </a:rPr>
                  <a:t>sức</a:t>
                </a:r>
                <a:endParaRPr kumimoji="0" lang="vi-VN" sz="3600" b="1" i="0" u="none" strike="noStrike" kern="1200" cap="none" spc="0" normalizeH="0" baseline="0" noProof="0" dirty="0">
                  <a:ln>
                    <a:noFill/>
                  </a:ln>
                  <a:solidFill>
                    <a:srgbClr val="FF3399"/>
                  </a:solidFill>
                  <a:effectLst/>
                  <a:uLnTx/>
                  <a:uFillTx/>
                  <a:latin typeface="Calibri (Body)"/>
                  <a:ea typeface="+mn-ea"/>
                  <a:cs typeface="+mn-cs"/>
                </a:endParaRPr>
              </a:p>
            </p:txBody>
          </p:sp>
        </p:gr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889" r="47243" b="8656"/>
          <a:stretch/>
        </p:blipFill>
        <p:spPr>
          <a:xfrm flipH="1">
            <a:off x="10136109" y="40414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451" t="11434" b="12205"/>
          <a:stretch/>
        </p:blipFill>
        <p:spPr>
          <a:xfrm flipH="1">
            <a:off x="-351081" y="4012495"/>
            <a:ext cx="1932476" cy="3089387"/>
          </a:xfrm>
          <a:prstGeom prst="rect">
            <a:avLst/>
          </a:prstGeom>
        </p:spPr>
      </p:pic>
    </p:spTree>
    <p:extLst>
      <p:ext uri="{BB962C8B-B14F-4D97-AF65-F5344CB8AC3E}">
        <p14:creationId xmlns:p14="http://schemas.microsoft.com/office/powerpoint/2010/main" val="4177317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885753"/>
            <a:ext cx="8950490" cy="1600272"/>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 Anh hùng Lực lượng vũ trang nhân dân - Mẹ Việt Nam Anh hùng Nguyễn Thanh Tùng.</a:t>
            </a:r>
          </a:p>
        </p:txBody>
      </p:sp>
      <p:pic>
        <p:nvPicPr>
          <p:cNvPr id="1026" name="Picture 2" descr="Chúng con được tiếp lửa - Tuổi Trẻ Online">
            <a:extLst>
              <a:ext uri="{FF2B5EF4-FFF2-40B4-BE49-F238E27FC236}">
                <a16:creationId xmlns:a16="http://schemas.microsoft.com/office/drawing/2014/main" id="{06019192-F10B-DCC7-4F17-CB331EAB6B5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625" y="2790825"/>
            <a:ext cx="5186363" cy="355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360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230062" y="319845"/>
            <a:ext cx="11632744" cy="6312631"/>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endParaRPr kumimoji="0" lang="en-US" sz="35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314090"/>
            <a:ext cx="3293128" cy="4709545"/>
          </a:xfrm>
          <a:prstGeom prst="rect">
            <a:avLst/>
          </a:prstGeom>
        </p:spPr>
      </p:pic>
      <p:sp>
        <p:nvSpPr>
          <p:cNvPr id="3" name="Rectangle: Rounded Corners 12">
            <a:extLst>
              <a:ext uri="{FF2B5EF4-FFF2-40B4-BE49-F238E27FC236}">
                <a16:creationId xmlns:a16="http://schemas.microsoft.com/office/drawing/2014/main" id="{07A23298-DE91-E63E-4CAD-BA7AD30B206E}"/>
              </a:ext>
            </a:extLst>
          </p:cNvPr>
          <p:cNvSpPr/>
          <p:nvPr/>
        </p:nvSpPr>
        <p:spPr>
          <a:xfrm>
            <a:off x="1888960" y="771525"/>
            <a:ext cx="9883940" cy="1714500"/>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Nhà giáo Nhân dân Nguyễn Thị Hiền – người xây</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dựng và đóng góp cho sự phát triển của trường Đoàn Thị Điểm, nơi sản sinh ra thế hệ học trò xuất sắc cho đất</a:t>
            </a:r>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200" dirty="0">
                <a:solidFill>
                  <a:prstClr val="black"/>
                </a:solidFill>
                <a:latin typeface="Calibri" panose="020F0502020204030204" pitchFamily="34" charset="0"/>
                <a:ea typeface="Calibri" panose="020F0502020204030204" pitchFamily="34" charset="0"/>
                <a:cs typeface="Calibri" panose="020F0502020204030204" pitchFamily="34" charset="0"/>
              </a:rPr>
              <a:t>nước...</a:t>
            </a:r>
          </a:p>
        </p:txBody>
      </p:sp>
      <p:pic>
        <p:nvPicPr>
          <p:cNvPr id="2050" name="Picture 2" descr="Nhà giáo Nhân dân - Nguyễn Thị Hiền - Người tốt - Việc tốt - Cổng thông tin  điện tử quận Nam Từ Liêm">
            <a:extLst>
              <a:ext uri="{FF2B5EF4-FFF2-40B4-BE49-F238E27FC236}">
                <a16:creationId xmlns:a16="http://schemas.microsoft.com/office/drawing/2014/main" id="{66C3FAEF-18A5-8EE2-47E8-1D07A8E3AE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0574" y="2669149"/>
            <a:ext cx="5591175" cy="372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9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fade">
                                      <p:cBhvr>
                                        <p:cTn id="18" dur="1000"/>
                                        <p:tgtEl>
                                          <p:spTgt spid="2050"/>
                                        </p:tgtEl>
                                      </p:cBhvr>
                                    </p:animEffect>
                                    <p:anim calcmode="lin" valueType="num">
                                      <p:cBhvr>
                                        <p:cTn id="19" dur="1000" fill="hold"/>
                                        <p:tgtEl>
                                          <p:spTgt spid="2050"/>
                                        </p:tgtEl>
                                        <p:attrNameLst>
                                          <p:attrName>ppt_x</p:attrName>
                                        </p:attrNameLst>
                                      </p:cBhvr>
                                      <p:tavLst>
                                        <p:tav tm="0">
                                          <p:val>
                                            <p:strVal val="#ppt_x"/>
                                          </p:val>
                                        </p:tav>
                                        <p:tav tm="100000">
                                          <p:val>
                                            <p:strVal val="#ppt_x"/>
                                          </p:val>
                                        </p:tav>
                                      </p:tavLst>
                                    </p:anim>
                                    <p:anim calcmode="lin" valueType="num">
                                      <p:cBhvr>
                                        <p:cTn id="20"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5232" r="113" b="15334"/>
          <a:stretch>
            <a:fillRect/>
          </a:stretch>
        </p:blipFill>
        <p:spPr>
          <a:xfrm>
            <a:off x="-1" y="-8238"/>
            <a:ext cx="12192000" cy="6858000"/>
          </a:xfrm>
          <a:prstGeom prst="rect">
            <a:avLst/>
          </a:prstGeom>
        </p:spPr>
      </p:pic>
      <p:pic>
        <p:nvPicPr>
          <p:cNvPr id="4" name="Picture 4"/>
          <p:cNvPicPr>
            <a:picLocks noChangeAspect="1"/>
          </p:cNvPicPr>
          <p:nvPr/>
        </p:nvPicPr>
        <p:blipFill>
          <a:blip r:embed="rId3"/>
          <a:srcRect/>
          <a:stretch>
            <a:fillRect/>
          </a:stretch>
        </p:blipFill>
        <p:spPr>
          <a:xfrm>
            <a:off x="-809003" y="5909737"/>
            <a:ext cx="13810005" cy="2623901"/>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054451" y="79661"/>
            <a:ext cx="2045386" cy="2045386"/>
          </a:xfrm>
          <a:prstGeom prst="rect">
            <a:avLst/>
          </a:prstGeom>
        </p:spPr>
      </p:pic>
      <p:pic>
        <p:nvPicPr>
          <p:cNvPr id="18" name="Picture 1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917659" y="3429000"/>
            <a:ext cx="1177082" cy="2743200"/>
          </a:xfrm>
          <a:prstGeom prst="rect">
            <a:avLst/>
          </a:prstGeom>
        </p:spPr>
      </p:pic>
      <p:pic>
        <p:nvPicPr>
          <p:cNvPr id="3" name="Picture 2" descr="51,200+ Kids Talking Illustrations, Royalty-Free Vector Graphics &amp; Clip Art  - iStock | Two kids talking, Kids talking to camera, Parents and kids  talking">
            <a:extLst>
              <a:ext uri="{FF2B5EF4-FFF2-40B4-BE49-F238E27FC236}">
                <a16:creationId xmlns:a16="http://schemas.microsoft.com/office/drawing/2014/main" id="{FDAB5DAA-1463-52AB-5625-00642C368B5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967" b="90033" l="9967" r="89869">
                        <a14:foregroundMark x1="42974" y1="27778" x2="41993" y2="33660"/>
                        <a14:foregroundMark x1="73039" y1="19118" x2="69608" y2="59477"/>
                        <a14:foregroundMark x1="75980" y1="45588" x2="75980" y2="45588"/>
                        <a14:foregroundMark x1="77778" y1="52941" x2="75490" y2="57026"/>
                        <a14:foregroundMark x1="70098" y1="45752" x2="64052" y2="49510"/>
                        <a14:foregroundMark x1="62255" y1="56699" x2="63725" y2="71078"/>
                        <a14:foregroundMark x1="72712" y1="83497" x2="75980" y2="90033"/>
                        <a14:foregroundMark x1="63725" y1="84150" x2="60458" y2="88235"/>
                        <a14:foregroundMark x1="58170" y1="89379" x2="61928" y2="88889"/>
                        <a14:foregroundMark x1="63725" y1="88889" x2="64869" y2="88399"/>
                        <a14:foregroundMark x1="57026" y1="89052" x2="61928" y2="87582"/>
                        <a14:foregroundMark x1="65523" y1="87745" x2="65523" y2="87745"/>
                        <a14:foregroundMark x1="72712" y1="89869" x2="73693" y2="86765"/>
                        <a14:foregroundMark x1="23529" y1="90033" x2="25163" y2="89542"/>
                      </a14:backgroundRemoval>
                    </a14:imgEffect>
                  </a14:imgLayer>
                </a14:imgProps>
              </a:ext>
              <a:ext uri="{28A0092B-C50C-407E-A947-70E740481C1C}">
                <a14:useLocalDpi xmlns:a14="http://schemas.microsoft.com/office/drawing/2010/main" val="0"/>
              </a:ext>
            </a:extLst>
          </a:blip>
          <a:srcRect/>
          <a:stretch>
            <a:fillRect/>
          </a:stretch>
        </p:blipFill>
        <p:spPr bwMode="auto">
          <a:xfrm>
            <a:off x="1306769" y="3180511"/>
            <a:ext cx="3742423" cy="37424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4027B3D-B64E-B4DF-32F0-0349A611783C}"/>
              </a:ext>
            </a:extLst>
          </p:cNvPr>
          <p:cNvPicPr>
            <a:picLocks noChangeAspect="1"/>
          </p:cNvPicPr>
          <p:nvPr/>
        </p:nvPicPr>
        <p:blipFill>
          <a:blip r:embed="rId10"/>
          <a:stretch>
            <a:fillRect/>
          </a:stretch>
        </p:blipFill>
        <p:spPr>
          <a:xfrm>
            <a:off x="4292600" y="424908"/>
            <a:ext cx="6148569" cy="5065091"/>
          </a:xfrm>
          <a:prstGeom prst="rect">
            <a:avLst/>
          </a:prstGeom>
        </p:spPr>
      </p:pic>
    </p:spTree>
    <p:extLst>
      <p:ext uri="{BB962C8B-B14F-4D97-AF65-F5344CB8AC3E}">
        <p14:creationId xmlns:p14="http://schemas.microsoft.com/office/powerpoint/2010/main" val="1565998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193ED6D5-BD9C-74E5-F0B6-E2E40BCD585F}"/>
              </a:ext>
            </a:extLst>
          </p:cNvPr>
          <p:cNvPicPr>
            <a:picLocks noChangeAspect="1"/>
          </p:cNvPicPr>
          <p:nvPr/>
        </p:nvPicPr>
        <p:blipFill>
          <a:blip r:embed="rId8"/>
          <a:stretch>
            <a:fillRect/>
          </a:stretch>
        </p:blipFill>
        <p:spPr>
          <a:xfrm>
            <a:off x="1548849" y="631245"/>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5377944" y="361950"/>
            <a:ext cx="6814056" cy="687580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185716" y="2040468"/>
              <a:ext cx="5163361" cy="3283865"/>
            </a:xfrm>
            <a:prstGeom prst="rect">
              <a:avLst/>
            </a:prstGeom>
            <a:noFill/>
          </p:spPr>
          <p:txBody>
            <a:bodyPr wrap="square" rtlCol="0">
              <a:spAutoFit/>
            </a:bodyPr>
            <a:lstStyle/>
            <a:p>
              <a:pPr algn="ctr">
                <a:defRPr/>
              </a:pP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sinh</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vai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phóng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viên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phỏng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vấn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lớp</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các</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hỏi</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việc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thân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đã</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hiện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lòng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biết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ơn</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đối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công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với</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quê</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hương</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đất</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kern="0"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endParaRPr kumimoji="0" lang="en-US" sz="280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5"/>
            <a:ext cx="6852498" cy="1652159"/>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6690" y="2286000"/>
            <a:ext cx="5083423" cy="4714875"/>
          </a:xfrm>
          <a:prstGeom prst="rect">
            <a:avLst/>
          </a:prstGeom>
        </p:spPr>
      </p:pic>
      <p:sp>
        <p:nvSpPr>
          <p:cNvPr id="3" name="Speech Bubble: Rectangle 2">
            <a:extLst>
              <a:ext uri="{FF2B5EF4-FFF2-40B4-BE49-F238E27FC236}">
                <a16:creationId xmlns:a16="http://schemas.microsoft.com/office/drawing/2014/main" id="{6016ECF2-0AC6-E4BE-6926-0320D8AD7C5C}"/>
              </a:ext>
            </a:extLst>
          </p:cNvPr>
          <p:cNvSpPr/>
          <p:nvPr/>
        </p:nvSpPr>
        <p:spPr>
          <a:xfrm>
            <a:off x="1133475" y="800100"/>
            <a:ext cx="3781425" cy="1704975"/>
          </a:xfrm>
          <a:prstGeom prst="wedgeRectCallout">
            <a:avLst>
              <a:gd name="adj1" fmla="val 46136"/>
              <a:gd name="adj2" fmla="val 64735"/>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Bạn đã làm gì để thể hiện lòng biết ơn đối với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4" name="Speech Bubble: Rectangle 3">
            <a:extLst>
              <a:ext uri="{FF2B5EF4-FFF2-40B4-BE49-F238E27FC236}">
                <a16:creationId xmlns:a16="http://schemas.microsoft.com/office/drawing/2014/main" id="{43752E81-1607-A545-6E8C-8F4F5592C5A1}"/>
              </a:ext>
            </a:extLst>
          </p:cNvPr>
          <p:cNvSpPr/>
          <p:nvPr/>
        </p:nvSpPr>
        <p:spPr>
          <a:xfrm>
            <a:off x="5581650" y="409576"/>
            <a:ext cx="3781425" cy="1943100"/>
          </a:xfrm>
          <a:prstGeom prst="wedgeRectCallout">
            <a:avLst>
              <a:gd name="adj1" fmla="val -57138"/>
              <a:gd name="adj2" fmla="val 74791"/>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Có khi nào bạn chứng kiến những lời nói, việc làm chưa biết ơn người có công với quê hương đất nước? </a:t>
            </a:r>
            <a:endParaRPr lang="en-US" sz="2400" b="1" dirty="0">
              <a:latin typeface="Cambria" panose="02040503050406030204" pitchFamily="18" charset="0"/>
              <a:ea typeface="Cambria" panose="02040503050406030204" pitchFamily="18" charset="0"/>
            </a:endParaRPr>
          </a:p>
        </p:txBody>
      </p:sp>
      <p:sp>
        <p:nvSpPr>
          <p:cNvPr id="6" name="Speech Bubble: Rectangle 5">
            <a:extLst>
              <a:ext uri="{FF2B5EF4-FFF2-40B4-BE49-F238E27FC236}">
                <a16:creationId xmlns:a16="http://schemas.microsoft.com/office/drawing/2014/main" id="{B935D064-128F-D4C2-C950-6C239EF2F943}"/>
              </a:ext>
            </a:extLst>
          </p:cNvPr>
          <p:cNvSpPr/>
          <p:nvPr/>
        </p:nvSpPr>
        <p:spPr>
          <a:xfrm>
            <a:off x="352425" y="2905126"/>
            <a:ext cx="3781425" cy="1162050"/>
          </a:xfrm>
          <a:prstGeom prst="wedgeRectCallout">
            <a:avLst>
              <a:gd name="adj1" fmla="val 59739"/>
              <a:gd name="adj2" fmla="val 16992"/>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latin typeface="Cambria" panose="02040503050406030204" pitchFamily="18" charset="0"/>
                <a:ea typeface="Cambria" panose="02040503050406030204" pitchFamily="18" charset="0"/>
              </a:rPr>
              <a:t>Bạn có suy nghĩ gì về điều đó?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0"/>
                                        </p:tgtEl>
                                        <p:attrNameLst>
                                          <p:attrName>r</p:attrName>
                                        </p:attrNameLst>
                                      </p:cBhvr>
                                    </p:animRot>
                                    <p:animRot by="-240000">
                                      <p:cBhvr>
                                        <p:cTn id="7" dur="200" fill="hold">
                                          <p:stCondLst>
                                            <p:cond delay="200"/>
                                          </p:stCondLst>
                                        </p:cTn>
                                        <p:tgtEl>
                                          <p:spTgt spid="20"/>
                                        </p:tgtEl>
                                        <p:attrNameLst>
                                          <p:attrName>r</p:attrName>
                                        </p:attrNameLst>
                                      </p:cBhvr>
                                    </p:animRot>
                                    <p:animRot by="240000">
                                      <p:cBhvr>
                                        <p:cTn id="8" dur="200" fill="hold">
                                          <p:stCondLst>
                                            <p:cond delay="400"/>
                                          </p:stCondLst>
                                        </p:cTn>
                                        <p:tgtEl>
                                          <p:spTgt spid="20"/>
                                        </p:tgtEl>
                                        <p:attrNameLst>
                                          <p:attrName>r</p:attrName>
                                        </p:attrNameLst>
                                      </p:cBhvr>
                                    </p:animRot>
                                    <p:animRot by="-240000">
                                      <p:cBhvr>
                                        <p:cTn id="9" dur="200" fill="hold">
                                          <p:stCondLst>
                                            <p:cond delay="600"/>
                                          </p:stCondLst>
                                        </p:cTn>
                                        <p:tgtEl>
                                          <p:spTgt spid="20"/>
                                        </p:tgtEl>
                                        <p:attrNameLst>
                                          <p:attrName>r</p:attrName>
                                        </p:attrNameLst>
                                      </p:cBhvr>
                                    </p:animRot>
                                    <p:animRot by="120000">
                                      <p:cBhvr>
                                        <p:cTn id="10" dur="200" fill="hold">
                                          <p:stCondLst>
                                            <p:cond delay="800"/>
                                          </p:stCondLst>
                                        </p:cTn>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ình ảnh 4" descr="Ảnh có chứa văn bản, phòng ngủ, đồ họa véc-tơ&#10;&#10;Mô tả được tạo tự động">
            <a:extLst>
              <a:ext uri="{FF2B5EF4-FFF2-40B4-BE49-F238E27FC236}">
                <a16:creationId xmlns:a16="http://schemas.microsoft.com/office/drawing/2014/main" id="{64C27683-AD8F-15A5-5331-12CF926E64C1}"/>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2" name="Group 2"/>
          <p:cNvGrpSpPr/>
          <p:nvPr/>
        </p:nvGrpSpPr>
        <p:grpSpPr>
          <a:xfrm>
            <a:off x="0" y="5678508"/>
            <a:ext cx="12192000" cy="1179492"/>
            <a:chOff x="0" y="0"/>
            <a:chExt cx="6186311" cy="598483"/>
          </a:xfrm>
        </p:grpSpPr>
        <p:sp>
          <p:nvSpPr>
            <p:cNvPr id="3" name="Freeform 3"/>
            <p:cNvSpPr/>
            <p:nvPr/>
          </p:nvSpPr>
          <p:spPr>
            <a:xfrm>
              <a:off x="0" y="0"/>
              <a:ext cx="6186311" cy="598483"/>
            </a:xfrm>
            <a:custGeom>
              <a:avLst/>
              <a:gdLst/>
              <a:ahLst/>
              <a:cxnLst/>
              <a:rect l="l" t="t" r="r" b="b"/>
              <a:pathLst>
                <a:path w="6186311" h="598483">
                  <a:moveTo>
                    <a:pt x="0" y="0"/>
                  </a:moveTo>
                  <a:lnTo>
                    <a:pt x="6186311" y="0"/>
                  </a:lnTo>
                  <a:lnTo>
                    <a:pt x="6186311" y="598483"/>
                  </a:lnTo>
                  <a:lnTo>
                    <a:pt x="0" y="598483"/>
                  </a:lnTo>
                  <a:close/>
                </a:path>
              </a:pathLst>
            </a:custGeom>
            <a:solidFill>
              <a:srgbClr val="EAC5B0"/>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p:cNvGrpSpPr/>
          <p:nvPr/>
        </p:nvGrpSpPr>
        <p:grpSpPr>
          <a:xfrm>
            <a:off x="0" y="5678508"/>
            <a:ext cx="12192000" cy="688220"/>
            <a:chOff x="0" y="0"/>
            <a:chExt cx="6186311" cy="349208"/>
          </a:xfrm>
        </p:grpSpPr>
        <p:sp>
          <p:nvSpPr>
            <p:cNvPr id="5" name="Freeform 5"/>
            <p:cNvSpPr/>
            <p:nvPr/>
          </p:nvSpPr>
          <p:spPr>
            <a:xfrm>
              <a:off x="0" y="0"/>
              <a:ext cx="6186311" cy="349208"/>
            </a:xfrm>
            <a:custGeom>
              <a:avLst/>
              <a:gdLst/>
              <a:ahLst/>
              <a:cxnLst/>
              <a:rect l="l" t="t" r="r" b="b"/>
              <a:pathLst>
                <a:path w="6186311" h="349208">
                  <a:moveTo>
                    <a:pt x="0" y="0"/>
                  </a:moveTo>
                  <a:lnTo>
                    <a:pt x="6186311" y="0"/>
                  </a:lnTo>
                  <a:lnTo>
                    <a:pt x="6186311" y="349208"/>
                  </a:lnTo>
                  <a:lnTo>
                    <a:pt x="0" y="349208"/>
                  </a:lnTo>
                  <a:close/>
                </a:path>
              </a:pathLst>
            </a:custGeom>
            <a:solidFill>
              <a:srgbClr val="A45D5B">
                <a:alpha val="32941"/>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7"/>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9088802" y="4113621"/>
            <a:ext cx="2927945" cy="2651121"/>
          </a:xfrm>
          <a:prstGeom prst="rect">
            <a:avLst/>
          </a:prstGeom>
        </p:spPr>
      </p:pic>
      <p:pic>
        <p:nvPicPr>
          <p:cNvPr id="8" name="Picture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015785" y="5442739"/>
            <a:ext cx="1489962" cy="1322003"/>
          </a:xfrm>
          <a:prstGeom prst="rect">
            <a:avLst/>
          </a:prstGeom>
        </p:spPr>
      </p:pic>
      <p:pic>
        <p:nvPicPr>
          <p:cNvPr id="9" name="Picture 9"/>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00613" y="384934"/>
            <a:ext cx="3205308" cy="2406895"/>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182545" y="685800"/>
            <a:ext cx="1193400" cy="1510632"/>
          </a:xfrm>
          <a:prstGeom prst="rect">
            <a:avLst/>
          </a:prstGeom>
        </p:spPr>
      </p:pic>
      <p:pic>
        <p:nvPicPr>
          <p:cNvPr id="13" name="Picture 12">
            <a:extLst>
              <a:ext uri="{FF2B5EF4-FFF2-40B4-BE49-F238E27FC236}">
                <a16:creationId xmlns:a16="http://schemas.microsoft.com/office/drawing/2014/main" id="{F26684FB-C23C-EF7E-D7FC-53591472962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4" name="Picture 6">
            <a:extLst>
              <a:ext uri="{FF2B5EF4-FFF2-40B4-BE49-F238E27FC236}">
                <a16:creationId xmlns:a16="http://schemas.microsoft.com/office/drawing/2014/main" id="{2125ADFB-DB68-0F8B-0470-38612E951EC3}"/>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208618">
            <a:off x="3964944" y="326308"/>
            <a:ext cx="4973395" cy="5112836"/>
          </a:xfrm>
          <a:prstGeom prst="rect">
            <a:avLst/>
          </a:prstGeom>
        </p:spPr>
      </p:pic>
      <p:grpSp>
        <p:nvGrpSpPr>
          <p:cNvPr id="10" name="组合 23">
            <a:extLst>
              <a:ext uri="{FF2B5EF4-FFF2-40B4-BE49-F238E27FC236}">
                <a16:creationId xmlns:a16="http://schemas.microsoft.com/office/drawing/2014/main" id="{DDBE026D-FDE8-11EE-8709-88B69832BF27}"/>
              </a:ext>
            </a:extLst>
          </p:cNvPr>
          <p:cNvGrpSpPr/>
          <p:nvPr/>
        </p:nvGrpSpPr>
        <p:grpSpPr>
          <a:xfrm rot="21358975">
            <a:off x="4487160" y="1282300"/>
            <a:ext cx="6977839" cy="845387"/>
            <a:chOff x="1149989" y="3194004"/>
            <a:chExt cx="6977839" cy="845387"/>
          </a:xfrm>
        </p:grpSpPr>
        <p:sp>
          <p:nvSpPr>
            <p:cNvPr id="16" name="文本框 32">
              <a:extLst>
                <a:ext uri="{FF2B5EF4-FFF2-40B4-BE49-F238E27FC236}">
                  <a16:creationId xmlns:a16="http://schemas.microsoft.com/office/drawing/2014/main" id="{5301B6D6-4A9C-B3B2-9CD7-8B604532251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17" name="组合 25">
              <a:extLst>
                <a:ext uri="{FF2B5EF4-FFF2-40B4-BE49-F238E27FC236}">
                  <a16:creationId xmlns:a16="http://schemas.microsoft.com/office/drawing/2014/main" id="{9B44A179-736C-4D6E-60FF-5276791F3BE1}"/>
                </a:ext>
              </a:extLst>
            </p:cNvPr>
            <p:cNvGrpSpPr/>
            <p:nvPr/>
          </p:nvGrpSpPr>
          <p:grpSpPr>
            <a:xfrm rot="19663740">
              <a:off x="1149989" y="3194004"/>
              <a:ext cx="654790" cy="845387"/>
              <a:chOff x="10766636" y="3941730"/>
              <a:chExt cx="1047922" cy="1352954"/>
            </a:xfrm>
          </p:grpSpPr>
          <p:sp>
            <p:nvSpPr>
              <p:cNvPr id="18" name="Freeform 108">
                <a:extLst>
                  <a:ext uri="{FF2B5EF4-FFF2-40B4-BE49-F238E27FC236}">
                    <a16:creationId xmlns:a16="http://schemas.microsoft.com/office/drawing/2014/main" id="{9B0EC4A9-B96E-0809-D5E2-01BAD6AF0CD6}"/>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9" name="Freeform 109">
                <a:extLst>
                  <a:ext uri="{FF2B5EF4-FFF2-40B4-BE49-F238E27FC236}">
                    <a16:creationId xmlns:a16="http://schemas.microsoft.com/office/drawing/2014/main" id="{354FFB1C-6470-BC6F-B0C8-DDAEF739A25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0" name="Freeform 110">
                <a:extLst>
                  <a:ext uri="{FF2B5EF4-FFF2-40B4-BE49-F238E27FC236}">
                    <a16:creationId xmlns:a16="http://schemas.microsoft.com/office/drawing/2014/main" id="{EEB9968C-77A7-2F81-C934-DC14AAFFC0E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Freeform 111">
                <a:extLst>
                  <a:ext uri="{FF2B5EF4-FFF2-40B4-BE49-F238E27FC236}">
                    <a16:creationId xmlns:a16="http://schemas.microsoft.com/office/drawing/2014/main" id="{986625CC-5DF1-8007-D283-E70C8FDFB0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2" name="Freeform 112">
                <a:extLst>
                  <a:ext uri="{FF2B5EF4-FFF2-40B4-BE49-F238E27FC236}">
                    <a16:creationId xmlns:a16="http://schemas.microsoft.com/office/drawing/2014/main" id="{0017BE5F-A685-0364-FC64-585F28803F8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3" name="Freeform 113">
                <a:extLst>
                  <a:ext uri="{FF2B5EF4-FFF2-40B4-BE49-F238E27FC236}">
                    <a16:creationId xmlns:a16="http://schemas.microsoft.com/office/drawing/2014/main" id="{5EC6A85F-A76D-5956-145C-31AA512418BC}"/>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24" name="组合 23">
            <a:extLst>
              <a:ext uri="{FF2B5EF4-FFF2-40B4-BE49-F238E27FC236}">
                <a16:creationId xmlns:a16="http://schemas.microsoft.com/office/drawing/2014/main" id="{8338630C-ED69-1E22-16E2-9930EFAFAFA2}"/>
              </a:ext>
            </a:extLst>
          </p:cNvPr>
          <p:cNvGrpSpPr/>
          <p:nvPr/>
        </p:nvGrpSpPr>
        <p:grpSpPr>
          <a:xfrm rot="21358975">
            <a:off x="4463448" y="2474045"/>
            <a:ext cx="6977839" cy="845387"/>
            <a:chOff x="1149989" y="3194004"/>
            <a:chExt cx="6977839" cy="845387"/>
          </a:xfrm>
        </p:grpSpPr>
        <p:sp>
          <p:nvSpPr>
            <p:cNvPr id="25" name="文本框 32">
              <a:extLst>
                <a:ext uri="{FF2B5EF4-FFF2-40B4-BE49-F238E27FC236}">
                  <a16:creationId xmlns:a16="http://schemas.microsoft.com/office/drawing/2014/main" id="{0FDF635E-3920-CA7F-1957-12D4FFAABDB2}"/>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26" name="组合 25">
              <a:extLst>
                <a:ext uri="{FF2B5EF4-FFF2-40B4-BE49-F238E27FC236}">
                  <a16:creationId xmlns:a16="http://schemas.microsoft.com/office/drawing/2014/main" id="{8700628B-3D07-E099-2335-A7342D38B36A}"/>
                </a:ext>
              </a:extLst>
            </p:cNvPr>
            <p:cNvGrpSpPr/>
            <p:nvPr/>
          </p:nvGrpSpPr>
          <p:grpSpPr>
            <a:xfrm rot="19663740">
              <a:off x="1149989" y="3194004"/>
              <a:ext cx="654790" cy="845387"/>
              <a:chOff x="10766636" y="3941730"/>
              <a:chExt cx="1047922" cy="1352954"/>
            </a:xfrm>
          </p:grpSpPr>
          <p:sp>
            <p:nvSpPr>
              <p:cNvPr id="27" name="Freeform 108">
                <a:extLst>
                  <a:ext uri="{FF2B5EF4-FFF2-40B4-BE49-F238E27FC236}">
                    <a16:creationId xmlns:a16="http://schemas.microsoft.com/office/drawing/2014/main" id="{0C074C44-536E-8BFB-8A25-AF2C8C989304}"/>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Freeform 109">
                <a:extLst>
                  <a:ext uri="{FF2B5EF4-FFF2-40B4-BE49-F238E27FC236}">
                    <a16:creationId xmlns:a16="http://schemas.microsoft.com/office/drawing/2014/main" id="{6B499888-FEEE-AC05-B42C-24FA32AA9C55}"/>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9" name="Freeform 110">
                <a:extLst>
                  <a:ext uri="{FF2B5EF4-FFF2-40B4-BE49-F238E27FC236}">
                    <a16:creationId xmlns:a16="http://schemas.microsoft.com/office/drawing/2014/main" id="{E7D102FE-8F55-B2B1-1E4D-B8ABF1BCFC56}"/>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0" name="Freeform 111">
                <a:extLst>
                  <a:ext uri="{FF2B5EF4-FFF2-40B4-BE49-F238E27FC236}">
                    <a16:creationId xmlns:a16="http://schemas.microsoft.com/office/drawing/2014/main" id="{8AF9A7EA-A7F8-64B1-8877-A474697A6D83}"/>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Freeform 112">
                <a:extLst>
                  <a:ext uri="{FF2B5EF4-FFF2-40B4-BE49-F238E27FC236}">
                    <a16:creationId xmlns:a16="http://schemas.microsoft.com/office/drawing/2014/main" id="{5EDAC54A-BCBD-D8B1-5C44-DFF5906DB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2" name="Freeform 113">
                <a:extLst>
                  <a:ext uri="{FF2B5EF4-FFF2-40B4-BE49-F238E27FC236}">
                    <a16:creationId xmlns:a16="http://schemas.microsoft.com/office/drawing/2014/main" id="{2568268D-A67F-5A08-FC68-74A3C28205ED}"/>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grpSp>
        <p:nvGrpSpPr>
          <p:cNvPr id="33" name="组合 23">
            <a:extLst>
              <a:ext uri="{FF2B5EF4-FFF2-40B4-BE49-F238E27FC236}">
                <a16:creationId xmlns:a16="http://schemas.microsoft.com/office/drawing/2014/main" id="{B45CF899-30ED-8742-1016-2A325B0045F7}"/>
              </a:ext>
            </a:extLst>
          </p:cNvPr>
          <p:cNvGrpSpPr/>
          <p:nvPr/>
        </p:nvGrpSpPr>
        <p:grpSpPr>
          <a:xfrm rot="21358975">
            <a:off x="4599978" y="3665790"/>
            <a:ext cx="6977839" cy="845387"/>
            <a:chOff x="1149989" y="3194004"/>
            <a:chExt cx="6977839" cy="845387"/>
          </a:xfrm>
        </p:grpSpPr>
        <p:sp>
          <p:nvSpPr>
            <p:cNvPr id="34" name="文本框 32">
              <a:extLst>
                <a:ext uri="{FF2B5EF4-FFF2-40B4-BE49-F238E27FC236}">
                  <a16:creationId xmlns:a16="http://schemas.microsoft.com/office/drawing/2014/main" id="{D4CE4ECB-1296-75A7-EC4A-09D577AB9B5C}"/>
                </a:ext>
              </a:extLst>
            </p:cNvPr>
            <p:cNvSpPr txBox="1"/>
            <p:nvPr/>
          </p:nvSpPr>
          <p:spPr>
            <a:xfrm>
              <a:off x="1882096" y="3341574"/>
              <a:ext cx="624573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rPr>
                <a:t>GV ĐIỀN Ở ĐÂY</a:t>
              </a:r>
              <a:endParaRPr kumimoji="1" lang="zh-CN" altLang="en-US" sz="3600" b="0" i="0" u="none" strike="noStrike" kern="1200" cap="none" spc="0" normalizeH="0" baseline="0" noProof="0" dirty="0">
                <a:ln>
                  <a:noFill/>
                </a:ln>
                <a:solidFill>
                  <a:prstClr val="black"/>
                </a:solidFill>
                <a:effectLst/>
                <a:uLnTx/>
                <a:uFillTx/>
                <a:latin typeface="Calibri" panose="020F0502020204030204"/>
                <a:ea typeface="微软雅黑" panose="020B0503020204020204" pitchFamily="34" charset="-122"/>
                <a:cs typeface="HappyZcool-2016" charset="-122"/>
              </a:endParaRPr>
            </a:p>
          </p:txBody>
        </p:sp>
        <p:grpSp>
          <p:nvGrpSpPr>
            <p:cNvPr id="35" name="组合 25">
              <a:extLst>
                <a:ext uri="{FF2B5EF4-FFF2-40B4-BE49-F238E27FC236}">
                  <a16:creationId xmlns:a16="http://schemas.microsoft.com/office/drawing/2014/main" id="{BB7797C3-598D-2A57-9E4D-962A9BFBE794}"/>
                </a:ext>
              </a:extLst>
            </p:cNvPr>
            <p:cNvGrpSpPr/>
            <p:nvPr/>
          </p:nvGrpSpPr>
          <p:grpSpPr>
            <a:xfrm rot="19663740">
              <a:off x="1149989" y="3194004"/>
              <a:ext cx="654790" cy="845387"/>
              <a:chOff x="10766636" y="3941730"/>
              <a:chExt cx="1047922" cy="1352954"/>
            </a:xfrm>
          </p:grpSpPr>
          <p:sp>
            <p:nvSpPr>
              <p:cNvPr id="36" name="Freeform 108">
                <a:extLst>
                  <a:ext uri="{FF2B5EF4-FFF2-40B4-BE49-F238E27FC236}">
                    <a16:creationId xmlns:a16="http://schemas.microsoft.com/office/drawing/2014/main" id="{ECDBB31D-A7EC-444A-F9CA-42D636AAC349}"/>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7" name="Freeform 109">
                <a:extLst>
                  <a:ext uri="{FF2B5EF4-FFF2-40B4-BE49-F238E27FC236}">
                    <a16:creationId xmlns:a16="http://schemas.microsoft.com/office/drawing/2014/main" id="{0DD6EA5E-6E2E-543D-DCBE-B78E2E6A3C2E}"/>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8" name="Freeform 110">
                <a:extLst>
                  <a:ext uri="{FF2B5EF4-FFF2-40B4-BE49-F238E27FC236}">
                    <a16:creationId xmlns:a16="http://schemas.microsoft.com/office/drawing/2014/main" id="{41ADB30A-E261-F6F0-D139-6A07522E3DCC}"/>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9" name="Freeform 111">
                <a:extLst>
                  <a:ext uri="{FF2B5EF4-FFF2-40B4-BE49-F238E27FC236}">
                    <a16:creationId xmlns:a16="http://schemas.microsoft.com/office/drawing/2014/main" id="{E2E3ED03-2F34-8F01-4707-356A4C59C0C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Freeform 112">
                <a:extLst>
                  <a:ext uri="{FF2B5EF4-FFF2-40B4-BE49-F238E27FC236}">
                    <a16:creationId xmlns:a16="http://schemas.microsoft.com/office/drawing/2014/main" id="{CDFF91F8-7AA2-2881-DDC6-FA62211F2E0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Freeform 113">
                <a:extLst>
                  <a:ext uri="{FF2B5EF4-FFF2-40B4-BE49-F238E27FC236}">
                    <a16:creationId xmlns:a16="http://schemas.microsoft.com/office/drawing/2014/main" id="{3A980A43-C220-3E42-33A4-646D799B5556}"/>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pic>
        <p:nvPicPr>
          <p:cNvPr id="15" name="Picture 14">
            <a:extLst>
              <a:ext uri="{FF2B5EF4-FFF2-40B4-BE49-F238E27FC236}">
                <a16:creationId xmlns:a16="http://schemas.microsoft.com/office/drawing/2014/main" id="{9BF7B134-87E6-ABDA-71C4-9670C6D14FBF}"/>
              </a:ext>
            </a:extLst>
          </p:cNvPr>
          <p:cNvPicPr>
            <a:picLocks noChangeAspect="1"/>
          </p:cNvPicPr>
          <p:nvPr/>
        </p:nvPicPr>
        <p:blipFill>
          <a:blip r:embed="rId15"/>
          <a:stretch>
            <a:fillRect/>
          </a:stretch>
        </p:blipFill>
        <p:spPr>
          <a:xfrm>
            <a:off x="109205" y="985965"/>
            <a:ext cx="3267739"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1000" fill="hold"/>
                                        <p:tgtEl>
                                          <p:spTgt spid="10"/>
                                        </p:tgtEl>
                                        <p:attrNameLst>
                                          <p:attrName>ppt_w</p:attrName>
                                        </p:attrNameLst>
                                      </p:cBhvr>
                                      <p:tavLst>
                                        <p:tav tm="0">
                                          <p:val>
                                            <p:fltVal val="0"/>
                                          </p:val>
                                        </p:tav>
                                        <p:tav tm="100000">
                                          <p:val>
                                            <p:strVal val="#ppt_w"/>
                                          </p:val>
                                        </p:tav>
                                      </p:tavLst>
                                    </p:anim>
                                    <p:anim calcmode="lin" valueType="num">
                                      <p:cBhvr>
                                        <p:cTn id="23" dur="1000" fill="hold"/>
                                        <p:tgtEl>
                                          <p:spTgt spid="10"/>
                                        </p:tgtEl>
                                        <p:attrNameLst>
                                          <p:attrName>ppt_h</p:attrName>
                                        </p:attrNameLst>
                                      </p:cBhvr>
                                      <p:tavLst>
                                        <p:tav tm="0">
                                          <p:val>
                                            <p:fltVal val="0"/>
                                          </p:val>
                                        </p:tav>
                                        <p:tav tm="100000">
                                          <p:val>
                                            <p:strVal val="#ppt_h"/>
                                          </p:val>
                                        </p:tav>
                                      </p:tavLst>
                                    </p:anim>
                                    <p:anim calcmode="lin" valueType="num">
                                      <p:cBhvr>
                                        <p:cTn id="24" dur="1000" fill="hold"/>
                                        <p:tgtEl>
                                          <p:spTgt spid="10"/>
                                        </p:tgtEl>
                                        <p:attrNameLst>
                                          <p:attrName>style.rotation</p:attrName>
                                        </p:attrNameLst>
                                      </p:cBhvr>
                                      <p:tavLst>
                                        <p:tav tm="0">
                                          <p:val>
                                            <p:fltVal val="90"/>
                                          </p:val>
                                        </p:tav>
                                        <p:tav tm="100000">
                                          <p:val>
                                            <p:fltVal val="0"/>
                                          </p:val>
                                        </p:tav>
                                      </p:tavLst>
                                    </p:anim>
                                    <p:animEffect transition="in" filter="fade">
                                      <p:cBhvr>
                                        <p:cTn id="25" dur="10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p:cTn id="30" dur="1000" fill="hold"/>
                                        <p:tgtEl>
                                          <p:spTgt spid="24"/>
                                        </p:tgtEl>
                                        <p:attrNameLst>
                                          <p:attrName>ppt_w</p:attrName>
                                        </p:attrNameLst>
                                      </p:cBhvr>
                                      <p:tavLst>
                                        <p:tav tm="0">
                                          <p:val>
                                            <p:fltVal val="0"/>
                                          </p:val>
                                        </p:tav>
                                        <p:tav tm="100000">
                                          <p:val>
                                            <p:strVal val="#ppt_w"/>
                                          </p:val>
                                        </p:tav>
                                      </p:tavLst>
                                    </p:anim>
                                    <p:anim calcmode="lin" valueType="num">
                                      <p:cBhvr>
                                        <p:cTn id="31" dur="1000" fill="hold"/>
                                        <p:tgtEl>
                                          <p:spTgt spid="24"/>
                                        </p:tgtEl>
                                        <p:attrNameLst>
                                          <p:attrName>ppt_h</p:attrName>
                                        </p:attrNameLst>
                                      </p:cBhvr>
                                      <p:tavLst>
                                        <p:tav tm="0">
                                          <p:val>
                                            <p:fltVal val="0"/>
                                          </p:val>
                                        </p:tav>
                                        <p:tav tm="100000">
                                          <p:val>
                                            <p:strVal val="#ppt_h"/>
                                          </p:val>
                                        </p:tav>
                                      </p:tavLst>
                                    </p:anim>
                                    <p:anim calcmode="lin" valueType="num">
                                      <p:cBhvr>
                                        <p:cTn id="32" dur="1000" fill="hold"/>
                                        <p:tgtEl>
                                          <p:spTgt spid="24"/>
                                        </p:tgtEl>
                                        <p:attrNameLst>
                                          <p:attrName>style.rotation</p:attrName>
                                        </p:attrNameLst>
                                      </p:cBhvr>
                                      <p:tavLst>
                                        <p:tav tm="0">
                                          <p:val>
                                            <p:fltVal val="90"/>
                                          </p:val>
                                        </p:tav>
                                        <p:tav tm="100000">
                                          <p:val>
                                            <p:fltVal val="0"/>
                                          </p:val>
                                        </p:tav>
                                      </p:tavLst>
                                    </p:anim>
                                    <p:animEffect transition="in" filter="fade">
                                      <p:cBhvr>
                                        <p:cTn id="33" dur="10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1000" fill="hold"/>
                                        <p:tgtEl>
                                          <p:spTgt spid="33"/>
                                        </p:tgtEl>
                                        <p:attrNameLst>
                                          <p:attrName>ppt_w</p:attrName>
                                        </p:attrNameLst>
                                      </p:cBhvr>
                                      <p:tavLst>
                                        <p:tav tm="0">
                                          <p:val>
                                            <p:fltVal val="0"/>
                                          </p:val>
                                        </p:tav>
                                        <p:tav tm="100000">
                                          <p:val>
                                            <p:strVal val="#ppt_w"/>
                                          </p:val>
                                        </p:tav>
                                      </p:tavLst>
                                    </p:anim>
                                    <p:anim calcmode="lin" valueType="num">
                                      <p:cBhvr>
                                        <p:cTn id="39" dur="1000" fill="hold"/>
                                        <p:tgtEl>
                                          <p:spTgt spid="33"/>
                                        </p:tgtEl>
                                        <p:attrNameLst>
                                          <p:attrName>ppt_h</p:attrName>
                                        </p:attrNameLst>
                                      </p:cBhvr>
                                      <p:tavLst>
                                        <p:tav tm="0">
                                          <p:val>
                                            <p:fltVal val="0"/>
                                          </p:val>
                                        </p:tav>
                                        <p:tav tm="100000">
                                          <p:val>
                                            <p:strVal val="#ppt_h"/>
                                          </p:val>
                                        </p:tav>
                                      </p:tavLst>
                                    </p:anim>
                                    <p:anim calcmode="lin" valueType="num">
                                      <p:cBhvr>
                                        <p:cTn id="40" dur="1000" fill="hold"/>
                                        <p:tgtEl>
                                          <p:spTgt spid="33"/>
                                        </p:tgtEl>
                                        <p:attrNameLst>
                                          <p:attrName>style.rotation</p:attrName>
                                        </p:attrNameLst>
                                      </p:cBhvr>
                                      <p:tavLst>
                                        <p:tav tm="0">
                                          <p:val>
                                            <p:fltVal val="90"/>
                                          </p:val>
                                        </p:tav>
                                        <p:tav tm="100000">
                                          <p:val>
                                            <p:fltVal val="0"/>
                                          </p:val>
                                        </p:tav>
                                      </p:tavLst>
                                    </p:anim>
                                    <p:animEffect transition="in" filter="fade">
                                      <p:cBhvr>
                                        <p:cTn id="4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3">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2" name="Nhóm 11">
            <a:extLst>
              <a:ext uri="{FF2B5EF4-FFF2-40B4-BE49-F238E27FC236}">
                <a16:creationId xmlns:a16="http://schemas.microsoft.com/office/drawing/2014/main" id="{7932D150-91AD-2030-B65C-70459015691B}"/>
              </a:ext>
            </a:extLst>
          </p:cNvPr>
          <p:cNvGrpSpPr/>
          <p:nvPr/>
        </p:nvGrpSpPr>
        <p:grpSpPr>
          <a:xfrm>
            <a:off x="5157788" y="-471487"/>
            <a:ext cx="7112615" cy="8239196"/>
            <a:chOff x="5554639" y="0"/>
            <a:chExt cx="5936776" cy="7567683"/>
          </a:xfrm>
        </p:grpSpPr>
        <p:pic>
          <p:nvPicPr>
            <p:cNvPr id="9" name="Hình ảnh 8">
              <a:extLst>
                <a:ext uri="{FF2B5EF4-FFF2-40B4-BE49-F238E27FC236}">
                  <a16:creationId xmlns:a16="http://schemas.microsoft.com/office/drawing/2014/main" id="{11A9E68A-8A85-D838-AF32-4176F2D1D5C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389" b="92315" l="5365" r="50833">
                          <a14:foregroundMark x1="26771" y1="10370" x2="27969" y2="9352"/>
                          <a14:foregroundMark x1="28542" y1="6389" x2="28542" y2="6389"/>
                          <a14:foregroundMark x1="49583" y1="29630" x2="49583" y2="34074"/>
                          <a14:foregroundMark x1="50833" y1="37407" x2="50573" y2="41944"/>
                          <a14:foregroundMark x1="31354" y1="92315" x2="31354" y2="92315"/>
                          <a14:foregroundMark x1="50833" y1="46204" x2="50833" y2="46204"/>
                        </a14:backgroundRemoval>
                      </a14:imgEffect>
                    </a14:imgLayer>
                  </a14:imgProps>
                </a:ext>
                <a:ext uri="{28A0092B-C50C-407E-A947-70E740481C1C}">
                  <a14:useLocalDpi xmlns:a14="http://schemas.microsoft.com/office/drawing/2010/main" val="0"/>
                </a:ext>
              </a:extLst>
            </a:blip>
            <a:srcRect t="4793" r="53365"/>
            <a:stretch/>
          </p:blipFill>
          <p:spPr>
            <a:xfrm>
              <a:off x="5554639" y="0"/>
              <a:ext cx="5871333" cy="7164079"/>
            </a:xfrm>
            <a:prstGeom prst="rect">
              <a:avLst/>
            </a:prstGeom>
          </p:spPr>
        </p:pic>
        <p:pic>
          <p:nvPicPr>
            <p:cNvPr id="11" name="Hình ảnh 10" descr="Ảnh có chứa văn bản, đồ họa véc-tơ&#10;&#10;Mô tả được tạo tự động">
              <a:extLst>
                <a:ext uri="{FF2B5EF4-FFF2-40B4-BE49-F238E27FC236}">
                  <a16:creationId xmlns:a16="http://schemas.microsoft.com/office/drawing/2014/main" id="{8D37D527-5D82-470A-276B-6B4053E3435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8328" b="94258" l="34948" r="74529">
                          <a14:backgroundMark x1="52604" y1="57500" x2="58542" y2="59907"/>
                          <a14:backgroundMark x1="55990" y1="61667" x2="55521" y2="63889"/>
                          <a14:backgroundMark x1="52135" y1="68426" x2="53594" y2="74259"/>
                          <a14:backgroundMark x1="57552" y1="70000" x2="57031" y2="72593"/>
                          <a14:backgroundMark x1="57552" y1="68148" x2="56719" y2="70000"/>
                          <a14:backgroundMark x1="57552" y1="73519" x2="58073" y2="68148"/>
                        </a14:backgroundRemoval>
                      </a14:imgEffect>
                    </a14:imgLayer>
                  </a14:imgProps>
                </a:ext>
                <a:ext uri="{28A0092B-C50C-407E-A947-70E740481C1C}">
                  <a14:useLocalDpi xmlns:a14="http://schemas.microsoft.com/office/drawing/2010/main" val="0"/>
                </a:ext>
              </a:extLst>
            </a:blip>
            <a:srcRect l="30000" t="42587" r="20523"/>
            <a:stretch/>
          </p:blipFill>
          <p:spPr>
            <a:xfrm>
              <a:off x="6928514" y="4589409"/>
              <a:ext cx="4562901" cy="2978274"/>
            </a:xfrm>
            <a:prstGeom prst="rect">
              <a:avLst/>
            </a:prstGeom>
          </p:spPr>
        </p:pic>
      </p:grpSp>
      <p:sp>
        <p:nvSpPr>
          <p:cNvPr id="13" name="Hình chữ nhật: Góc Tròn 12">
            <a:extLst>
              <a:ext uri="{FF2B5EF4-FFF2-40B4-BE49-F238E27FC236}">
                <a16:creationId xmlns:a16="http://schemas.microsoft.com/office/drawing/2014/main" id="{11B26E54-06BD-C5DD-E60D-D45CBEAE28BC}"/>
              </a:ext>
            </a:extLst>
          </p:cNvPr>
          <p:cNvSpPr/>
          <p:nvPr/>
        </p:nvSpPr>
        <p:spPr>
          <a:xfrm>
            <a:off x="1771650" y="981075"/>
            <a:ext cx="7477126" cy="981075"/>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7477126"/>
                      <a:gd name="connsiteY0" fmla="*/ 163515 h 981075"/>
                      <a:gd name="connsiteX1" fmla="*/ 676270 w 7477126"/>
                      <a:gd name="connsiteY1" fmla="*/ 0 h 981075"/>
                      <a:gd name="connsiteX2" fmla="*/ 991249 w 7477126"/>
                      <a:gd name="connsiteY2" fmla="*/ 0 h 981075"/>
                      <a:gd name="connsiteX3" fmla="*/ 1428719 w 7477126"/>
                      <a:gd name="connsiteY3" fmla="*/ 0 h 981075"/>
                      <a:gd name="connsiteX4" fmla="*/ 1988681 w 7477126"/>
                      <a:gd name="connsiteY4" fmla="*/ 0 h 981075"/>
                      <a:gd name="connsiteX5" fmla="*/ 2426151 w 7477126"/>
                      <a:gd name="connsiteY5" fmla="*/ 0 h 981075"/>
                      <a:gd name="connsiteX6" fmla="*/ 2924868 w 7477126"/>
                      <a:gd name="connsiteY6" fmla="*/ 0 h 981075"/>
                      <a:gd name="connsiteX7" fmla="*/ 3301092 w 7477126"/>
                      <a:gd name="connsiteY7" fmla="*/ 0 h 981075"/>
                      <a:gd name="connsiteX8" fmla="*/ 3799808 w 7477126"/>
                      <a:gd name="connsiteY8" fmla="*/ 0 h 981075"/>
                      <a:gd name="connsiteX9" fmla="*/ 4053541 w 7477126"/>
                      <a:gd name="connsiteY9" fmla="*/ 0 h 981075"/>
                      <a:gd name="connsiteX10" fmla="*/ 4307274 w 7477126"/>
                      <a:gd name="connsiteY10" fmla="*/ 0 h 981075"/>
                      <a:gd name="connsiteX11" fmla="*/ 4805990 w 7477126"/>
                      <a:gd name="connsiteY11" fmla="*/ 0 h 981075"/>
                      <a:gd name="connsiteX12" fmla="*/ 5243461 w 7477126"/>
                      <a:gd name="connsiteY12" fmla="*/ 0 h 981075"/>
                      <a:gd name="connsiteX13" fmla="*/ 5497193 w 7477126"/>
                      <a:gd name="connsiteY13" fmla="*/ 0 h 981075"/>
                      <a:gd name="connsiteX14" fmla="*/ 5995910 w 7477126"/>
                      <a:gd name="connsiteY14" fmla="*/ 0 h 981075"/>
                      <a:gd name="connsiteX15" fmla="*/ 6310889 w 7477126"/>
                      <a:gd name="connsiteY15" fmla="*/ 0 h 981075"/>
                      <a:gd name="connsiteX16" fmla="*/ 6800855 w 7477126"/>
                      <a:gd name="connsiteY16" fmla="*/ 0 h 981075"/>
                      <a:gd name="connsiteX17" fmla="*/ 7477126 w 7477126"/>
                      <a:gd name="connsiteY17" fmla="*/ 163515 h 981075"/>
                      <a:gd name="connsiteX18" fmla="*/ 7477126 w 7477126"/>
                      <a:gd name="connsiteY18" fmla="*/ 250410 h 981075"/>
                      <a:gd name="connsiteX19" fmla="*/ 7477126 w 7477126"/>
                      <a:gd name="connsiteY19" fmla="*/ 350385 h 981075"/>
                      <a:gd name="connsiteX20" fmla="*/ 7477126 w 7477126"/>
                      <a:gd name="connsiteY20" fmla="*/ 443820 h 981075"/>
                      <a:gd name="connsiteX21" fmla="*/ 7477126 w 7477126"/>
                      <a:gd name="connsiteY21" fmla="*/ 524173 h 981075"/>
                      <a:gd name="connsiteX22" fmla="*/ 7477126 w 7477126"/>
                      <a:gd name="connsiteY22" fmla="*/ 617608 h 981075"/>
                      <a:gd name="connsiteX23" fmla="*/ 7477126 w 7477126"/>
                      <a:gd name="connsiteY23" fmla="*/ 691422 h 981075"/>
                      <a:gd name="connsiteX24" fmla="*/ 7477126 w 7477126"/>
                      <a:gd name="connsiteY24" fmla="*/ 817559 h 981075"/>
                      <a:gd name="connsiteX25" fmla="*/ 6800855 w 7477126"/>
                      <a:gd name="connsiteY25" fmla="*/ 981075 h 981075"/>
                      <a:gd name="connsiteX26" fmla="*/ 6547122 w 7477126"/>
                      <a:gd name="connsiteY26" fmla="*/ 981075 h 981075"/>
                      <a:gd name="connsiteX27" fmla="*/ 6048406 w 7477126"/>
                      <a:gd name="connsiteY27" fmla="*/ 981075 h 981075"/>
                      <a:gd name="connsiteX28" fmla="*/ 5733428 w 7477126"/>
                      <a:gd name="connsiteY28" fmla="*/ 981075 h 981075"/>
                      <a:gd name="connsiteX29" fmla="*/ 5234711 w 7477126"/>
                      <a:gd name="connsiteY29" fmla="*/ 981075 h 981075"/>
                      <a:gd name="connsiteX30" fmla="*/ 4674749 w 7477126"/>
                      <a:gd name="connsiteY30" fmla="*/ 981075 h 981075"/>
                      <a:gd name="connsiteX31" fmla="*/ 4359770 w 7477126"/>
                      <a:gd name="connsiteY31" fmla="*/ 981075 h 981075"/>
                      <a:gd name="connsiteX32" fmla="*/ 3983546 w 7477126"/>
                      <a:gd name="connsiteY32" fmla="*/ 981075 h 981075"/>
                      <a:gd name="connsiteX33" fmla="*/ 3668567 w 7477126"/>
                      <a:gd name="connsiteY33" fmla="*/ 981075 h 981075"/>
                      <a:gd name="connsiteX34" fmla="*/ 3231097 w 7477126"/>
                      <a:gd name="connsiteY34" fmla="*/ 981075 h 981075"/>
                      <a:gd name="connsiteX35" fmla="*/ 2671135 w 7477126"/>
                      <a:gd name="connsiteY35" fmla="*/ 981075 h 981075"/>
                      <a:gd name="connsiteX36" fmla="*/ 2356156 w 7477126"/>
                      <a:gd name="connsiteY36" fmla="*/ 981075 h 981075"/>
                      <a:gd name="connsiteX37" fmla="*/ 1979932 w 7477126"/>
                      <a:gd name="connsiteY37" fmla="*/ 981075 h 981075"/>
                      <a:gd name="connsiteX38" fmla="*/ 1542461 w 7477126"/>
                      <a:gd name="connsiteY38" fmla="*/ 981075 h 981075"/>
                      <a:gd name="connsiteX39" fmla="*/ 676270 w 7477126"/>
                      <a:gd name="connsiteY39" fmla="*/ 981075 h 981075"/>
                      <a:gd name="connsiteX40" fmla="*/ 0 w 7477126"/>
                      <a:gd name="connsiteY40" fmla="*/ 817559 h 981075"/>
                      <a:gd name="connsiteX41" fmla="*/ 0 w 7477126"/>
                      <a:gd name="connsiteY41" fmla="*/ 730664 h 981075"/>
                      <a:gd name="connsiteX42" fmla="*/ 0 w 7477126"/>
                      <a:gd name="connsiteY42" fmla="*/ 650310 h 981075"/>
                      <a:gd name="connsiteX43" fmla="*/ 0 w 7477126"/>
                      <a:gd name="connsiteY43" fmla="*/ 576497 h 981075"/>
                      <a:gd name="connsiteX44" fmla="*/ 0 w 7477126"/>
                      <a:gd name="connsiteY44" fmla="*/ 483062 h 981075"/>
                      <a:gd name="connsiteX45" fmla="*/ 0 w 7477126"/>
                      <a:gd name="connsiteY45" fmla="*/ 409249 h 981075"/>
                      <a:gd name="connsiteX46" fmla="*/ 0 w 7477126"/>
                      <a:gd name="connsiteY46" fmla="*/ 315814 h 981075"/>
                      <a:gd name="connsiteX47" fmla="*/ 0 w 7477126"/>
                      <a:gd name="connsiteY47" fmla="*/ 163515 h 981075"/>
                      <a:gd name="connsiteX0" fmla="*/ 0 w 7477126"/>
                      <a:gd name="connsiteY0" fmla="*/ 163515 h 981075"/>
                      <a:gd name="connsiteX1" fmla="*/ 676270 w 7477126"/>
                      <a:gd name="connsiteY1" fmla="*/ 0 h 981075"/>
                      <a:gd name="connsiteX2" fmla="*/ 991249 w 7477126"/>
                      <a:gd name="connsiteY2" fmla="*/ 0 h 981075"/>
                      <a:gd name="connsiteX3" fmla="*/ 1306227 w 7477126"/>
                      <a:gd name="connsiteY3" fmla="*/ 0 h 981075"/>
                      <a:gd name="connsiteX4" fmla="*/ 1804943 w 7477126"/>
                      <a:gd name="connsiteY4" fmla="*/ 0 h 981075"/>
                      <a:gd name="connsiteX5" fmla="*/ 2364905 w 7477126"/>
                      <a:gd name="connsiteY5" fmla="*/ 0 h 981075"/>
                      <a:gd name="connsiteX6" fmla="*/ 2802376 w 7477126"/>
                      <a:gd name="connsiteY6" fmla="*/ 0 h 981075"/>
                      <a:gd name="connsiteX7" fmla="*/ 3178601 w 7477126"/>
                      <a:gd name="connsiteY7" fmla="*/ 0 h 981075"/>
                      <a:gd name="connsiteX8" fmla="*/ 3432333 w 7477126"/>
                      <a:gd name="connsiteY8" fmla="*/ 0 h 981075"/>
                      <a:gd name="connsiteX9" fmla="*/ 3869804 w 7477126"/>
                      <a:gd name="connsiteY9" fmla="*/ 0 h 981075"/>
                      <a:gd name="connsiteX10" fmla="*/ 4307274 w 7477126"/>
                      <a:gd name="connsiteY10" fmla="*/ 0 h 981075"/>
                      <a:gd name="connsiteX11" fmla="*/ 4622253 w 7477126"/>
                      <a:gd name="connsiteY11" fmla="*/ 0 h 981075"/>
                      <a:gd name="connsiteX12" fmla="*/ 4875985 w 7477126"/>
                      <a:gd name="connsiteY12" fmla="*/ 0 h 981075"/>
                      <a:gd name="connsiteX13" fmla="*/ 5129718 w 7477126"/>
                      <a:gd name="connsiteY13" fmla="*/ 0 h 981075"/>
                      <a:gd name="connsiteX14" fmla="*/ 5689680 w 7477126"/>
                      <a:gd name="connsiteY14" fmla="*/ 0 h 981075"/>
                      <a:gd name="connsiteX15" fmla="*/ 6065905 w 7477126"/>
                      <a:gd name="connsiteY15" fmla="*/ 0 h 981075"/>
                      <a:gd name="connsiteX16" fmla="*/ 6380884 w 7477126"/>
                      <a:gd name="connsiteY16" fmla="*/ 0 h 981075"/>
                      <a:gd name="connsiteX17" fmla="*/ 6800855 w 7477126"/>
                      <a:gd name="connsiteY17" fmla="*/ 0 h 981075"/>
                      <a:gd name="connsiteX18" fmla="*/ 7477126 w 7477126"/>
                      <a:gd name="connsiteY18" fmla="*/ 163515 h 981075"/>
                      <a:gd name="connsiteX19" fmla="*/ 7477126 w 7477126"/>
                      <a:gd name="connsiteY19" fmla="*/ 270031 h 981075"/>
                      <a:gd name="connsiteX20" fmla="*/ 7477126 w 7477126"/>
                      <a:gd name="connsiteY20" fmla="*/ 376547 h 981075"/>
                      <a:gd name="connsiteX21" fmla="*/ 7477126 w 7477126"/>
                      <a:gd name="connsiteY21" fmla="*/ 456901 h 981075"/>
                      <a:gd name="connsiteX22" fmla="*/ 7477126 w 7477126"/>
                      <a:gd name="connsiteY22" fmla="*/ 556876 h 981075"/>
                      <a:gd name="connsiteX23" fmla="*/ 7477126 w 7477126"/>
                      <a:gd name="connsiteY23" fmla="*/ 630689 h 981075"/>
                      <a:gd name="connsiteX24" fmla="*/ 7477126 w 7477126"/>
                      <a:gd name="connsiteY24" fmla="*/ 737205 h 981075"/>
                      <a:gd name="connsiteX25" fmla="*/ 7477126 w 7477126"/>
                      <a:gd name="connsiteY25" fmla="*/ 817559 h 981075"/>
                      <a:gd name="connsiteX26" fmla="*/ 6800855 w 7477126"/>
                      <a:gd name="connsiteY26" fmla="*/ 981075 h 981075"/>
                      <a:gd name="connsiteX27" fmla="*/ 6363385 w 7477126"/>
                      <a:gd name="connsiteY27" fmla="*/ 981075 h 981075"/>
                      <a:gd name="connsiteX28" fmla="*/ 5987160 w 7477126"/>
                      <a:gd name="connsiteY28" fmla="*/ 981075 h 981075"/>
                      <a:gd name="connsiteX29" fmla="*/ 5427198 w 7477126"/>
                      <a:gd name="connsiteY29" fmla="*/ 981075 h 981075"/>
                      <a:gd name="connsiteX30" fmla="*/ 5173466 w 7477126"/>
                      <a:gd name="connsiteY30" fmla="*/ 981075 h 981075"/>
                      <a:gd name="connsiteX31" fmla="*/ 4858487 w 7477126"/>
                      <a:gd name="connsiteY31" fmla="*/ 981075 h 981075"/>
                      <a:gd name="connsiteX32" fmla="*/ 4421016 w 7477126"/>
                      <a:gd name="connsiteY32" fmla="*/ 981075 h 981075"/>
                      <a:gd name="connsiteX33" fmla="*/ 4044792 w 7477126"/>
                      <a:gd name="connsiteY33" fmla="*/ 981075 h 981075"/>
                      <a:gd name="connsiteX34" fmla="*/ 3729813 w 7477126"/>
                      <a:gd name="connsiteY34" fmla="*/ 981075 h 981075"/>
                      <a:gd name="connsiteX35" fmla="*/ 3169851 w 7477126"/>
                      <a:gd name="connsiteY35" fmla="*/ 981075 h 981075"/>
                      <a:gd name="connsiteX36" fmla="*/ 2916118 w 7477126"/>
                      <a:gd name="connsiteY36" fmla="*/ 981075 h 981075"/>
                      <a:gd name="connsiteX37" fmla="*/ 2601140 w 7477126"/>
                      <a:gd name="connsiteY37" fmla="*/ 981075 h 981075"/>
                      <a:gd name="connsiteX38" fmla="*/ 2347407 w 7477126"/>
                      <a:gd name="connsiteY38" fmla="*/ 981075 h 981075"/>
                      <a:gd name="connsiteX39" fmla="*/ 1848691 w 7477126"/>
                      <a:gd name="connsiteY39" fmla="*/ 981075 h 981075"/>
                      <a:gd name="connsiteX40" fmla="*/ 1288728 w 7477126"/>
                      <a:gd name="connsiteY40" fmla="*/ 981075 h 981075"/>
                      <a:gd name="connsiteX41" fmla="*/ 676270 w 7477126"/>
                      <a:gd name="connsiteY41" fmla="*/ 981075 h 981075"/>
                      <a:gd name="connsiteX42" fmla="*/ 0 w 7477126"/>
                      <a:gd name="connsiteY42" fmla="*/ 817559 h 981075"/>
                      <a:gd name="connsiteX43" fmla="*/ 0 w 7477126"/>
                      <a:gd name="connsiteY43" fmla="*/ 737205 h 981075"/>
                      <a:gd name="connsiteX44" fmla="*/ 0 w 7477126"/>
                      <a:gd name="connsiteY44" fmla="*/ 643770 h 981075"/>
                      <a:gd name="connsiteX45" fmla="*/ 0 w 7477126"/>
                      <a:gd name="connsiteY45" fmla="*/ 543795 h 981075"/>
                      <a:gd name="connsiteX46" fmla="*/ 0 w 7477126"/>
                      <a:gd name="connsiteY46" fmla="*/ 463441 h 981075"/>
                      <a:gd name="connsiteX47" fmla="*/ 0 w 7477126"/>
                      <a:gd name="connsiteY47" fmla="*/ 370006 h 981075"/>
                      <a:gd name="connsiteX48" fmla="*/ 0 w 7477126"/>
                      <a:gd name="connsiteY48" fmla="*/ 296193 h 981075"/>
                      <a:gd name="connsiteX49" fmla="*/ 0 w 7477126"/>
                      <a:gd name="connsiteY49" fmla="*/ 163515 h 98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477126" h="981075" fill="none" extrusionOk="0">
                        <a:moveTo>
                          <a:pt x="0" y="163515"/>
                        </a:moveTo>
                        <a:cubicBezTo>
                          <a:pt x="-65865" y="30464"/>
                          <a:pt x="301983" y="46962"/>
                          <a:pt x="676270" y="0"/>
                        </a:cubicBezTo>
                        <a:cubicBezTo>
                          <a:pt x="805066" y="3058"/>
                          <a:pt x="909561" y="278"/>
                          <a:pt x="991249" y="0"/>
                        </a:cubicBezTo>
                        <a:cubicBezTo>
                          <a:pt x="1049066" y="-24504"/>
                          <a:pt x="1252960" y="-30849"/>
                          <a:pt x="1428719" y="0"/>
                        </a:cubicBezTo>
                        <a:cubicBezTo>
                          <a:pt x="1653846" y="3536"/>
                          <a:pt x="1831635" y="-10159"/>
                          <a:pt x="1988681" y="0"/>
                        </a:cubicBezTo>
                        <a:cubicBezTo>
                          <a:pt x="2167893" y="-13464"/>
                          <a:pt x="2321946" y="3481"/>
                          <a:pt x="2426151" y="0"/>
                        </a:cubicBezTo>
                        <a:cubicBezTo>
                          <a:pt x="2486146" y="-14286"/>
                          <a:pt x="2669293" y="18249"/>
                          <a:pt x="2924868" y="0"/>
                        </a:cubicBezTo>
                        <a:cubicBezTo>
                          <a:pt x="3148936" y="-6656"/>
                          <a:pt x="3199929" y="-7761"/>
                          <a:pt x="3301092" y="0"/>
                        </a:cubicBezTo>
                        <a:cubicBezTo>
                          <a:pt x="3369760" y="8447"/>
                          <a:pt x="3568361" y="35823"/>
                          <a:pt x="3799808" y="0"/>
                        </a:cubicBezTo>
                        <a:cubicBezTo>
                          <a:pt x="4008368" y="159"/>
                          <a:pt x="3941070" y="-9194"/>
                          <a:pt x="4053541" y="0"/>
                        </a:cubicBezTo>
                        <a:cubicBezTo>
                          <a:pt x="4171732" y="3693"/>
                          <a:pt x="4200274" y="-1539"/>
                          <a:pt x="4307274" y="0"/>
                        </a:cubicBezTo>
                        <a:cubicBezTo>
                          <a:pt x="4553952" y="-21042"/>
                          <a:pt x="4595424" y="10760"/>
                          <a:pt x="4805990" y="0"/>
                        </a:cubicBezTo>
                        <a:cubicBezTo>
                          <a:pt x="5010421" y="14292"/>
                          <a:pt x="5127412" y="16314"/>
                          <a:pt x="5243461" y="0"/>
                        </a:cubicBezTo>
                        <a:cubicBezTo>
                          <a:pt x="5323673" y="-8145"/>
                          <a:pt x="5394568" y="961"/>
                          <a:pt x="5497193" y="0"/>
                        </a:cubicBezTo>
                        <a:cubicBezTo>
                          <a:pt x="5582008" y="6942"/>
                          <a:pt x="5808567" y="18725"/>
                          <a:pt x="5995910" y="0"/>
                        </a:cubicBezTo>
                        <a:cubicBezTo>
                          <a:pt x="6150650" y="4922"/>
                          <a:pt x="6231001" y="9949"/>
                          <a:pt x="6310889" y="0"/>
                        </a:cubicBezTo>
                        <a:cubicBezTo>
                          <a:pt x="6405339" y="6983"/>
                          <a:pt x="6622161" y="30878"/>
                          <a:pt x="6800855" y="0"/>
                        </a:cubicBezTo>
                        <a:cubicBezTo>
                          <a:pt x="7193091" y="-7222"/>
                          <a:pt x="7437328" y="83900"/>
                          <a:pt x="7477126" y="163515"/>
                        </a:cubicBezTo>
                        <a:cubicBezTo>
                          <a:pt x="7467439" y="181936"/>
                          <a:pt x="7468060" y="222258"/>
                          <a:pt x="7477126" y="250410"/>
                        </a:cubicBezTo>
                        <a:cubicBezTo>
                          <a:pt x="7484268" y="284818"/>
                          <a:pt x="7478284" y="304751"/>
                          <a:pt x="7477126" y="350385"/>
                        </a:cubicBezTo>
                        <a:cubicBezTo>
                          <a:pt x="7474340" y="395327"/>
                          <a:pt x="7470703" y="408822"/>
                          <a:pt x="7477126" y="443820"/>
                        </a:cubicBezTo>
                        <a:cubicBezTo>
                          <a:pt x="7485536" y="479291"/>
                          <a:pt x="7463168" y="485003"/>
                          <a:pt x="7477126" y="524173"/>
                        </a:cubicBezTo>
                        <a:cubicBezTo>
                          <a:pt x="7493382" y="564761"/>
                          <a:pt x="7487208" y="594988"/>
                          <a:pt x="7477126" y="617608"/>
                        </a:cubicBezTo>
                        <a:cubicBezTo>
                          <a:pt x="7470478" y="638267"/>
                          <a:pt x="7475688" y="657136"/>
                          <a:pt x="7477126" y="691422"/>
                        </a:cubicBezTo>
                        <a:cubicBezTo>
                          <a:pt x="7479050" y="727234"/>
                          <a:pt x="7492267" y="755265"/>
                          <a:pt x="7477126" y="817559"/>
                        </a:cubicBezTo>
                        <a:cubicBezTo>
                          <a:pt x="7409017" y="959284"/>
                          <a:pt x="7183113" y="971410"/>
                          <a:pt x="6800855" y="981075"/>
                        </a:cubicBezTo>
                        <a:cubicBezTo>
                          <a:pt x="6680220" y="980252"/>
                          <a:pt x="6649506" y="980760"/>
                          <a:pt x="6547122" y="981075"/>
                        </a:cubicBezTo>
                        <a:cubicBezTo>
                          <a:pt x="6340367" y="1003098"/>
                          <a:pt x="6187619" y="974113"/>
                          <a:pt x="6048406" y="981075"/>
                        </a:cubicBezTo>
                        <a:cubicBezTo>
                          <a:pt x="5971847" y="990853"/>
                          <a:pt x="5886050" y="992499"/>
                          <a:pt x="5733428" y="981075"/>
                        </a:cubicBezTo>
                        <a:cubicBezTo>
                          <a:pt x="5679749" y="951432"/>
                          <a:pt x="5479984" y="985993"/>
                          <a:pt x="5234711" y="981075"/>
                        </a:cubicBezTo>
                        <a:cubicBezTo>
                          <a:pt x="5032565" y="979177"/>
                          <a:pt x="4940548" y="965247"/>
                          <a:pt x="4674749" y="981075"/>
                        </a:cubicBezTo>
                        <a:cubicBezTo>
                          <a:pt x="4402063" y="978662"/>
                          <a:pt x="4482943" y="989690"/>
                          <a:pt x="4359770" y="981075"/>
                        </a:cubicBezTo>
                        <a:cubicBezTo>
                          <a:pt x="4228417" y="973588"/>
                          <a:pt x="4122085" y="987604"/>
                          <a:pt x="3983546" y="981075"/>
                        </a:cubicBezTo>
                        <a:cubicBezTo>
                          <a:pt x="3826268" y="981266"/>
                          <a:pt x="3757013" y="968426"/>
                          <a:pt x="3668567" y="981075"/>
                        </a:cubicBezTo>
                        <a:cubicBezTo>
                          <a:pt x="3603671" y="946246"/>
                          <a:pt x="3436231" y="968160"/>
                          <a:pt x="3231097" y="981075"/>
                        </a:cubicBezTo>
                        <a:cubicBezTo>
                          <a:pt x="3007996" y="984405"/>
                          <a:pt x="2947426" y="984861"/>
                          <a:pt x="2671135" y="981075"/>
                        </a:cubicBezTo>
                        <a:cubicBezTo>
                          <a:pt x="2385602" y="994725"/>
                          <a:pt x="2511883" y="960757"/>
                          <a:pt x="2356156" y="981075"/>
                        </a:cubicBezTo>
                        <a:cubicBezTo>
                          <a:pt x="2204758" y="997640"/>
                          <a:pt x="2103363" y="972935"/>
                          <a:pt x="1979932" y="981075"/>
                        </a:cubicBezTo>
                        <a:cubicBezTo>
                          <a:pt x="1837817" y="978135"/>
                          <a:pt x="1684222" y="975705"/>
                          <a:pt x="1542461" y="981075"/>
                        </a:cubicBezTo>
                        <a:cubicBezTo>
                          <a:pt x="1371724" y="959588"/>
                          <a:pt x="911217" y="965298"/>
                          <a:pt x="676270" y="981075"/>
                        </a:cubicBezTo>
                        <a:cubicBezTo>
                          <a:pt x="366166" y="954796"/>
                          <a:pt x="88173" y="911915"/>
                          <a:pt x="0" y="817559"/>
                        </a:cubicBezTo>
                        <a:cubicBezTo>
                          <a:pt x="-16934" y="777087"/>
                          <a:pt x="9521" y="754629"/>
                          <a:pt x="0" y="730664"/>
                        </a:cubicBezTo>
                        <a:cubicBezTo>
                          <a:pt x="-6603" y="705428"/>
                          <a:pt x="2585" y="669725"/>
                          <a:pt x="0" y="650310"/>
                        </a:cubicBezTo>
                        <a:cubicBezTo>
                          <a:pt x="-3070" y="631602"/>
                          <a:pt x="-1659" y="602298"/>
                          <a:pt x="0" y="576497"/>
                        </a:cubicBezTo>
                        <a:cubicBezTo>
                          <a:pt x="4846" y="554899"/>
                          <a:pt x="-17676" y="516538"/>
                          <a:pt x="0" y="483062"/>
                        </a:cubicBezTo>
                        <a:cubicBezTo>
                          <a:pt x="14437" y="443493"/>
                          <a:pt x="11641" y="426845"/>
                          <a:pt x="0" y="409249"/>
                        </a:cubicBezTo>
                        <a:cubicBezTo>
                          <a:pt x="-8443" y="383732"/>
                          <a:pt x="15998" y="355593"/>
                          <a:pt x="0" y="315814"/>
                        </a:cubicBezTo>
                        <a:cubicBezTo>
                          <a:pt x="-11758" y="285034"/>
                          <a:pt x="17526" y="231311"/>
                          <a:pt x="0" y="163515"/>
                        </a:cubicBezTo>
                        <a:close/>
                      </a:path>
                      <a:path w="7477126" h="981075" stroke="0" extrusionOk="0">
                        <a:moveTo>
                          <a:pt x="0" y="163515"/>
                        </a:moveTo>
                        <a:cubicBezTo>
                          <a:pt x="31690" y="52640"/>
                          <a:pt x="269736" y="41288"/>
                          <a:pt x="676270" y="0"/>
                        </a:cubicBezTo>
                        <a:cubicBezTo>
                          <a:pt x="758552" y="3315"/>
                          <a:pt x="938313" y="6204"/>
                          <a:pt x="991249" y="0"/>
                        </a:cubicBezTo>
                        <a:cubicBezTo>
                          <a:pt x="1068260" y="1617"/>
                          <a:pt x="1163832" y="4555"/>
                          <a:pt x="1306227" y="0"/>
                        </a:cubicBezTo>
                        <a:cubicBezTo>
                          <a:pt x="1432139" y="-1586"/>
                          <a:pt x="1565792" y="-9616"/>
                          <a:pt x="1804943" y="0"/>
                        </a:cubicBezTo>
                        <a:cubicBezTo>
                          <a:pt x="2007650" y="-1890"/>
                          <a:pt x="2187691" y="-9043"/>
                          <a:pt x="2364905" y="0"/>
                        </a:cubicBezTo>
                        <a:cubicBezTo>
                          <a:pt x="2459140" y="-2890"/>
                          <a:pt x="2596990" y="16227"/>
                          <a:pt x="2802376" y="0"/>
                        </a:cubicBezTo>
                        <a:cubicBezTo>
                          <a:pt x="2913114" y="997"/>
                          <a:pt x="3089094" y="11863"/>
                          <a:pt x="3178601" y="0"/>
                        </a:cubicBezTo>
                        <a:cubicBezTo>
                          <a:pt x="3261343" y="10681"/>
                          <a:pt x="3376852" y="2483"/>
                          <a:pt x="3432333" y="0"/>
                        </a:cubicBezTo>
                        <a:cubicBezTo>
                          <a:pt x="3513724" y="-3839"/>
                          <a:pt x="3716266" y="-7286"/>
                          <a:pt x="3869804" y="0"/>
                        </a:cubicBezTo>
                        <a:cubicBezTo>
                          <a:pt x="4049589" y="2728"/>
                          <a:pt x="4129283" y="18276"/>
                          <a:pt x="4307274" y="0"/>
                        </a:cubicBezTo>
                        <a:cubicBezTo>
                          <a:pt x="4476673" y="-4078"/>
                          <a:pt x="4472394" y="-1668"/>
                          <a:pt x="4622253" y="0"/>
                        </a:cubicBezTo>
                        <a:cubicBezTo>
                          <a:pt x="4773426" y="2515"/>
                          <a:pt x="4778333" y="-1762"/>
                          <a:pt x="4875985" y="0"/>
                        </a:cubicBezTo>
                        <a:cubicBezTo>
                          <a:pt x="4983665" y="6177"/>
                          <a:pt x="5015559" y="-3160"/>
                          <a:pt x="5129718" y="0"/>
                        </a:cubicBezTo>
                        <a:cubicBezTo>
                          <a:pt x="5297336" y="7679"/>
                          <a:pt x="5455410" y="-22246"/>
                          <a:pt x="5689680" y="0"/>
                        </a:cubicBezTo>
                        <a:cubicBezTo>
                          <a:pt x="5854843" y="-9360"/>
                          <a:pt x="5977866" y="-1408"/>
                          <a:pt x="6065905" y="0"/>
                        </a:cubicBezTo>
                        <a:cubicBezTo>
                          <a:pt x="6164121" y="-6795"/>
                          <a:pt x="6235268" y="-9766"/>
                          <a:pt x="6380884" y="0"/>
                        </a:cubicBezTo>
                        <a:cubicBezTo>
                          <a:pt x="6490112" y="4662"/>
                          <a:pt x="6611450" y="22046"/>
                          <a:pt x="6800855" y="0"/>
                        </a:cubicBezTo>
                        <a:cubicBezTo>
                          <a:pt x="7214575" y="-11690"/>
                          <a:pt x="7466841" y="77217"/>
                          <a:pt x="7477126" y="163515"/>
                        </a:cubicBezTo>
                        <a:cubicBezTo>
                          <a:pt x="7487555" y="208974"/>
                          <a:pt x="7496461" y="230997"/>
                          <a:pt x="7477126" y="270031"/>
                        </a:cubicBezTo>
                        <a:cubicBezTo>
                          <a:pt x="7454624" y="309053"/>
                          <a:pt x="7472989" y="354517"/>
                          <a:pt x="7477126" y="376547"/>
                        </a:cubicBezTo>
                        <a:cubicBezTo>
                          <a:pt x="7483486" y="401227"/>
                          <a:pt x="7474507" y="438656"/>
                          <a:pt x="7477126" y="456901"/>
                        </a:cubicBezTo>
                        <a:cubicBezTo>
                          <a:pt x="7476681" y="475356"/>
                          <a:pt x="7482392" y="520511"/>
                          <a:pt x="7477126" y="556876"/>
                        </a:cubicBezTo>
                        <a:cubicBezTo>
                          <a:pt x="7470309" y="592965"/>
                          <a:pt x="7469473" y="608668"/>
                          <a:pt x="7477126" y="630689"/>
                        </a:cubicBezTo>
                        <a:cubicBezTo>
                          <a:pt x="7476075" y="650523"/>
                          <a:pt x="7493126" y="696960"/>
                          <a:pt x="7477126" y="737205"/>
                        </a:cubicBezTo>
                        <a:cubicBezTo>
                          <a:pt x="7464402" y="782480"/>
                          <a:pt x="7484306" y="788767"/>
                          <a:pt x="7477126" y="817559"/>
                        </a:cubicBezTo>
                        <a:cubicBezTo>
                          <a:pt x="7476960" y="916722"/>
                          <a:pt x="7236319" y="979147"/>
                          <a:pt x="6800855" y="981075"/>
                        </a:cubicBezTo>
                        <a:cubicBezTo>
                          <a:pt x="6624410" y="1005937"/>
                          <a:pt x="6529783" y="970534"/>
                          <a:pt x="6363385" y="981075"/>
                        </a:cubicBezTo>
                        <a:cubicBezTo>
                          <a:pt x="6208053" y="977873"/>
                          <a:pt x="6053401" y="981314"/>
                          <a:pt x="5987160" y="981075"/>
                        </a:cubicBezTo>
                        <a:cubicBezTo>
                          <a:pt x="5914195" y="990983"/>
                          <a:pt x="5573772" y="979208"/>
                          <a:pt x="5427198" y="981075"/>
                        </a:cubicBezTo>
                        <a:cubicBezTo>
                          <a:pt x="5275411" y="983067"/>
                          <a:pt x="5232610" y="988762"/>
                          <a:pt x="5173466" y="981075"/>
                        </a:cubicBezTo>
                        <a:cubicBezTo>
                          <a:pt x="5123355" y="1003111"/>
                          <a:pt x="5019411" y="1003902"/>
                          <a:pt x="4858487" y="981075"/>
                        </a:cubicBezTo>
                        <a:cubicBezTo>
                          <a:pt x="4694267" y="998525"/>
                          <a:pt x="4568009" y="975650"/>
                          <a:pt x="4421016" y="981075"/>
                        </a:cubicBezTo>
                        <a:cubicBezTo>
                          <a:pt x="4247270" y="980413"/>
                          <a:pt x="4224269" y="979134"/>
                          <a:pt x="4044792" y="981075"/>
                        </a:cubicBezTo>
                        <a:cubicBezTo>
                          <a:pt x="3970836" y="975677"/>
                          <a:pt x="3793970" y="975512"/>
                          <a:pt x="3729813" y="981075"/>
                        </a:cubicBezTo>
                        <a:cubicBezTo>
                          <a:pt x="3589925" y="982238"/>
                          <a:pt x="3323390" y="980412"/>
                          <a:pt x="3169851" y="981075"/>
                        </a:cubicBezTo>
                        <a:cubicBezTo>
                          <a:pt x="3050708" y="983929"/>
                          <a:pt x="3013372" y="988673"/>
                          <a:pt x="2916118" y="981075"/>
                        </a:cubicBezTo>
                        <a:cubicBezTo>
                          <a:pt x="2820143" y="971849"/>
                          <a:pt x="2738177" y="986901"/>
                          <a:pt x="2601140" y="981075"/>
                        </a:cubicBezTo>
                        <a:cubicBezTo>
                          <a:pt x="2462244" y="985853"/>
                          <a:pt x="2409870" y="973617"/>
                          <a:pt x="2347407" y="981075"/>
                        </a:cubicBezTo>
                        <a:cubicBezTo>
                          <a:pt x="2302893" y="991237"/>
                          <a:pt x="2022644" y="1000846"/>
                          <a:pt x="1848691" y="981075"/>
                        </a:cubicBezTo>
                        <a:cubicBezTo>
                          <a:pt x="1620362" y="975497"/>
                          <a:pt x="1516361" y="990360"/>
                          <a:pt x="1288728" y="981075"/>
                        </a:cubicBezTo>
                        <a:cubicBezTo>
                          <a:pt x="1047583" y="961953"/>
                          <a:pt x="933639" y="966218"/>
                          <a:pt x="676270" y="981075"/>
                        </a:cubicBezTo>
                        <a:cubicBezTo>
                          <a:pt x="250989" y="987587"/>
                          <a:pt x="67509" y="913017"/>
                          <a:pt x="0" y="817559"/>
                        </a:cubicBezTo>
                        <a:cubicBezTo>
                          <a:pt x="352" y="795588"/>
                          <a:pt x="-236" y="756209"/>
                          <a:pt x="0" y="737205"/>
                        </a:cubicBezTo>
                        <a:cubicBezTo>
                          <a:pt x="2372" y="714249"/>
                          <a:pt x="-12851" y="681737"/>
                          <a:pt x="0" y="643770"/>
                        </a:cubicBezTo>
                        <a:cubicBezTo>
                          <a:pt x="14162" y="614638"/>
                          <a:pt x="-17372" y="580299"/>
                          <a:pt x="0" y="543795"/>
                        </a:cubicBezTo>
                        <a:cubicBezTo>
                          <a:pt x="19124" y="504041"/>
                          <a:pt x="5159" y="476416"/>
                          <a:pt x="0" y="463441"/>
                        </a:cubicBezTo>
                        <a:cubicBezTo>
                          <a:pt x="-11004" y="444359"/>
                          <a:pt x="-10303" y="404090"/>
                          <a:pt x="0" y="370006"/>
                        </a:cubicBezTo>
                        <a:cubicBezTo>
                          <a:pt x="8870" y="330192"/>
                          <a:pt x="7314" y="316396"/>
                          <a:pt x="0" y="296193"/>
                        </a:cubicBezTo>
                        <a:cubicBezTo>
                          <a:pt x="-13147" y="279250"/>
                          <a:pt x="6438" y="214793"/>
                          <a:pt x="0" y="163515"/>
                        </a:cubicBezTo>
                        <a:close/>
                      </a:path>
                      <a:path w="7477126" h="981075" fill="none" stroke="0" extrusionOk="0">
                        <a:moveTo>
                          <a:pt x="0" y="163515"/>
                        </a:moveTo>
                        <a:cubicBezTo>
                          <a:pt x="-19415" y="68323"/>
                          <a:pt x="307945" y="-56657"/>
                          <a:pt x="676270" y="0"/>
                        </a:cubicBezTo>
                        <a:cubicBezTo>
                          <a:pt x="803288" y="-1364"/>
                          <a:pt x="915212" y="10921"/>
                          <a:pt x="991249" y="0"/>
                        </a:cubicBezTo>
                        <a:cubicBezTo>
                          <a:pt x="1048060" y="-18281"/>
                          <a:pt x="1242718" y="-16131"/>
                          <a:pt x="1428719" y="0"/>
                        </a:cubicBezTo>
                        <a:cubicBezTo>
                          <a:pt x="1638478" y="39062"/>
                          <a:pt x="1795872" y="20655"/>
                          <a:pt x="1988681" y="0"/>
                        </a:cubicBezTo>
                        <a:cubicBezTo>
                          <a:pt x="2168667" y="-5440"/>
                          <a:pt x="2317230" y="17240"/>
                          <a:pt x="2426151" y="0"/>
                        </a:cubicBezTo>
                        <a:cubicBezTo>
                          <a:pt x="2518139" y="37470"/>
                          <a:pt x="2702197" y="-13239"/>
                          <a:pt x="2924868" y="0"/>
                        </a:cubicBezTo>
                        <a:cubicBezTo>
                          <a:pt x="3146658" y="6937"/>
                          <a:pt x="3204737" y="-910"/>
                          <a:pt x="3301092" y="0"/>
                        </a:cubicBezTo>
                        <a:cubicBezTo>
                          <a:pt x="3403170" y="9548"/>
                          <a:pt x="3594311" y="-11537"/>
                          <a:pt x="3799808" y="0"/>
                        </a:cubicBezTo>
                        <a:cubicBezTo>
                          <a:pt x="4008367" y="-10785"/>
                          <a:pt x="3930310" y="52"/>
                          <a:pt x="4053541" y="0"/>
                        </a:cubicBezTo>
                        <a:cubicBezTo>
                          <a:pt x="4169796" y="-471"/>
                          <a:pt x="4197923" y="1398"/>
                          <a:pt x="4307274" y="0"/>
                        </a:cubicBezTo>
                        <a:cubicBezTo>
                          <a:pt x="4485548" y="15069"/>
                          <a:pt x="4569347" y="-17092"/>
                          <a:pt x="4805990" y="0"/>
                        </a:cubicBezTo>
                        <a:cubicBezTo>
                          <a:pt x="4899387" y="19873"/>
                          <a:pt x="5029149" y="-2427"/>
                          <a:pt x="5243461" y="0"/>
                        </a:cubicBezTo>
                        <a:cubicBezTo>
                          <a:pt x="5365348" y="-8343"/>
                          <a:pt x="5440389" y="-2295"/>
                          <a:pt x="5497193" y="0"/>
                        </a:cubicBezTo>
                        <a:cubicBezTo>
                          <a:pt x="5581641" y="-2443"/>
                          <a:pt x="5830946" y="10198"/>
                          <a:pt x="5995910" y="0"/>
                        </a:cubicBezTo>
                        <a:cubicBezTo>
                          <a:pt x="6160421" y="8503"/>
                          <a:pt x="6217950" y="2687"/>
                          <a:pt x="6310889" y="0"/>
                        </a:cubicBezTo>
                        <a:cubicBezTo>
                          <a:pt x="6364493" y="-3679"/>
                          <a:pt x="6618898" y="-25254"/>
                          <a:pt x="6800855" y="0"/>
                        </a:cubicBezTo>
                        <a:cubicBezTo>
                          <a:pt x="7189988" y="6710"/>
                          <a:pt x="7447700" y="70896"/>
                          <a:pt x="7477126" y="163515"/>
                        </a:cubicBezTo>
                        <a:cubicBezTo>
                          <a:pt x="7471925" y="184914"/>
                          <a:pt x="7468610" y="216120"/>
                          <a:pt x="7477126" y="250410"/>
                        </a:cubicBezTo>
                        <a:cubicBezTo>
                          <a:pt x="7482259" y="282510"/>
                          <a:pt x="7481476" y="305383"/>
                          <a:pt x="7477126" y="350385"/>
                        </a:cubicBezTo>
                        <a:cubicBezTo>
                          <a:pt x="7473403" y="393656"/>
                          <a:pt x="7468921" y="406482"/>
                          <a:pt x="7477126" y="443820"/>
                        </a:cubicBezTo>
                        <a:cubicBezTo>
                          <a:pt x="7486876" y="480913"/>
                          <a:pt x="7463477" y="483610"/>
                          <a:pt x="7477126" y="524173"/>
                        </a:cubicBezTo>
                        <a:cubicBezTo>
                          <a:pt x="7490150" y="561478"/>
                          <a:pt x="7484410" y="595276"/>
                          <a:pt x="7477126" y="617608"/>
                        </a:cubicBezTo>
                        <a:cubicBezTo>
                          <a:pt x="7468633" y="641961"/>
                          <a:pt x="7471766" y="658089"/>
                          <a:pt x="7477126" y="691422"/>
                        </a:cubicBezTo>
                        <a:cubicBezTo>
                          <a:pt x="7480070" y="725434"/>
                          <a:pt x="7489791" y="755490"/>
                          <a:pt x="7477126" y="817559"/>
                        </a:cubicBezTo>
                        <a:cubicBezTo>
                          <a:pt x="7433898" y="908212"/>
                          <a:pt x="7145176" y="997495"/>
                          <a:pt x="6800855" y="981075"/>
                        </a:cubicBezTo>
                        <a:cubicBezTo>
                          <a:pt x="6688433" y="979089"/>
                          <a:pt x="6612948" y="975089"/>
                          <a:pt x="6547122" y="981075"/>
                        </a:cubicBezTo>
                        <a:cubicBezTo>
                          <a:pt x="6418296" y="995468"/>
                          <a:pt x="6248655" y="995343"/>
                          <a:pt x="6048406" y="981075"/>
                        </a:cubicBezTo>
                        <a:cubicBezTo>
                          <a:pt x="5966346" y="983815"/>
                          <a:pt x="5815578" y="992414"/>
                          <a:pt x="5733428" y="981075"/>
                        </a:cubicBezTo>
                        <a:cubicBezTo>
                          <a:pt x="5712064" y="1001162"/>
                          <a:pt x="5464993" y="952287"/>
                          <a:pt x="5234711" y="981075"/>
                        </a:cubicBezTo>
                        <a:cubicBezTo>
                          <a:pt x="5016913" y="972473"/>
                          <a:pt x="4954274" y="987340"/>
                          <a:pt x="4674749" y="981075"/>
                        </a:cubicBezTo>
                        <a:cubicBezTo>
                          <a:pt x="4396592" y="981503"/>
                          <a:pt x="4485495" y="983448"/>
                          <a:pt x="4359770" y="981075"/>
                        </a:cubicBezTo>
                        <a:cubicBezTo>
                          <a:pt x="4243898" y="964629"/>
                          <a:pt x="4118816" y="981661"/>
                          <a:pt x="3983546" y="981075"/>
                        </a:cubicBezTo>
                        <a:cubicBezTo>
                          <a:pt x="3857314" y="985997"/>
                          <a:pt x="3749152" y="1003254"/>
                          <a:pt x="3668567" y="981075"/>
                        </a:cubicBezTo>
                        <a:cubicBezTo>
                          <a:pt x="3586643" y="983117"/>
                          <a:pt x="3409796" y="971330"/>
                          <a:pt x="3231097" y="981075"/>
                        </a:cubicBezTo>
                        <a:cubicBezTo>
                          <a:pt x="3020999" y="991430"/>
                          <a:pt x="2942059" y="986516"/>
                          <a:pt x="2671135" y="981075"/>
                        </a:cubicBezTo>
                        <a:cubicBezTo>
                          <a:pt x="2397166" y="973069"/>
                          <a:pt x="2501228" y="986419"/>
                          <a:pt x="2356156" y="981075"/>
                        </a:cubicBezTo>
                        <a:cubicBezTo>
                          <a:pt x="2224783" y="977776"/>
                          <a:pt x="2093271" y="968046"/>
                          <a:pt x="1979932" y="981075"/>
                        </a:cubicBezTo>
                        <a:cubicBezTo>
                          <a:pt x="1887864" y="997405"/>
                          <a:pt x="1671221" y="960789"/>
                          <a:pt x="1542461" y="981075"/>
                        </a:cubicBezTo>
                        <a:cubicBezTo>
                          <a:pt x="1384531" y="992079"/>
                          <a:pt x="934882" y="975545"/>
                          <a:pt x="676270" y="981075"/>
                        </a:cubicBezTo>
                        <a:cubicBezTo>
                          <a:pt x="378863" y="960103"/>
                          <a:pt x="57196" y="917684"/>
                          <a:pt x="0" y="817559"/>
                        </a:cubicBezTo>
                        <a:cubicBezTo>
                          <a:pt x="-12965" y="774857"/>
                          <a:pt x="8625" y="753537"/>
                          <a:pt x="0" y="730664"/>
                        </a:cubicBezTo>
                        <a:cubicBezTo>
                          <a:pt x="-8746" y="711637"/>
                          <a:pt x="8477" y="672505"/>
                          <a:pt x="0" y="650310"/>
                        </a:cubicBezTo>
                        <a:cubicBezTo>
                          <a:pt x="-2429" y="632598"/>
                          <a:pt x="5065" y="596426"/>
                          <a:pt x="0" y="576497"/>
                        </a:cubicBezTo>
                        <a:cubicBezTo>
                          <a:pt x="-3148" y="546572"/>
                          <a:pt x="-13237" y="517420"/>
                          <a:pt x="0" y="483062"/>
                        </a:cubicBezTo>
                        <a:cubicBezTo>
                          <a:pt x="16022" y="447013"/>
                          <a:pt x="7928" y="432272"/>
                          <a:pt x="0" y="409249"/>
                        </a:cubicBezTo>
                        <a:cubicBezTo>
                          <a:pt x="-11967" y="398899"/>
                          <a:pt x="12999" y="349136"/>
                          <a:pt x="0" y="315814"/>
                        </a:cubicBezTo>
                        <a:cubicBezTo>
                          <a:pt x="-10918" y="267948"/>
                          <a:pt x="11924" y="225670"/>
                          <a:pt x="0" y="163515"/>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Bài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hát</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nói</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pic>
        <p:nvPicPr>
          <p:cNvPr id="15" name="Picture 14">
            <a:extLst>
              <a:ext uri="{FF2B5EF4-FFF2-40B4-BE49-F238E27FC236}">
                <a16:creationId xmlns:a16="http://schemas.microsoft.com/office/drawing/2014/main" id="{00A03C70-893A-4C38-8CEA-3AF36CE8589E}"/>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48455"/>
            <a:ext cx="3293128" cy="4709545"/>
          </a:xfrm>
          <a:prstGeom prst="rect">
            <a:avLst/>
          </a:prstGeom>
        </p:spPr>
      </p:pic>
      <p:sp>
        <p:nvSpPr>
          <p:cNvPr id="6" name="Rectangle: Rounded Corners 14">
            <a:extLst>
              <a:ext uri="{FF2B5EF4-FFF2-40B4-BE49-F238E27FC236}">
                <a16:creationId xmlns:a16="http://schemas.microsoft.com/office/drawing/2014/main" id="{00C80DA7-D358-9E7B-38CC-0644B4639AB4}"/>
              </a:ext>
            </a:extLst>
          </p:cNvPr>
          <p:cNvSpPr/>
          <p:nvPr/>
        </p:nvSpPr>
        <p:spPr>
          <a:xfrm>
            <a:off x="3597908" y="23005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Bài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hát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về</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lòng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anh</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Hình chữ nhật: Góc Tròn 12">
            <a:extLst>
              <a:ext uri="{FF2B5EF4-FFF2-40B4-BE49-F238E27FC236}">
                <a16:creationId xmlns:a16="http://schemas.microsoft.com/office/drawing/2014/main" id="{CFF8CD44-5771-A39A-D59C-4DB1B8D7828C}"/>
              </a:ext>
            </a:extLst>
          </p:cNvPr>
          <p:cNvSpPr/>
          <p:nvPr/>
        </p:nvSpPr>
        <p:spPr>
          <a:xfrm>
            <a:off x="3171824" y="3838575"/>
            <a:ext cx="8648701" cy="952500"/>
          </a:xfrm>
          <a:custGeom>
            <a:avLst/>
            <a:gdLst>
              <a:gd name="connsiteX0" fmla="*/ 0 w 11632744"/>
              <a:gd name="connsiteY0" fmla="*/ 1052126 h 6312631"/>
              <a:gd name="connsiteX1" fmla="*/ 1052126 w 11632744"/>
              <a:gd name="connsiteY1" fmla="*/ 0 h 6312631"/>
              <a:gd name="connsiteX2" fmla="*/ 1542163 w 11632744"/>
              <a:gd name="connsiteY2" fmla="*/ 0 h 6312631"/>
              <a:gd name="connsiteX3" fmla="*/ 2222769 w 11632744"/>
              <a:gd name="connsiteY3" fmla="*/ 0 h 6312631"/>
              <a:gd name="connsiteX4" fmla="*/ 3093946 w 11632744"/>
              <a:gd name="connsiteY4" fmla="*/ 0 h 6312631"/>
              <a:gd name="connsiteX5" fmla="*/ 3774552 w 11632744"/>
              <a:gd name="connsiteY5" fmla="*/ 0 h 6312631"/>
              <a:gd name="connsiteX6" fmla="*/ 4550444 w 11632744"/>
              <a:gd name="connsiteY6" fmla="*/ 0 h 6312631"/>
              <a:gd name="connsiteX7" fmla="*/ 5135765 w 11632744"/>
              <a:gd name="connsiteY7" fmla="*/ 0 h 6312631"/>
              <a:gd name="connsiteX8" fmla="*/ 5911657 w 11632744"/>
              <a:gd name="connsiteY8" fmla="*/ 0 h 6312631"/>
              <a:gd name="connsiteX9" fmla="*/ 6306409 w 11632744"/>
              <a:gd name="connsiteY9" fmla="*/ 0 h 6312631"/>
              <a:gd name="connsiteX10" fmla="*/ 6701161 w 11632744"/>
              <a:gd name="connsiteY10" fmla="*/ 0 h 6312631"/>
              <a:gd name="connsiteX11" fmla="*/ 7477052 w 11632744"/>
              <a:gd name="connsiteY11" fmla="*/ 0 h 6312631"/>
              <a:gd name="connsiteX12" fmla="*/ 8157659 w 11632744"/>
              <a:gd name="connsiteY12" fmla="*/ 0 h 6312631"/>
              <a:gd name="connsiteX13" fmla="*/ 8552410 w 11632744"/>
              <a:gd name="connsiteY13" fmla="*/ 0 h 6312631"/>
              <a:gd name="connsiteX14" fmla="*/ 9328302 w 11632744"/>
              <a:gd name="connsiteY14" fmla="*/ 0 h 6312631"/>
              <a:gd name="connsiteX15" fmla="*/ 9818339 w 11632744"/>
              <a:gd name="connsiteY15" fmla="*/ 0 h 6312631"/>
              <a:gd name="connsiteX16" fmla="*/ 10580618 w 11632744"/>
              <a:gd name="connsiteY16" fmla="*/ 0 h 6312631"/>
              <a:gd name="connsiteX17" fmla="*/ 11632744 w 11632744"/>
              <a:gd name="connsiteY17" fmla="*/ 1052126 h 6312631"/>
              <a:gd name="connsiteX18" fmla="*/ 11632744 w 11632744"/>
              <a:gd name="connsiteY18" fmla="*/ 1611239 h 6312631"/>
              <a:gd name="connsiteX19" fmla="*/ 11632744 w 11632744"/>
              <a:gd name="connsiteY19" fmla="*/ 2254520 h 6312631"/>
              <a:gd name="connsiteX20" fmla="*/ 11632744 w 11632744"/>
              <a:gd name="connsiteY20" fmla="*/ 2855717 h 6312631"/>
              <a:gd name="connsiteX21" fmla="*/ 11632744 w 11632744"/>
              <a:gd name="connsiteY21" fmla="*/ 3372746 h 6312631"/>
              <a:gd name="connsiteX22" fmla="*/ 11632744 w 11632744"/>
              <a:gd name="connsiteY22" fmla="*/ 3973943 h 6312631"/>
              <a:gd name="connsiteX23" fmla="*/ 11632744 w 11632744"/>
              <a:gd name="connsiteY23" fmla="*/ 4448889 h 6312631"/>
              <a:gd name="connsiteX24" fmla="*/ 11632744 w 11632744"/>
              <a:gd name="connsiteY24" fmla="*/ 5260505 h 6312631"/>
              <a:gd name="connsiteX25" fmla="*/ 10580618 w 11632744"/>
              <a:gd name="connsiteY25" fmla="*/ 6312631 h 6312631"/>
              <a:gd name="connsiteX26" fmla="*/ 10185866 w 11632744"/>
              <a:gd name="connsiteY26" fmla="*/ 6312631 h 6312631"/>
              <a:gd name="connsiteX27" fmla="*/ 9409975 w 11632744"/>
              <a:gd name="connsiteY27" fmla="*/ 6312631 h 6312631"/>
              <a:gd name="connsiteX28" fmla="*/ 8919938 w 11632744"/>
              <a:gd name="connsiteY28" fmla="*/ 6312631 h 6312631"/>
              <a:gd name="connsiteX29" fmla="*/ 8144046 w 11632744"/>
              <a:gd name="connsiteY29" fmla="*/ 6312631 h 6312631"/>
              <a:gd name="connsiteX30" fmla="*/ 7272870 w 11632744"/>
              <a:gd name="connsiteY30" fmla="*/ 6312631 h 6312631"/>
              <a:gd name="connsiteX31" fmla="*/ 6782833 w 11632744"/>
              <a:gd name="connsiteY31" fmla="*/ 6312631 h 6312631"/>
              <a:gd name="connsiteX32" fmla="*/ 6197512 w 11632744"/>
              <a:gd name="connsiteY32" fmla="*/ 6312631 h 6312631"/>
              <a:gd name="connsiteX33" fmla="*/ 5707475 w 11632744"/>
              <a:gd name="connsiteY33" fmla="*/ 6312631 h 6312631"/>
              <a:gd name="connsiteX34" fmla="*/ 5026868 w 11632744"/>
              <a:gd name="connsiteY34" fmla="*/ 6312631 h 6312631"/>
              <a:gd name="connsiteX35" fmla="*/ 4155692 w 11632744"/>
              <a:gd name="connsiteY35" fmla="*/ 6312631 h 6312631"/>
              <a:gd name="connsiteX36" fmla="*/ 3665655 w 11632744"/>
              <a:gd name="connsiteY36" fmla="*/ 6312631 h 6312631"/>
              <a:gd name="connsiteX37" fmla="*/ 3080334 w 11632744"/>
              <a:gd name="connsiteY37" fmla="*/ 6312631 h 6312631"/>
              <a:gd name="connsiteX38" fmla="*/ 2399727 w 11632744"/>
              <a:gd name="connsiteY38" fmla="*/ 6312631 h 6312631"/>
              <a:gd name="connsiteX39" fmla="*/ 1052126 w 11632744"/>
              <a:gd name="connsiteY39" fmla="*/ 6312631 h 6312631"/>
              <a:gd name="connsiteX40" fmla="*/ 0 w 11632744"/>
              <a:gd name="connsiteY40" fmla="*/ 5260505 h 6312631"/>
              <a:gd name="connsiteX41" fmla="*/ 0 w 11632744"/>
              <a:gd name="connsiteY41" fmla="*/ 4701392 h 6312631"/>
              <a:gd name="connsiteX42" fmla="*/ 0 w 11632744"/>
              <a:gd name="connsiteY42" fmla="*/ 4184362 h 6312631"/>
              <a:gd name="connsiteX43" fmla="*/ 0 w 11632744"/>
              <a:gd name="connsiteY43" fmla="*/ 3709417 h 6312631"/>
              <a:gd name="connsiteX44" fmla="*/ 0 w 11632744"/>
              <a:gd name="connsiteY44" fmla="*/ 3108220 h 6312631"/>
              <a:gd name="connsiteX45" fmla="*/ 0 w 11632744"/>
              <a:gd name="connsiteY45" fmla="*/ 2633274 h 6312631"/>
              <a:gd name="connsiteX46" fmla="*/ 0 w 11632744"/>
              <a:gd name="connsiteY46" fmla="*/ 2032077 h 6312631"/>
              <a:gd name="connsiteX47" fmla="*/ 0 w 11632744"/>
              <a:gd name="connsiteY47" fmla="*/ 1052126 h 6312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2744" h="6312631" fill="none" extrusionOk="0">
                <a:moveTo>
                  <a:pt x="0" y="1052126"/>
                </a:moveTo>
                <a:cubicBezTo>
                  <a:pt x="-47619" y="413682"/>
                  <a:pt x="493051" y="-32069"/>
                  <a:pt x="1052126" y="0"/>
                </a:cubicBezTo>
                <a:cubicBezTo>
                  <a:pt x="1249813" y="-24472"/>
                  <a:pt x="1425949" y="14812"/>
                  <a:pt x="1542163" y="0"/>
                </a:cubicBezTo>
                <a:cubicBezTo>
                  <a:pt x="1658377" y="-14812"/>
                  <a:pt x="1914998" y="6801"/>
                  <a:pt x="2222769" y="0"/>
                </a:cubicBezTo>
                <a:cubicBezTo>
                  <a:pt x="2530540" y="-6801"/>
                  <a:pt x="2822634" y="-32837"/>
                  <a:pt x="3093946" y="0"/>
                </a:cubicBezTo>
                <a:cubicBezTo>
                  <a:pt x="3365258" y="32837"/>
                  <a:pt x="3631660" y="14193"/>
                  <a:pt x="3774552" y="0"/>
                </a:cubicBezTo>
                <a:cubicBezTo>
                  <a:pt x="3917444" y="-14193"/>
                  <a:pt x="4205831" y="-31149"/>
                  <a:pt x="4550444" y="0"/>
                </a:cubicBezTo>
                <a:cubicBezTo>
                  <a:pt x="4895057" y="31149"/>
                  <a:pt x="4985995" y="24910"/>
                  <a:pt x="5135765" y="0"/>
                </a:cubicBezTo>
                <a:cubicBezTo>
                  <a:pt x="5285535" y="-24910"/>
                  <a:pt x="5589875" y="-3672"/>
                  <a:pt x="5911657" y="0"/>
                </a:cubicBezTo>
                <a:cubicBezTo>
                  <a:pt x="6233439" y="3672"/>
                  <a:pt x="6124462" y="-10269"/>
                  <a:pt x="6306409" y="0"/>
                </a:cubicBezTo>
                <a:cubicBezTo>
                  <a:pt x="6488356" y="10269"/>
                  <a:pt x="6531874" y="-1971"/>
                  <a:pt x="6701161" y="0"/>
                </a:cubicBezTo>
                <a:cubicBezTo>
                  <a:pt x="6870448" y="1971"/>
                  <a:pt x="7220012" y="9224"/>
                  <a:pt x="7477052" y="0"/>
                </a:cubicBezTo>
                <a:cubicBezTo>
                  <a:pt x="7734092" y="-9224"/>
                  <a:pt x="7860283" y="3719"/>
                  <a:pt x="8157659" y="0"/>
                </a:cubicBezTo>
                <a:cubicBezTo>
                  <a:pt x="8455035" y="-3719"/>
                  <a:pt x="8437487" y="-10768"/>
                  <a:pt x="8552410" y="0"/>
                </a:cubicBezTo>
                <a:cubicBezTo>
                  <a:pt x="8667333" y="10768"/>
                  <a:pt x="9080967" y="-37446"/>
                  <a:pt x="9328302" y="0"/>
                </a:cubicBezTo>
                <a:cubicBezTo>
                  <a:pt x="9575637" y="37446"/>
                  <a:pt x="9676821" y="16186"/>
                  <a:pt x="9818339" y="0"/>
                </a:cubicBezTo>
                <a:cubicBezTo>
                  <a:pt x="9959857" y="-16186"/>
                  <a:pt x="10282460" y="-18705"/>
                  <a:pt x="10580618" y="0"/>
                </a:cubicBezTo>
                <a:cubicBezTo>
                  <a:pt x="11180938" y="-74101"/>
                  <a:pt x="11572993" y="477221"/>
                  <a:pt x="11632744" y="1052126"/>
                </a:cubicBezTo>
                <a:cubicBezTo>
                  <a:pt x="11619306" y="1177048"/>
                  <a:pt x="11619374" y="1385893"/>
                  <a:pt x="11632744" y="1611239"/>
                </a:cubicBezTo>
                <a:cubicBezTo>
                  <a:pt x="11646114" y="1836585"/>
                  <a:pt x="11638335" y="1965390"/>
                  <a:pt x="11632744" y="2254520"/>
                </a:cubicBezTo>
                <a:cubicBezTo>
                  <a:pt x="11627153" y="2543650"/>
                  <a:pt x="11618924" y="2624464"/>
                  <a:pt x="11632744" y="2855717"/>
                </a:cubicBezTo>
                <a:cubicBezTo>
                  <a:pt x="11646564" y="3086970"/>
                  <a:pt x="11612574" y="3115730"/>
                  <a:pt x="11632744" y="3372746"/>
                </a:cubicBezTo>
                <a:cubicBezTo>
                  <a:pt x="11652914" y="3629762"/>
                  <a:pt x="11647313" y="3823405"/>
                  <a:pt x="11632744" y="3973943"/>
                </a:cubicBezTo>
                <a:cubicBezTo>
                  <a:pt x="11618175" y="4124481"/>
                  <a:pt x="11627085" y="4233171"/>
                  <a:pt x="11632744" y="4448889"/>
                </a:cubicBezTo>
                <a:cubicBezTo>
                  <a:pt x="11638403" y="4664607"/>
                  <a:pt x="11654363" y="4867835"/>
                  <a:pt x="11632744" y="5260505"/>
                </a:cubicBezTo>
                <a:cubicBezTo>
                  <a:pt x="11546862" y="5819228"/>
                  <a:pt x="11140749" y="6312066"/>
                  <a:pt x="10580618" y="6312631"/>
                </a:cubicBezTo>
                <a:cubicBezTo>
                  <a:pt x="10460938" y="6316637"/>
                  <a:pt x="10299901" y="6315768"/>
                  <a:pt x="10185866" y="6312631"/>
                </a:cubicBezTo>
                <a:cubicBezTo>
                  <a:pt x="10071831" y="6309494"/>
                  <a:pt x="9579962" y="6310244"/>
                  <a:pt x="9409975" y="6312631"/>
                </a:cubicBezTo>
                <a:cubicBezTo>
                  <a:pt x="9239988" y="6315018"/>
                  <a:pt x="9020283" y="6306786"/>
                  <a:pt x="8919938" y="6312631"/>
                </a:cubicBezTo>
                <a:cubicBezTo>
                  <a:pt x="8819593" y="6318476"/>
                  <a:pt x="8474618" y="6342094"/>
                  <a:pt x="8144046" y="6312631"/>
                </a:cubicBezTo>
                <a:cubicBezTo>
                  <a:pt x="7813474" y="6283168"/>
                  <a:pt x="7691707" y="6285565"/>
                  <a:pt x="7272870" y="6312631"/>
                </a:cubicBezTo>
                <a:cubicBezTo>
                  <a:pt x="6854033" y="6339697"/>
                  <a:pt x="6972412" y="6327391"/>
                  <a:pt x="6782833" y="6312631"/>
                </a:cubicBezTo>
                <a:cubicBezTo>
                  <a:pt x="6593254" y="6297871"/>
                  <a:pt x="6414821" y="6339582"/>
                  <a:pt x="6197512" y="6312631"/>
                </a:cubicBezTo>
                <a:cubicBezTo>
                  <a:pt x="5980203" y="6285680"/>
                  <a:pt x="5830599" y="6328532"/>
                  <a:pt x="5707475" y="6312631"/>
                </a:cubicBezTo>
                <a:cubicBezTo>
                  <a:pt x="5584351" y="6296730"/>
                  <a:pt x="5341780" y="6304605"/>
                  <a:pt x="5026868" y="6312631"/>
                </a:cubicBezTo>
                <a:cubicBezTo>
                  <a:pt x="4711956" y="6320657"/>
                  <a:pt x="4582434" y="6340594"/>
                  <a:pt x="4155692" y="6312631"/>
                </a:cubicBezTo>
                <a:cubicBezTo>
                  <a:pt x="3728950" y="6284668"/>
                  <a:pt x="3902267" y="6306196"/>
                  <a:pt x="3665655" y="6312631"/>
                </a:cubicBezTo>
                <a:cubicBezTo>
                  <a:pt x="3429043" y="6319066"/>
                  <a:pt x="3266504" y="6286759"/>
                  <a:pt x="3080334" y="6312631"/>
                </a:cubicBezTo>
                <a:cubicBezTo>
                  <a:pt x="2894164" y="6338503"/>
                  <a:pt x="2606003" y="6344726"/>
                  <a:pt x="2399727" y="6312631"/>
                </a:cubicBezTo>
                <a:cubicBezTo>
                  <a:pt x="2193451" y="6280536"/>
                  <a:pt x="1433217" y="6272145"/>
                  <a:pt x="1052126" y="6312631"/>
                </a:cubicBezTo>
                <a:cubicBezTo>
                  <a:pt x="559436" y="6223593"/>
                  <a:pt x="104645" y="5805417"/>
                  <a:pt x="0" y="5260505"/>
                </a:cubicBezTo>
                <a:cubicBezTo>
                  <a:pt x="-21418" y="4988872"/>
                  <a:pt x="11331" y="4855126"/>
                  <a:pt x="0" y="4701392"/>
                </a:cubicBezTo>
                <a:cubicBezTo>
                  <a:pt x="-11331" y="4547658"/>
                  <a:pt x="6921" y="4314140"/>
                  <a:pt x="0" y="4184362"/>
                </a:cubicBezTo>
                <a:cubicBezTo>
                  <a:pt x="-6921" y="4054584"/>
                  <a:pt x="1085" y="3855998"/>
                  <a:pt x="0" y="3709417"/>
                </a:cubicBezTo>
                <a:cubicBezTo>
                  <a:pt x="-1085" y="3562837"/>
                  <a:pt x="-24517" y="3335865"/>
                  <a:pt x="0" y="3108220"/>
                </a:cubicBezTo>
                <a:cubicBezTo>
                  <a:pt x="24517" y="2880575"/>
                  <a:pt x="12495" y="2750938"/>
                  <a:pt x="0" y="2633274"/>
                </a:cubicBezTo>
                <a:cubicBezTo>
                  <a:pt x="-12495" y="2515610"/>
                  <a:pt x="22428" y="2283580"/>
                  <a:pt x="0" y="2032077"/>
                </a:cubicBezTo>
                <a:cubicBezTo>
                  <a:pt x="-22428" y="1780574"/>
                  <a:pt x="18989" y="1462556"/>
                  <a:pt x="0" y="1052126"/>
                </a:cubicBezTo>
                <a:close/>
              </a:path>
              <a:path w="11632744" h="6312631" stroke="0" extrusionOk="0">
                <a:moveTo>
                  <a:pt x="0" y="1052126"/>
                </a:moveTo>
                <a:cubicBezTo>
                  <a:pt x="88571" y="502946"/>
                  <a:pt x="461126" y="-57178"/>
                  <a:pt x="1052126" y="0"/>
                </a:cubicBezTo>
                <a:cubicBezTo>
                  <a:pt x="1164994" y="-13810"/>
                  <a:pt x="1443144" y="12348"/>
                  <a:pt x="1542163" y="0"/>
                </a:cubicBezTo>
                <a:cubicBezTo>
                  <a:pt x="1641182" y="-12348"/>
                  <a:pt x="1849447" y="17479"/>
                  <a:pt x="2032199" y="0"/>
                </a:cubicBezTo>
                <a:cubicBezTo>
                  <a:pt x="2214951" y="-17479"/>
                  <a:pt x="2487032" y="21309"/>
                  <a:pt x="2808091" y="0"/>
                </a:cubicBezTo>
                <a:cubicBezTo>
                  <a:pt x="3129150" y="-21309"/>
                  <a:pt x="3455160" y="-8732"/>
                  <a:pt x="3679267" y="0"/>
                </a:cubicBezTo>
                <a:cubicBezTo>
                  <a:pt x="3903374" y="8732"/>
                  <a:pt x="4168219" y="-13226"/>
                  <a:pt x="4359874" y="0"/>
                </a:cubicBezTo>
                <a:cubicBezTo>
                  <a:pt x="4551529" y="13226"/>
                  <a:pt x="4816136" y="-26039"/>
                  <a:pt x="4945196" y="0"/>
                </a:cubicBezTo>
                <a:cubicBezTo>
                  <a:pt x="5074256" y="26039"/>
                  <a:pt x="5254933" y="8632"/>
                  <a:pt x="5339947" y="0"/>
                </a:cubicBezTo>
                <a:cubicBezTo>
                  <a:pt x="5424961" y="-8632"/>
                  <a:pt x="5743445" y="18504"/>
                  <a:pt x="6020554" y="0"/>
                </a:cubicBezTo>
                <a:cubicBezTo>
                  <a:pt x="6297663" y="-18504"/>
                  <a:pt x="6438556" y="27350"/>
                  <a:pt x="6701161" y="0"/>
                </a:cubicBezTo>
                <a:cubicBezTo>
                  <a:pt x="6963766" y="-27350"/>
                  <a:pt x="6956017" y="-10878"/>
                  <a:pt x="7191197" y="0"/>
                </a:cubicBezTo>
                <a:cubicBezTo>
                  <a:pt x="7426377" y="10878"/>
                  <a:pt x="7432993" y="-15931"/>
                  <a:pt x="7585949" y="0"/>
                </a:cubicBezTo>
                <a:cubicBezTo>
                  <a:pt x="7738905" y="15931"/>
                  <a:pt x="7802443" y="90"/>
                  <a:pt x="7980701" y="0"/>
                </a:cubicBezTo>
                <a:cubicBezTo>
                  <a:pt x="8158959" y="-90"/>
                  <a:pt x="8476320" y="15410"/>
                  <a:pt x="8851877" y="0"/>
                </a:cubicBezTo>
                <a:cubicBezTo>
                  <a:pt x="9227434" y="-15410"/>
                  <a:pt x="9200742" y="7343"/>
                  <a:pt x="9437199" y="0"/>
                </a:cubicBezTo>
                <a:cubicBezTo>
                  <a:pt x="9673656" y="-7343"/>
                  <a:pt x="9811597" y="-7246"/>
                  <a:pt x="9927236" y="0"/>
                </a:cubicBezTo>
                <a:cubicBezTo>
                  <a:pt x="10042875" y="7246"/>
                  <a:pt x="10292408" y="18081"/>
                  <a:pt x="10580618" y="0"/>
                </a:cubicBezTo>
                <a:cubicBezTo>
                  <a:pt x="11223541" y="19433"/>
                  <a:pt x="11597964" y="463930"/>
                  <a:pt x="11632744" y="1052126"/>
                </a:cubicBezTo>
                <a:cubicBezTo>
                  <a:pt x="11642767" y="1338635"/>
                  <a:pt x="11661586" y="1474600"/>
                  <a:pt x="11632744" y="1737491"/>
                </a:cubicBezTo>
                <a:cubicBezTo>
                  <a:pt x="11603902" y="2000382"/>
                  <a:pt x="11619919" y="2248164"/>
                  <a:pt x="11632744" y="2422855"/>
                </a:cubicBezTo>
                <a:cubicBezTo>
                  <a:pt x="11645569" y="2597546"/>
                  <a:pt x="11633758" y="2814424"/>
                  <a:pt x="11632744" y="2939885"/>
                </a:cubicBezTo>
                <a:cubicBezTo>
                  <a:pt x="11631731" y="3065346"/>
                  <a:pt x="11646268" y="3351552"/>
                  <a:pt x="11632744" y="3583165"/>
                </a:cubicBezTo>
                <a:cubicBezTo>
                  <a:pt x="11619220" y="3814778"/>
                  <a:pt x="11625264" y="3920040"/>
                  <a:pt x="11632744" y="4058111"/>
                </a:cubicBezTo>
                <a:cubicBezTo>
                  <a:pt x="11640224" y="4196182"/>
                  <a:pt x="11660813" y="4464490"/>
                  <a:pt x="11632744" y="4743476"/>
                </a:cubicBezTo>
                <a:cubicBezTo>
                  <a:pt x="11604675" y="5022462"/>
                  <a:pt x="11656431" y="5059165"/>
                  <a:pt x="11632744" y="5260505"/>
                </a:cubicBezTo>
                <a:cubicBezTo>
                  <a:pt x="11659207" y="5787041"/>
                  <a:pt x="11240008" y="6416790"/>
                  <a:pt x="10580618" y="6312631"/>
                </a:cubicBezTo>
                <a:cubicBezTo>
                  <a:pt x="10315677" y="6332876"/>
                  <a:pt x="10143403" y="6287226"/>
                  <a:pt x="9900011" y="6312631"/>
                </a:cubicBezTo>
                <a:cubicBezTo>
                  <a:pt x="9656619" y="6338036"/>
                  <a:pt x="9441826" y="6322924"/>
                  <a:pt x="9314690" y="6312631"/>
                </a:cubicBezTo>
                <a:cubicBezTo>
                  <a:pt x="9187554" y="6302338"/>
                  <a:pt x="8682613" y="6283731"/>
                  <a:pt x="8443513" y="6312631"/>
                </a:cubicBezTo>
                <a:cubicBezTo>
                  <a:pt x="8204413" y="6341531"/>
                  <a:pt x="8133974" y="6324006"/>
                  <a:pt x="8048762" y="6312631"/>
                </a:cubicBezTo>
                <a:cubicBezTo>
                  <a:pt x="7963550" y="6301256"/>
                  <a:pt x="7798310" y="6325339"/>
                  <a:pt x="7558725" y="6312631"/>
                </a:cubicBezTo>
                <a:cubicBezTo>
                  <a:pt x="7319140" y="6299923"/>
                  <a:pt x="7115297" y="6304316"/>
                  <a:pt x="6878118" y="6312631"/>
                </a:cubicBezTo>
                <a:cubicBezTo>
                  <a:pt x="6640939" y="6320946"/>
                  <a:pt x="6452739" y="6307578"/>
                  <a:pt x="6292797" y="6312631"/>
                </a:cubicBezTo>
                <a:cubicBezTo>
                  <a:pt x="6132855" y="6317684"/>
                  <a:pt x="6021048" y="6308611"/>
                  <a:pt x="5802760" y="6312631"/>
                </a:cubicBezTo>
                <a:cubicBezTo>
                  <a:pt x="5584472" y="6316651"/>
                  <a:pt x="5181677" y="6306604"/>
                  <a:pt x="4931583" y="6312631"/>
                </a:cubicBezTo>
                <a:cubicBezTo>
                  <a:pt x="4681489" y="6318658"/>
                  <a:pt x="4680300" y="6319951"/>
                  <a:pt x="4536832" y="6312631"/>
                </a:cubicBezTo>
                <a:cubicBezTo>
                  <a:pt x="4393364" y="6305311"/>
                  <a:pt x="4277954" y="6302199"/>
                  <a:pt x="4046795" y="6312631"/>
                </a:cubicBezTo>
                <a:cubicBezTo>
                  <a:pt x="3815636" y="6323063"/>
                  <a:pt x="3749184" y="6307084"/>
                  <a:pt x="3652043" y="6312631"/>
                </a:cubicBezTo>
                <a:cubicBezTo>
                  <a:pt x="3554902" y="6318178"/>
                  <a:pt x="3220842" y="6336013"/>
                  <a:pt x="2876152" y="6312631"/>
                </a:cubicBezTo>
                <a:cubicBezTo>
                  <a:pt x="2531462" y="6289249"/>
                  <a:pt x="2380414" y="6283945"/>
                  <a:pt x="2004975" y="6312631"/>
                </a:cubicBezTo>
                <a:cubicBezTo>
                  <a:pt x="1629536" y="6341317"/>
                  <a:pt x="1463084" y="6309772"/>
                  <a:pt x="1052126" y="6312631"/>
                </a:cubicBezTo>
                <a:cubicBezTo>
                  <a:pt x="406058" y="6259521"/>
                  <a:pt x="96166" y="5906731"/>
                  <a:pt x="0" y="5260505"/>
                </a:cubicBezTo>
                <a:cubicBezTo>
                  <a:pt x="2071" y="5097039"/>
                  <a:pt x="-4393" y="4875448"/>
                  <a:pt x="0" y="4743476"/>
                </a:cubicBezTo>
                <a:cubicBezTo>
                  <a:pt x="4393" y="4611504"/>
                  <a:pt x="-21367" y="4345439"/>
                  <a:pt x="0" y="4142279"/>
                </a:cubicBezTo>
                <a:cubicBezTo>
                  <a:pt x="21367" y="3939119"/>
                  <a:pt x="-26746" y="3779664"/>
                  <a:pt x="0" y="3498998"/>
                </a:cubicBezTo>
                <a:cubicBezTo>
                  <a:pt x="26746" y="3218332"/>
                  <a:pt x="8917" y="3094582"/>
                  <a:pt x="0" y="2981968"/>
                </a:cubicBezTo>
                <a:cubicBezTo>
                  <a:pt x="-8917" y="2869354"/>
                  <a:pt x="-13684" y="2640936"/>
                  <a:pt x="0" y="2380771"/>
                </a:cubicBezTo>
                <a:cubicBezTo>
                  <a:pt x="13684" y="2120606"/>
                  <a:pt x="11649" y="2031189"/>
                  <a:pt x="0" y="1905826"/>
                </a:cubicBezTo>
                <a:cubicBezTo>
                  <a:pt x="-11649" y="1780464"/>
                  <a:pt x="13820" y="1406661"/>
                  <a:pt x="0" y="1052126"/>
                </a:cubicBezTo>
                <a:close/>
              </a:path>
            </a:pathLst>
          </a:custGeom>
          <a:ln w="38100">
            <a:solidFill>
              <a:srgbClr val="925743"/>
            </a:solidFill>
            <a:prstDash val="dash"/>
            <a:extLst>
              <a:ext uri="{C807C97D-BFC1-408E-A445-0C87EB9F89A2}">
                <ask:lineSketchStyleProps xmlns:ask="http://schemas.microsoft.com/office/drawing/2018/sketchyshapes" xmlns="" sd="224309558">
                  <a:custGeom>
                    <a:avLst/>
                    <a:gdLst>
                      <a:gd name="connsiteX0" fmla="*/ 0 w 8648701"/>
                      <a:gd name="connsiteY0" fmla="*/ 158753 h 952500"/>
                      <a:gd name="connsiteX1" fmla="*/ 782233 w 8648701"/>
                      <a:gd name="connsiteY1" fmla="*/ 0 h 952500"/>
                      <a:gd name="connsiteX2" fmla="*/ 1146565 w 8648701"/>
                      <a:gd name="connsiteY2" fmla="*/ 0 h 952500"/>
                      <a:gd name="connsiteX3" fmla="*/ 1652582 w 8648701"/>
                      <a:gd name="connsiteY3" fmla="*/ 0 h 952500"/>
                      <a:gd name="connsiteX4" fmla="*/ 2300283 w 8648701"/>
                      <a:gd name="connsiteY4" fmla="*/ 0 h 952500"/>
                      <a:gd name="connsiteX5" fmla="*/ 2806300 w 8648701"/>
                      <a:gd name="connsiteY5" fmla="*/ 0 h 952500"/>
                      <a:gd name="connsiteX6" fmla="*/ 3383159 w 8648701"/>
                      <a:gd name="connsiteY6" fmla="*/ 0 h 952500"/>
                      <a:gd name="connsiteX7" fmla="*/ 3818333 w 8648701"/>
                      <a:gd name="connsiteY7" fmla="*/ 0 h 952500"/>
                      <a:gd name="connsiteX8" fmla="*/ 4395192 w 8648701"/>
                      <a:gd name="connsiteY8" fmla="*/ 0 h 952500"/>
                      <a:gd name="connsiteX9" fmla="*/ 4688682 w 8648701"/>
                      <a:gd name="connsiteY9" fmla="*/ 0 h 952500"/>
                      <a:gd name="connsiteX10" fmla="*/ 4982172 w 8648701"/>
                      <a:gd name="connsiteY10" fmla="*/ 0 h 952500"/>
                      <a:gd name="connsiteX11" fmla="*/ 5559031 w 8648701"/>
                      <a:gd name="connsiteY11" fmla="*/ 0 h 952500"/>
                      <a:gd name="connsiteX12" fmla="*/ 6065048 w 8648701"/>
                      <a:gd name="connsiteY12" fmla="*/ 0 h 952500"/>
                      <a:gd name="connsiteX13" fmla="*/ 6358537 w 8648701"/>
                      <a:gd name="connsiteY13" fmla="*/ 0 h 952500"/>
                      <a:gd name="connsiteX14" fmla="*/ 6935396 w 8648701"/>
                      <a:gd name="connsiteY14" fmla="*/ 0 h 952500"/>
                      <a:gd name="connsiteX15" fmla="*/ 7299728 w 8648701"/>
                      <a:gd name="connsiteY15" fmla="*/ 0 h 952500"/>
                      <a:gd name="connsiteX16" fmla="*/ 7866467 w 8648701"/>
                      <a:gd name="connsiteY16" fmla="*/ 0 h 952500"/>
                      <a:gd name="connsiteX17" fmla="*/ 8648701 w 8648701"/>
                      <a:gd name="connsiteY17" fmla="*/ 158753 h 952500"/>
                      <a:gd name="connsiteX18" fmla="*/ 8648701 w 8648701"/>
                      <a:gd name="connsiteY18" fmla="*/ 243116 h 952500"/>
                      <a:gd name="connsiteX19" fmla="*/ 8648701 w 8648701"/>
                      <a:gd name="connsiteY19" fmla="*/ 340179 h 952500"/>
                      <a:gd name="connsiteX20" fmla="*/ 8648701 w 8648701"/>
                      <a:gd name="connsiteY20" fmla="*/ 430893 h 952500"/>
                      <a:gd name="connsiteX21" fmla="*/ 8648701 w 8648701"/>
                      <a:gd name="connsiteY21" fmla="*/ 508906 h 952500"/>
                      <a:gd name="connsiteX22" fmla="*/ 8648701 w 8648701"/>
                      <a:gd name="connsiteY22" fmla="*/ 599620 h 952500"/>
                      <a:gd name="connsiteX23" fmla="*/ 8648701 w 8648701"/>
                      <a:gd name="connsiteY23" fmla="*/ 671283 h 952500"/>
                      <a:gd name="connsiteX24" fmla="*/ 8648701 w 8648701"/>
                      <a:gd name="connsiteY24" fmla="*/ 793746 h 952500"/>
                      <a:gd name="connsiteX25" fmla="*/ 7866467 w 8648701"/>
                      <a:gd name="connsiteY25" fmla="*/ 952500 h 952500"/>
                      <a:gd name="connsiteX26" fmla="*/ 7572977 w 8648701"/>
                      <a:gd name="connsiteY26" fmla="*/ 952500 h 952500"/>
                      <a:gd name="connsiteX27" fmla="*/ 6996118 w 8648701"/>
                      <a:gd name="connsiteY27" fmla="*/ 952500 h 952500"/>
                      <a:gd name="connsiteX28" fmla="*/ 6631786 w 8648701"/>
                      <a:gd name="connsiteY28" fmla="*/ 952500 h 952500"/>
                      <a:gd name="connsiteX29" fmla="*/ 6054927 w 8648701"/>
                      <a:gd name="connsiteY29" fmla="*/ 952500 h 952500"/>
                      <a:gd name="connsiteX30" fmla="*/ 5407226 w 8648701"/>
                      <a:gd name="connsiteY30" fmla="*/ 952500 h 952500"/>
                      <a:gd name="connsiteX31" fmla="*/ 5042893 w 8648701"/>
                      <a:gd name="connsiteY31" fmla="*/ 952500 h 952500"/>
                      <a:gd name="connsiteX32" fmla="*/ 4607720 w 8648701"/>
                      <a:gd name="connsiteY32" fmla="*/ 952500 h 952500"/>
                      <a:gd name="connsiteX33" fmla="*/ 4243387 w 8648701"/>
                      <a:gd name="connsiteY33" fmla="*/ 952500 h 952500"/>
                      <a:gd name="connsiteX34" fmla="*/ 3737370 w 8648701"/>
                      <a:gd name="connsiteY34" fmla="*/ 952500 h 952500"/>
                      <a:gd name="connsiteX35" fmla="*/ 3089669 w 8648701"/>
                      <a:gd name="connsiteY35" fmla="*/ 952500 h 952500"/>
                      <a:gd name="connsiteX36" fmla="*/ 2725337 w 8648701"/>
                      <a:gd name="connsiteY36" fmla="*/ 952500 h 952500"/>
                      <a:gd name="connsiteX37" fmla="*/ 2290163 w 8648701"/>
                      <a:gd name="connsiteY37" fmla="*/ 952500 h 952500"/>
                      <a:gd name="connsiteX38" fmla="*/ 1784146 w 8648701"/>
                      <a:gd name="connsiteY38" fmla="*/ 952500 h 952500"/>
                      <a:gd name="connsiteX39" fmla="*/ 782233 w 8648701"/>
                      <a:gd name="connsiteY39" fmla="*/ 952500 h 952500"/>
                      <a:gd name="connsiteX40" fmla="*/ 0 w 8648701"/>
                      <a:gd name="connsiteY40" fmla="*/ 793746 h 952500"/>
                      <a:gd name="connsiteX41" fmla="*/ 0 w 8648701"/>
                      <a:gd name="connsiteY41" fmla="*/ 709383 h 952500"/>
                      <a:gd name="connsiteX42" fmla="*/ 0 w 8648701"/>
                      <a:gd name="connsiteY42" fmla="*/ 631369 h 952500"/>
                      <a:gd name="connsiteX43" fmla="*/ 0 w 8648701"/>
                      <a:gd name="connsiteY43" fmla="*/ 559706 h 952500"/>
                      <a:gd name="connsiteX44" fmla="*/ 0 w 8648701"/>
                      <a:gd name="connsiteY44" fmla="*/ 468992 h 952500"/>
                      <a:gd name="connsiteX45" fmla="*/ 0 w 8648701"/>
                      <a:gd name="connsiteY45" fmla="*/ 397329 h 952500"/>
                      <a:gd name="connsiteX46" fmla="*/ 0 w 8648701"/>
                      <a:gd name="connsiteY46" fmla="*/ 306615 h 952500"/>
                      <a:gd name="connsiteX47" fmla="*/ 0 w 8648701"/>
                      <a:gd name="connsiteY47" fmla="*/ 158753 h 952500"/>
                      <a:gd name="connsiteX0" fmla="*/ 0 w 8648701"/>
                      <a:gd name="connsiteY0" fmla="*/ 158753 h 952500"/>
                      <a:gd name="connsiteX1" fmla="*/ 782233 w 8648701"/>
                      <a:gd name="connsiteY1" fmla="*/ 0 h 952500"/>
                      <a:gd name="connsiteX2" fmla="*/ 1146565 w 8648701"/>
                      <a:gd name="connsiteY2" fmla="*/ 0 h 952500"/>
                      <a:gd name="connsiteX3" fmla="*/ 1510897 w 8648701"/>
                      <a:gd name="connsiteY3" fmla="*/ 0 h 952500"/>
                      <a:gd name="connsiteX4" fmla="*/ 2087756 w 8648701"/>
                      <a:gd name="connsiteY4" fmla="*/ 0 h 952500"/>
                      <a:gd name="connsiteX5" fmla="*/ 2735457 w 8648701"/>
                      <a:gd name="connsiteY5" fmla="*/ 0 h 952500"/>
                      <a:gd name="connsiteX6" fmla="*/ 3241474 w 8648701"/>
                      <a:gd name="connsiteY6" fmla="*/ 0 h 952500"/>
                      <a:gd name="connsiteX7" fmla="*/ 3676649 w 8648701"/>
                      <a:gd name="connsiteY7" fmla="*/ 0 h 952500"/>
                      <a:gd name="connsiteX8" fmla="*/ 3970138 w 8648701"/>
                      <a:gd name="connsiteY8" fmla="*/ 0 h 952500"/>
                      <a:gd name="connsiteX9" fmla="*/ 4476155 w 8648701"/>
                      <a:gd name="connsiteY9" fmla="*/ 0 h 952500"/>
                      <a:gd name="connsiteX10" fmla="*/ 4982172 w 8648701"/>
                      <a:gd name="connsiteY10" fmla="*/ 0 h 952500"/>
                      <a:gd name="connsiteX11" fmla="*/ 5346504 w 8648701"/>
                      <a:gd name="connsiteY11" fmla="*/ 0 h 952500"/>
                      <a:gd name="connsiteX12" fmla="*/ 5639993 w 8648701"/>
                      <a:gd name="connsiteY12" fmla="*/ 0 h 952500"/>
                      <a:gd name="connsiteX13" fmla="*/ 5933483 w 8648701"/>
                      <a:gd name="connsiteY13" fmla="*/ 0 h 952500"/>
                      <a:gd name="connsiteX14" fmla="*/ 6581184 w 8648701"/>
                      <a:gd name="connsiteY14" fmla="*/ 0 h 952500"/>
                      <a:gd name="connsiteX15" fmla="*/ 7016359 w 8648701"/>
                      <a:gd name="connsiteY15" fmla="*/ 0 h 952500"/>
                      <a:gd name="connsiteX16" fmla="*/ 7380691 w 8648701"/>
                      <a:gd name="connsiteY16" fmla="*/ 0 h 952500"/>
                      <a:gd name="connsiteX17" fmla="*/ 7866467 w 8648701"/>
                      <a:gd name="connsiteY17" fmla="*/ 0 h 952500"/>
                      <a:gd name="connsiteX18" fmla="*/ 8648701 w 8648701"/>
                      <a:gd name="connsiteY18" fmla="*/ 158753 h 952500"/>
                      <a:gd name="connsiteX19" fmla="*/ 8648701 w 8648701"/>
                      <a:gd name="connsiteY19" fmla="*/ 262166 h 952500"/>
                      <a:gd name="connsiteX20" fmla="*/ 8648701 w 8648701"/>
                      <a:gd name="connsiteY20" fmla="*/ 365579 h 952500"/>
                      <a:gd name="connsiteX21" fmla="*/ 8648701 w 8648701"/>
                      <a:gd name="connsiteY21" fmla="*/ 443593 h 952500"/>
                      <a:gd name="connsiteX22" fmla="*/ 8648701 w 8648701"/>
                      <a:gd name="connsiteY22" fmla="*/ 540656 h 952500"/>
                      <a:gd name="connsiteX23" fmla="*/ 8648701 w 8648701"/>
                      <a:gd name="connsiteY23" fmla="*/ 612320 h 952500"/>
                      <a:gd name="connsiteX24" fmla="*/ 8648701 w 8648701"/>
                      <a:gd name="connsiteY24" fmla="*/ 715733 h 952500"/>
                      <a:gd name="connsiteX25" fmla="*/ 8648701 w 8648701"/>
                      <a:gd name="connsiteY25" fmla="*/ 793746 h 952500"/>
                      <a:gd name="connsiteX26" fmla="*/ 7866467 w 8648701"/>
                      <a:gd name="connsiteY26" fmla="*/ 952500 h 952500"/>
                      <a:gd name="connsiteX27" fmla="*/ 7360450 w 8648701"/>
                      <a:gd name="connsiteY27" fmla="*/ 952500 h 952500"/>
                      <a:gd name="connsiteX28" fmla="*/ 6925276 w 8648701"/>
                      <a:gd name="connsiteY28" fmla="*/ 952500 h 952500"/>
                      <a:gd name="connsiteX29" fmla="*/ 6277574 w 8648701"/>
                      <a:gd name="connsiteY29" fmla="*/ 952500 h 952500"/>
                      <a:gd name="connsiteX30" fmla="*/ 5984085 w 8648701"/>
                      <a:gd name="connsiteY30" fmla="*/ 952500 h 952500"/>
                      <a:gd name="connsiteX31" fmla="*/ 5619753 w 8648701"/>
                      <a:gd name="connsiteY31" fmla="*/ 952500 h 952500"/>
                      <a:gd name="connsiteX32" fmla="*/ 5113736 w 8648701"/>
                      <a:gd name="connsiteY32" fmla="*/ 952500 h 952500"/>
                      <a:gd name="connsiteX33" fmla="*/ 4678562 w 8648701"/>
                      <a:gd name="connsiteY33" fmla="*/ 952500 h 952500"/>
                      <a:gd name="connsiteX34" fmla="*/ 4314230 w 8648701"/>
                      <a:gd name="connsiteY34" fmla="*/ 952500 h 952500"/>
                      <a:gd name="connsiteX35" fmla="*/ 3666528 w 8648701"/>
                      <a:gd name="connsiteY35" fmla="*/ 952500 h 952500"/>
                      <a:gd name="connsiteX36" fmla="*/ 3373039 w 8648701"/>
                      <a:gd name="connsiteY36" fmla="*/ 952500 h 952500"/>
                      <a:gd name="connsiteX37" fmla="*/ 3008707 w 8648701"/>
                      <a:gd name="connsiteY37" fmla="*/ 952500 h 952500"/>
                      <a:gd name="connsiteX38" fmla="*/ 2715217 w 8648701"/>
                      <a:gd name="connsiteY38" fmla="*/ 952500 h 952500"/>
                      <a:gd name="connsiteX39" fmla="*/ 2138358 w 8648701"/>
                      <a:gd name="connsiteY39" fmla="*/ 952500 h 952500"/>
                      <a:gd name="connsiteX40" fmla="*/ 1490656 w 8648701"/>
                      <a:gd name="connsiteY40" fmla="*/ 952500 h 952500"/>
                      <a:gd name="connsiteX41" fmla="*/ 782233 w 8648701"/>
                      <a:gd name="connsiteY41" fmla="*/ 952500 h 952500"/>
                      <a:gd name="connsiteX42" fmla="*/ 0 w 8648701"/>
                      <a:gd name="connsiteY42" fmla="*/ 793746 h 952500"/>
                      <a:gd name="connsiteX43" fmla="*/ 0 w 8648701"/>
                      <a:gd name="connsiteY43" fmla="*/ 715733 h 952500"/>
                      <a:gd name="connsiteX44" fmla="*/ 0 w 8648701"/>
                      <a:gd name="connsiteY44" fmla="*/ 625020 h 952500"/>
                      <a:gd name="connsiteX45" fmla="*/ 0 w 8648701"/>
                      <a:gd name="connsiteY45" fmla="*/ 527956 h 952500"/>
                      <a:gd name="connsiteX46" fmla="*/ 0 w 8648701"/>
                      <a:gd name="connsiteY46" fmla="*/ 449943 h 952500"/>
                      <a:gd name="connsiteX47" fmla="*/ 0 w 8648701"/>
                      <a:gd name="connsiteY47" fmla="*/ 359229 h 952500"/>
                      <a:gd name="connsiteX48" fmla="*/ 0 w 8648701"/>
                      <a:gd name="connsiteY48" fmla="*/ 287566 h 952500"/>
                      <a:gd name="connsiteX49" fmla="*/ 0 w 8648701"/>
                      <a:gd name="connsiteY49" fmla="*/ 158753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648701" h="952500" fill="none" extrusionOk="0">
                        <a:moveTo>
                          <a:pt x="0" y="158753"/>
                        </a:moveTo>
                        <a:cubicBezTo>
                          <a:pt x="29664" y="106055"/>
                          <a:pt x="434485" y="41397"/>
                          <a:pt x="782233" y="0"/>
                        </a:cubicBezTo>
                        <a:cubicBezTo>
                          <a:pt x="933006" y="-21514"/>
                          <a:pt x="1059079" y="-4744"/>
                          <a:pt x="1146565" y="0"/>
                        </a:cubicBezTo>
                        <a:cubicBezTo>
                          <a:pt x="1225412" y="-3863"/>
                          <a:pt x="1427425" y="-13087"/>
                          <a:pt x="1652582" y="0"/>
                        </a:cubicBezTo>
                        <a:cubicBezTo>
                          <a:pt x="1876596" y="-3476"/>
                          <a:pt x="2088728" y="-37084"/>
                          <a:pt x="2300283" y="0"/>
                        </a:cubicBezTo>
                        <a:cubicBezTo>
                          <a:pt x="2507512" y="-15853"/>
                          <a:pt x="2695444" y="6914"/>
                          <a:pt x="2806300" y="0"/>
                        </a:cubicBezTo>
                        <a:cubicBezTo>
                          <a:pt x="2922238" y="461"/>
                          <a:pt x="3102805" y="-9685"/>
                          <a:pt x="3383159" y="0"/>
                        </a:cubicBezTo>
                        <a:cubicBezTo>
                          <a:pt x="3629833" y="14215"/>
                          <a:pt x="3713072" y="6407"/>
                          <a:pt x="3818333" y="0"/>
                        </a:cubicBezTo>
                        <a:cubicBezTo>
                          <a:pt x="3928089" y="23490"/>
                          <a:pt x="4155222" y="-35319"/>
                          <a:pt x="4395192" y="0"/>
                        </a:cubicBezTo>
                        <a:cubicBezTo>
                          <a:pt x="4505577" y="11582"/>
                          <a:pt x="4592379" y="-5702"/>
                          <a:pt x="4688682" y="0"/>
                        </a:cubicBezTo>
                        <a:cubicBezTo>
                          <a:pt x="4826787" y="-376"/>
                          <a:pt x="4858376" y="1320"/>
                          <a:pt x="4982172" y="0"/>
                        </a:cubicBezTo>
                        <a:cubicBezTo>
                          <a:pt x="5108504" y="-28163"/>
                          <a:pt x="5275088" y="11995"/>
                          <a:pt x="5559031" y="0"/>
                        </a:cubicBezTo>
                        <a:cubicBezTo>
                          <a:pt x="5725794" y="23541"/>
                          <a:pt x="5907794" y="-720"/>
                          <a:pt x="6065048" y="0"/>
                        </a:cubicBezTo>
                        <a:cubicBezTo>
                          <a:pt x="6164575" y="-13792"/>
                          <a:pt x="6227415" y="7112"/>
                          <a:pt x="6358537" y="0"/>
                        </a:cubicBezTo>
                        <a:cubicBezTo>
                          <a:pt x="6417282" y="24727"/>
                          <a:pt x="6707677" y="-14932"/>
                          <a:pt x="6935396" y="0"/>
                        </a:cubicBezTo>
                        <a:cubicBezTo>
                          <a:pt x="7121154" y="6904"/>
                          <a:pt x="7200637" y="19121"/>
                          <a:pt x="7299728" y="0"/>
                        </a:cubicBezTo>
                        <a:cubicBezTo>
                          <a:pt x="7415764" y="25784"/>
                          <a:pt x="7679918" y="20854"/>
                          <a:pt x="7866467" y="0"/>
                        </a:cubicBezTo>
                        <a:cubicBezTo>
                          <a:pt x="8311361" y="-1181"/>
                          <a:pt x="8601506" y="69380"/>
                          <a:pt x="8648701" y="158753"/>
                        </a:cubicBezTo>
                        <a:cubicBezTo>
                          <a:pt x="8638630" y="178765"/>
                          <a:pt x="8633471" y="206876"/>
                          <a:pt x="8648701" y="243116"/>
                        </a:cubicBezTo>
                        <a:cubicBezTo>
                          <a:pt x="8657067" y="276666"/>
                          <a:pt x="8653844" y="296562"/>
                          <a:pt x="8648701" y="340179"/>
                        </a:cubicBezTo>
                        <a:cubicBezTo>
                          <a:pt x="8645225" y="384066"/>
                          <a:pt x="8637059" y="394647"/>
                          <a:pt x="8648701" y="430893"/>
                        </a:cubicBezTo>
                        <a:cubicBezTo>
                          <a:pt x="8656333" y="467847"/>
                          <a:pt x="8638601" y="471084"/>
                          <a:pt x="8648701" y="508906"/>
                        </a:cubicBezTo>
                        <a:cubicBezTo>
                          <a:pt x="8667850" y="552173"/>
                          <a:pt x="8662858" y="573555"/>
                          <a:pt x="8648701" y="599620"/>
                        </a:cubicBezTo>
                        <a:cubicBezTo>
                          <a:pt x="8640799" y="621321"/>
                          <a:pt x="8641959" y="642115"/>
                          <a:pt x="8648701" y="671283"/>
                        </a:cubicBezTo>
                        <a:cubicBezTo>
                          <a:pt x="8657683" y="698980"/>
                          <a:pt x="8664112" y="737312"/>
                          <a:pt x="8648701" y="793746"/>
                        </a:cubicBezTo>
                        <a:cubicBezTo>
                          <a:pt x="8605252" y="869259"/>
                          <a:pt x="8343652" y="938036"/>
                          <a:pt x="7866467" y="952500"/>
                        </a:cubicBezTo>
                        <a:cubicBezTo>
                          <a:pt x="7787190" y="959514"/>
                          <a:pt x="7634702" y="944180"/>
                          <a:pt x="7572977" y="952500"/>
                        </a:cubicBezTo>
                        <a:cubicBezTo>
                          <a:pt x="7303806" y="977652"/>
                          <a:pt x="7217423" y="965403"/>
                          <a:pt x="6996118" y="952500"/>
                        </a:cubicBezTo>
                        <a:cubicBezTo>
                          <a:pt x="6916937" y="958994"/>
                          <a:pt x="6735821" y="959529"/>
                          <a:pt x="6631786" y="952500"/>
                        </a:cubicBezTo>
                        <a:cubicBezTo>
                          <a:pt x="6582379" y="953642"/>
                          <a:pt x="6327520" y="963904"/>
                          <a:pt x="6054927" y="952500"/>
                        </a:cubicBezTo>
                        <a:cubicBezTo>
                          <a:pt x="5807569" y="942663"/>
                          <a:pt x="5708948" y="929971"/>
                          <a:pt x="5407226" y="952500"/>
                        </a:cubicBezTo>
                        <a:cubicBezTo>
                          <a:pt x="5099054" y="972053"/>
                          <a:pt x="5181347" y="953364"/>
                          <a:pt x="5042893" y="952500"/>
                        </a:cubicBezTo>
                        <a:cubicBezTo>
                          <a:pt x="4893730" y="967145"/>
                          <a:pt x="4748543" y="961728"/>
                          <a:pt x="4607720" y="952500"/>
                        </a:cubicBezTo>
                        <a:cubicBezTo>
                          <a:pt x="4450447" y="941460"/>
                          <a:pt x="4340409" y="942445"/>
                          <a:pt x="4243387" y="952500"/>
                        </a:cubicBezTo>
                        <a:cubicBezTo>
                          <a:pt x="4156826" y="928741"/>
                          <a:pt x="3946905" y="953765"/>
                          <a:pt x="3737370" y="952500"/>
                        </a:cubicBezTo>
                        <a:cubicBezTo>
                          <a:pt x="3518025" y="949573"/>
                          <a:pt x="3396060" y="974147"/>
                          <a:pt x="3089669" y="952500"/>
                        </a:cubicBezTo>
                        <a:cubicBezTo>
                          <a:pt x="2778353" y="916678"/>
                          <a:pt x="2901624" y="959926"/>
                          <a:pt x="2725337" y="952500"/>
                        </a:cubicBezTo>
                        <a:cubicBezTo>
                          <a:pt x="2564516" y="936970"/>
                          <a:pt x="2405080" y="941311"/>
                          <a:pt x="2290163" y="952500"/>
                        </a:cubicBezTo>
                        <a:cubicBezTo>
                          <a:pt x="2166061" y="940245"/>
                          <a:pt x="1915497" y="947823"/>
                          <a:pt x="1784146" y="952500"/>
                        </a:cubicBezTo>
                        <a:cubicBezTo>
                          <a:pt x="1587919" y="907027"/>
                          <a:pt x="1085274" y="909131"/>
                          <a:pt x="782233" y="952500"/>
                        </a:cubicBezTo>
                        <a:cubicBezTo>
                          <a:pt x="418440" y="940226"/>
                          <a:pt x="73180" y="878512"/>
                          <a:pt x="0" y="793746"/>
                        </a:cubicBezTo>
                        <a:cubicBezTo>
                          <a:pt x="-13628" y="752834"/>
                          <a:pt x="9829" y="729808"/>
                          <a:pt x="0" y="709383"/>
                        </a:cubicBezTo>
                        <a:cubicBezTo>
                          <a:pt x="-12857" y="684391"/>
                          <a:pt x="7425" y="653366"/>
                          <a:pt x="0" y="631369"/>
                        </a:cubicBezTo>
                        <a:cubicBezTo>
                          <a:pt x="-5745" y="612554"/>
                          <a:pt x="6047" y="582941"/>
                          <a:pt x="0" y="559706"/>
                        </a:cubicBezTo>
                        <a:cubicBezTo>
                          <a:pt x="-4830" y="533594"/>
                          <a:pt x="-18788" y="501564"/>
                          <a:pt x="0" y="468992"/>
                        </a:cubicBezTo>
                        <a:cubicBezTo>
                          <a:pt x="20179" y="434271"/>
                          <a:pt x="9008" y="410142"/>
                          <a:pt x="0" y="397329"/>
                        </a:cubicBezTo>
                        <a:cubicBezTo>
                          <a:pt x="-2065" y="382735"/>
                          <a:pt x="17068" y="345795"/>
                          <a:pt x="0" y="306615"/>
                        </a:cubicBezTo>
                        <a:cubicBezTo>
                          <a:pt x="-6875" y="276050"/>
                          <a:pt x="10401" y="216924"/>
                          <a:pt x="0" y="158753"/>
                        </a:cubicBezTo>
                        <a:close/>
                      </a:path>
                      <a:path w="8648701" h="952500" stroke="0" extrusionOk="0">
                        <a:moveTo>
                          <a:pt x="0" y="158753"/>
                        </a:moveTo>
                        <a:cubicBezTo>
                          <a:pt x="36272" y="131556"/>
                          <a:pt x="399864" y="23366"/>
                          <a:pt x="782233" y="0"/>
                        </a:cubicBezTo>
                        <a:cubicBezTo>
                          <a:pt x="877774" y="2568"/>
                          <a:pt x="1079626" y="3630"/>
                          <a:pt x="1146565" y="0"/>
                        </a:cubicBezTo>
                        <a:cubicBezTo>
                          <a:pt x="1214753" y="-1463"/>
                          <a:pt x="1404081" y="6529"/>
                          <a:pt x="1510897" y="0"/>
                        </a:cubicBezTo>
                        <a:cubicBezTo>
                          <a:pt x="1621574" y="-12572"/>
                          <a:pt x="1825998" y="12179"/>
                          <a:pt x="2087756" y="0"/>
                        </a:cubicBezTo>
                        <a:cubicBezTo>
                          <a:pt x="2294863" y="-10537"/>
                          <a:pt x="2568430" y="-39002"/>
                          <a:pt x="2735457" y="0"/>
                        </a:cubicBezTo>
                        <a:cubicBezTo>
                          <a:pt x="2858068" y="13020"/>
                          <a:pt x="3070280" y="-23803"/>
                          <a:pt x="3241474" y="0"/>
                        </a:cubicBezTo>
                        <a:cubicBezTo>
                          <a:pt x="3377032" y="18833"/>
                          <a:pt x="3580446" y="3871"/>
                          <a:pt x="3676649" y="0"/>
                        </a:cubicBezTo>
                        <a:cubicBezTo>
                          <a:pt x="3766355" y="12447"/>
                          <a:pt x="3922150" y="-119"/>
                          <a:pt x="3970138" y="0"/>
                        </a:cubicBezTo>
                        <a:cubicBezTo>
                          <a:pt x="4076848" y="-19289"/>
                          <a:pt x="4272751" y="11595"/>
                          <a:pt x="4476155" y="0"/>
                        </a:cubicBezTo>
                        <a:cubicBezTo>
                          <a:pt x="4675515" y="7370"/>
                          <a:pt x="4793391" y="5974"/>
                          <a:pt x="4982172" y="0"/>
                        </a:cubicBezTo>
                        <a:cubicBezTo>
                          <a:pt x="5178464" y="-4109"/>
                          <a:pt x="5171659" y="-926"/>
                          <a:pt x="5346504" y="0"/>
                        </a:cubicBezTo>
                        <a:cubicBezTo>
                          <a:pt x="5521572" y="1876"/>
                          <a:pt x="5527579" y="-1888"/>
                          <a:pt x="5639993" y="0"/>
                        </a:cubicBezTo>
                        <a:cubicBezTo>
                          <a:pt x="5755180" y="-8717"/>
                          <a:pt x="5794255" y="-3596"/>
                          <a:pt x="5933483" y="0"/>
                        </a:cubicBezTo>
                        <a:cubicBezTo>
                          <a:pt x="6247362" y="9139"/>
                          <a:pt x="6308586" y="-21582"/>
                          <a:pt x="6581184" y="0"/>
                        </a:cubicBezTo>
                        <a:cubicBezTo>
                          <a:pt x="6687561" y="-21663"/>
                          <a:pt x="6915139" y="7358"/>
                          <a:pt x="7016359" y="0"/>
                        </a:cubicBezTo>
                        <a:cubicBezTo>
                          <a:pt x="7167075" y="3305"/>
                          <a:pt x="7237168" y="-3715"/>
                          <a:pt x="7380691" y="0"/>
                        </a:cubicBezTo>
                        <a:cubicBezTo>
                          <a:pt x="7457454" y="43746"/>
                          <a:pt x="7652678" y="-12550"/>
                          <a:pt x="7866467" y="0"/>
                        </a:cubicBezTo>
                        <a:cubicBezTo>
                          <a:pt x="8363007" y="10790"/>
                          <a:pt x="8637791" y="73490"/>
                          <a:pt x="8648701" y="158753"/>
                        </a:cubicBezTo>
                        <a:cubicBezTo>
                          <a:pt x="8656455" y="202676"/>
                          <a:pt x="8664759" y="220006"/>
                          <a:pt x="8648701" y="262166"/>
                        </a:cubicBezTo>
                        <a:cubicBezTo>
                          <a:pt x="8630444" y="305805"/>
                          <a:pt x="8637502" y="337040"/>
                          <a:pt x="8648701" y="365579"/>
                        </a:cubicBezTo>
                        <a:cubicBezTo>
                          <a:pt x="8655144" y="393124"/>
                          <a:pt x="8650140" y="421207"/>
                          <a:pt x="8648701" y="443593"/>
                        </a:cubicBezTo>
                        <a:cubicBezTo>
                          <a:pt x="8645005" y="462206"/>
                          <a:pt x="8660271" y="505783"/>
                          <a:pt x="8648701" y="540656"/>
                        </a:cubicBezTo>
                        <a:cubicBezTo>
                          <a:pt x="8635945" y="575070"/>
                          <a:pt x="8640655" y="590797"/>
                          <a:pt x="8648701" y="612320"/>
                        </a:cubicBezTo>
                        <a:cubicBezTo>
                          <a:pt x="8648399" y="642099"/>
                          <a:pt x="8679449" y="677199"/>
                          <a:pt x="8648701" y="715733"/>
                        </a:cubicBezTo>
                        <a:cubicBezTo>
                          <a:pt x="8621296" y="759859"/>
                          <a:pt x="8665356" y="764331"/>
                          <a:pt x="8648701" y="793746"/>
                        </a:cubicBezTo>
                        <a:cubicBezTo>
                          <a:pt x="8684669" y="847816"/>
                          <a:pt x="8350893" y="988757"/>
                          <a:pt x="7866467" y="952500"/>
                        </a:cubicBezTo>
                        <a:cubicBezTo>
                          <a:pt x="7678955" y="949286"/>
                          <a:pt x="7542472" y="941816"/>
                          <a:pt x="7360450" y="952500"/>
                        </a:cubicBezTo>
                        <a:cubicBezTo>
                          <a:pt x="7174355" y="955881"/>
                          <a:pt x="7030189" y="967714"/>
                          <a:pt x="6925276" y="952500"/>
                        </a:cubicBezTo>
                        <a:cubicBezTo>
                          <a:pt x="6798330" y="962914"/>
                          <a:pt x="6476878" y="919772"/>
                          <a:pt x="6277574" y="952500"/>
                        </a:cubicBezTo>
                        <a:cubicBezTo>
                          <a:pt x="6106824" y="966358"/>
                          <a:pt x="6048693" y="960624"/>
                          <a:pt x="5984085" y="952500"/>
                        </a:cubicBezTo>
                        <a:cubicBezTo>
                          <a:pt x="5924994" y="963611"/>
                          <a:pt x="5786101" y="976799"/>
                          <a:pt x="5619753" y="952500"/>
                        </a:cubicBezTo>
                        <a:cubicBezTo>
                          <a:pt x="5416746" y="931743"/>
                          <a:pt x="5289807" y="944395"/>
                          <a:pt x="5113736" y="952500"/>
                        </a:cubicBezTo>
                        <a:cubicBezTo>
                          <a:pt x="4973906" y="940659"/>
                          <a:pt x="4827481" y="934813"/>
                          <a:pt x="4678562" y="952500"/>
                        </a:cubicBezTo>
                        <a:cubicBezTo>
                          <a:pt x="4579036" y="956488"/>
                          <a:pt x="4424998" y="939862"/>
                          <a:pt x="4314230" y="952500"/>
                        </a:cubicBezTo>
                        <a:cubicBezTo>
                          <a:pt x="4098127" y="953504"/>
                          <a:pt x="3828505" y="937646"/>
                          <a:pt x="3666528" y="952500"/>
                        </a:cubicBezTo>
                        <a:cubicBezTo>
                          <a:pt x="3567184" y="938890"/>
                          <a:pt x="3506029" y="940183"/>
                          <a:pt x="3373039" y="952500"/>
                        </a:cubicBezTo>
                        <a:cubicBezTo>
                          <a:pt x="3263687" y="953128"/>
                          <a:pt x="3194335" y="955413"/>
                          <a:pt x="3008707" y="952500"/>
                        </a:cubicBezTo>
                        <a:cubicBezTo>
                          <a:pt x="2868566" y="945541"/>
                          <a:pt x="2857552" y="948939"/>
                          <a:pt x="2715217" y="952500"/>
                        </a:cubicBezTo>
                        <a:cubicBezTo>
                          <a:pt x="2651074" y="958136"/>
                          <a:pt x="2409529" y="956942"/>
                          <a:pt x="2138358" y="952500"/>
                        </a:cubicBezTo>
                        <a:cubicBezTo>
                          <a:pt x="1874954" y="968331"/>
                          <a:pt x="1758880" y="947930"/>
                          <a:pt x="1490656" y="952500"/>
                        </a:cubicBezTo>
                        <a:cubicBezTo>
                          <a:pt x="1228075" y="968207"/>
                          <a:pt x="1095456" y="972676"/>
                          <a:pt x="782233" y="952500"/>
                        </a:cubicBezTo>
                        <a:cubicBezTo>
                          <a:pt x="319722" y="926819"/>
                          <a:pt x="71921" y="901014"/>
                          <a:pt x="0" y="793746"/>
                        </a:cubicBezTo>
                        <a:cubicBezTo>
                          <a:pt x="-2185" y="766996"/>
                          <a:pt x="-7088" y="736987"/>
                          <a:pt x="0" y="715733"/>
                        </a:cubicBezTo>
                        <a:cubicBezTo>
                          <a:pt x="-1756" y="693858"/>
                          <a:pt x="-15663" y="663193"/>
                          <a:pt x="0" y="625020"/>
                        </a:cubicBezTo>
                        <a:cubicBezTo>
                          <a:pt x="22025" y="586753"/>
                          <a:pt x="-11608" y="570474"/>
                          <a:pt x="0" y="527956"/>
                        </a:cubicBezTo>
                        <a:cubicBezTo>
                          <a:pt x="20833" y="489033"/>
                          <a:pt x="8751" y="463938"/>
                          <a:pt x="0" y="449943"/>
                        </a:cubicBezTo>
                        <a:cubicBezTo>
                          <a:pt x="-14147" y="431270"/>
                          <a:pt x="-11159" y="396347"/>
                          <a:pt x="0" y="359229"/>
                        </a:cubicBezTo>
                        <a:cubicBezTo>
                          <a:pt x="11587" y="322256"/>
                          <a:pt x="6062" y="304477"/>
                          <a:pt x="0" y="287566"/>
                        </a:cubicBezTo>
                        <a:cubicBezTo>
                          <a:pt x="-1543" y="262343"/>
                          <a:pt x="14463" y="222789"/>
                          <a:pt x="0" y="158753"/>
                        </a:cubicBezTo>
                        <a:close/>
                      </a:path>
                      <a:path w="8648701" h="952500" fill="none" stroke="0" extrusionOk="0">
                        <a:moveTo>
                          <a:pt x="0" y="158753"/>
                        </a:moveTo>
                        <a:cubicBezTo>
                          <a:pt x="99" y="75203"/>
                          <a:pt x="363108" y="-24798"/>
                          <a:pt x="782233" y="0"/>
                        </a:cubicBezTo>
                        <a:cubicBezTo>
                          <a:pt x="928963" y="8828"/>
                          <a:pt x="1058987" y="9811"/>
                          <a:pt x="1146565" y="0"/>
                        </a:cubicBezTo>
                        <a:cubicBezTo>
                          <a:pt x="1212928" y="-20137"/>
                          <a:pt x="1437928" y="-19570"/>
                          <a:pt x="1652582" y="0"/>
                        </a:cubicBezTo>
                        <a:cubicBezTo>
                          <a:pt x="1895360" y="45891"/>
                          <a:pt x="2077514" y="24492"/>
                          <a:pt x="2300283" y="0"/>
                        </a:cubicBezTo>
                        <a:cubicBezTo>
                          <a:pt x="2508782" y="-7827"/>
                          <a:pt x="2681173" y="18774"/>
                          <a:pt x="2806300" y="0"/>
                        </a:cubicBezTo>
                        <a:cubicBezTo>
                          <a:pt x="2912654" y="30640"/>
                          <a:pt x="3125991" y="-11593"/>
                          <a:pt x="3383159" y="0"/>
                        </a:cubicBezTo>
                        <a:cubicBezTo>
                          <a:pt x="3640728" y="14667"/>
                          <a:pt x="3706679" y="-12648"/>
                          <a:pt x="3818333" y="0"/>
                        </a:cubicBezTo>
                        <a:cubicBezTo>
                          <a:pt x="3945658" y="33129"/>
                          <a:pt x="4160761" y="-40106"/>
                          <a:pt x="4395192" y="0"/>
                        </a:cubicBezTo>
                        <a:cubicBezTo>
                          <a:pt x="4516467" y="5902"/>
                          <a:pt x="4555320" y="-2441"/>
                          <a:pt x="4688682" y="0"/>
                        </a:cubicBezTo>
                        <a:cubicBezTo>
                          <a:pt x="4818471" y="4128"/>
                          <a:pt x="4861093" y="-760"/>
                          <a:pt x="4982172" y="0"/>
                        </a:cubicBezTo>
                        <a:cubicBezTo>
                          <a:pt x="5173558" y="22965"/>
                          <a:pt x="5370631" y="22574"/>
                          <a:pt x="5559031" y="0"/>
                        </a:cubicBezTo>
                        <a:cubicBezTo>
                          <a:pt x="5735666" y="-6987"/>
                          <a:pt x="5940844" y="10009"/>
                          <a:pt x="6065048" y="0"/>
                        </a:cubicBezTo>
                        <a:cubicBezTo>
                          <a:pt x="6164676" y="5791"/>
                          <a:pt x="6249514" y="-7289"/>
                          <a:pt x="6358537" y="0"/>
                        </a:cubicBezTo>
                        <a:cubicBezTo>
                          <a:pt x="6412010" y="-4923"/>
                          <a:pt x="6742323" y="-1351"/>
                          <a:pt x="6935396" y="0"/>
                        </a:cubicBezTo>
                        <a:cubicBezTo>
                          <a:pt x="7133405" y="-3000"/>
                          <a:pt x="7206416" y="7091"/>
                          <a:pt x="7299728" y="0"/>
                        </a:cubicBezTo>
                        <a:cubicBezTo>
                          <a:pt x="7411509" y="-30580"/>
                          <a:pt x="7625312" y="-32271"/>
                          <a:pt x="7866467" y="0"/>
                        </a:cubicBezTo>
                        <a:cubicBezTo>
                          <a:pt x="8307087" y="-6374"/>
                          <a:pt x="8588291" y="65461"/>
                          <a:pt x="8648701" y="158753"/>
                        </a:cubicBezTo>
                        <a:cubicBezTo>
                          <a:pt x="8642012" y="181083"/>
                          <a:pt x="8643695" y="209507"/>
                          <a:pt x="8648701" y="243116"/>
                        </a:cubicBezTo>
                        <a:cubicBezTo>
                          <a:pt x="8657220" y="281108"/>
                          <a:pt x="8656390" y="295105"/>
                          <a:pt x="8648701" y="340179"/>
                        </a:cubicBezTo>
                        <a:cubicBezTo>
                          <a:pt x="8642991" y="383216"/>
                          <a:pt x="8638965" y="397743"/>
                          <a:pt x="8648701" y="430893"/>
                        </a:cubicBezTo>
                        <a:cubicBezTo>
                          <a:pt x="8658557" y="463577"/>
                          <a:pt x="8630004" y="471172"/>
                          <a:pt x="8648701" y="508906"/>
                        </a:cubicBezTo>
                        <a:cubicBezTo>
                          <a:pt x="8664992" y="549086"/>
                          <a:pt x="8658668" y="575325"/>
                          <a:pt x="8648701" y="599620"/>
                        </a:cubicBezTo>
                        <a:cubicBezTo>
                          <a:pt x="8634381" y="623827"/>
                          <a:pt x="8646606" y="639019"/>
                          <a:pt x="8648701" y="671283"/>
                        </a:cubicBezTo>
                        <a:cubicBezTo>
                          <a:pt x="8653557" y="699938"/>
                          <a:pt x="8664272" y="729415"/>
                          <a:pt x="8648701" y="793746"/>
                        </a:cubicBezTo>
                        <a:cubicBezTo>
                          <a:pt x="8591148" y="866165"/>
                          <a:pt x="8337854" y="941110"/>
                          <a:pt x="7866467" y="952500"/>
                        </a:cubicBezTo>
                        <a:cubicBezTo>
                          <a:pt x="7770101" y="954318"/>
                          <a:pt x="7713428" y="951589"/>
                          <a:pt x="7572977" y="952500"/>
                        </a:cubicBezTo>
                        <a:cubicBezTo>
                          <a:pt x="7338288" y="938818"/>
                          <a:pt x="7122343" y="959596"/>
                          <a:pt x="6996118" y="952500"/>
                        </a:cubicBezTo>
                        <a:cubicBezTo>
                          <a:pt x="6863955" y="937617"/>
                          <a:pt x="6793756" y="935658"/>
                          <a:pt x="6631786" y="952500"/>
                        </a:cubicBezTo>
                        <a:cubicBezTo>
                          <a:pt x="6549175" y="936199"/>
                          <a:pt x="6289823" y="953751"/>
                          <a:pt x="6054927" y="952500"/>
                        </a:cubicBezTo>
                        <a:cubicBezTo>
                          <a:pt x="5812974" y="959259"/>
                          <a:pt x="5712853" y="954629"/>
                          <a:pt x="5407226" y="952500"/>
                        </a:cubicBezTo>
                        <a:cubicBezTo>
                          <a:pt x="5105613" y="943569"/>
                          <a:pt x="5166219" y="961946"/>
                          <a:pt x="5042893" y="952500"/>
                        </a:cubicBezTo>
                        <a:cubicBezTo>
                          <a:pt x="4904975" y="966455"/>
                          <a:pt x="4743989" y="942676"/>
                          <a:pt x="4607720" y="952500"/>
                        </a:cubicBezTo>
                        <a:cubicBezTo>
                          <a:pt x="4449026" y="941800"/>
                          <a:pt x="4325896" y="968507"/>
                          <a:pt x="4243387" y="952500"/>
                        </a:cubicBezTo>
                        <a:cubicBezTo>
                          <a:pt x="4176684" y="932436"/>
                          <a:pt x="3982548" y="939639"/>
                          <a:pt x="3737370" y="952500"/>
                        </a:cubicBezTo>
                        <a:cubicBezTo>
                          <a:pt x="3505463" y="946201"/>
                          <a:pt x="3399206" y="942082"/>
                          <a:pt x="3089669" y="952500"/>
                        </a:cubicBezTo>
                        <a:cubicBezTo>
                          <a:pt x="2792762" y="949162"/>
                          <a:pt x="2906975" y="957369"/>
                          <a:pt x="2725337" y="952500"/>
                        </a:cubicBezTo>
                        <a:cubicBezTo>
                          <a:pt x="2567864" y="939831"/>
                          <a:pt x="2438996" y="975416"/>
                          <a:pt x="2290163" y="952500"/>
                        </a:cubicBezTo>
                        <a:cubicBezTo>
                          <a:pt x="2152344" y="943716"/>
                          <a:pt x="1938451" y="964585"/>
                          <a:pt x="1784146" y="952500"/>
                        </a:cubicBezTo>
                        <a:cubicBezTo>
                          <a:pt x="1613654" y="927020"/>
                          <a:pt x="1075553" y="931831"/>
                          <a:pt x="782233" y="952500"/>
                        </a:cubicBezTo>
                        <a:cubicBezTo>
                          <a:pt x="439867" y="925243"/>
                          <a:pt x="82965" y="863894"/>
                          <a:pt x="0" y="793746"/>
                        </a:cubicBezTo>
                        <a:cubicBezTo>
                          <a:pt x="-19968" y="751456"/>
                          <a:pt x="10313" y="731233"/>
                          <a:pt x="0" y="709383"/>
                        </a:cubicBezTo>
                        <a:cubicBezTo>
                          <a:pt x="-8569" y="685329"/>
                          <a:pt x="6454" y="654152"/>
                          <a:pt x="0" y="631369"/>
                        </a:cubicBezTo>
                        <a:cubicBezTo>
                          <a:pt x="-3735" y="610380"/>
                          <a:pt x="5966" y="580878"/>
                          <a:pt x="0" y="559706"/>
                        </a:cubicBezTo>
                        <a:cubicBezTo>
                          <a:pt x="2873" y="537845"/>
                          <a:pt x="-12690" y="500170"/>
                          <a:pt x="0" y="468992"/>
                        </a:cubicBezTo>
                        <a:cubicBezTo>
                          <a:pt x="18722" y="437744"/>
                          <a:pt x="7478" y="417933"/>
                          <a:pt x="0" y="397329"/>
                        </a:cubicBezTo>
                        <a:cubicBezTo>
                          <a:pt x="-15555" y="376214"/>
                          <a:pt x="13667" y="342775"/>
                          <a:pt x="0" y="306615"/>
                        </a:cubicBezTo>
                        <a:cubicBezTo>
                          <a:pt x="-18681" y="259747"/>
                          <a:pt x="13926" y="219350"/>
                          <a:pt x="0" y="158753"/>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15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Em </a:t>
            </a:r>
            <a:r>
              <a:rPr kumimoji="0" lang="en-US" sz="4000" b="0" i="0" u="none" strike="noStrike" kern="1200" cap="none" spc="0" normalizeH="0" baseline="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suy</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nghĩ</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cảm</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điều</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0" i="0" u="none" strike="noStrike" kern="1200" cap="none" spc="0" normalizeH="0" noProof="0" dirty="0" err="1">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4000" b="0" i="0" u="none" strike="noStrike" kern="1200" cap="none" spc="0" normalizeH="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C71A29"/>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8" name="Rectangle: Rounded Corners 14">
            <a:extLst>
              <a:ext uri="{FF2B5EF4-FFF2-40B4-BE49-F238E27FC236}">
                <a16:creationId xmlns:a16="http://schemas.microsoft.com/office/drawing/2014/main" id="{A6FB4BAD-AD9F-15CC-A427-349B186930C6}"/>
              </a:ext>
            </a:extLst>
          </p:cNvPr>
          <p:cNvSpPr/>
          <p:nvPr/>
        </p:nvSpPr>
        <p:spPr>
          <a:xfrm>
            <a:off x="3664583" y="5081839"/>
            <a:ext cx="7632067" cy="1223711"/>
          </a:xfrm>
          <a:custGeom>
            <a:avLst/>
            <a:gdLst>
              <a:gd name="connsiteX0" fmla="*/ 0 w 10685080"/>
              <a:gd name="connsiteY0" fmla="*/ 246035 h 1476178"/>
              <a:gd name="connsiteX1" fmla="*/ 246035 w 10685080"/>
              <a:gd name="connsiteY1" fmla="*/ 0 h 1476178"/>
              <a:gd name="connsiteX2" fmla="*/ 539834 w 10685080"/>
              <a:gd name="connsiteY2" fmla="*/ 0 h 1476178"/>
              <a:gd name="connsiteX3" fmla="*/ 833632 w 10685080"/>
              <a:gd name="connsiteY3" fmla="*/ 0 h 1476178"/>
              <a:gd name="connsiteX4" fmla="*/ 1433221 w 10685080"/>
              <a:gd name="connsiteY4" fmla="*/ 0 h 1476178"/>
              <a:gd name="connsiteX5" fmla="*/ 2134740 w 10685080"/>
              <a:gd name="connsiteY5" fmla="*/ 0 h 1476178"/>
              <a:gd name="connsiteX6" fmla="*/ 2530468 w 10685080"/>
              <a:gd name="connsiteY6" fmla="*/ 0 h 1476178"/>
              <a:gd name="connsiteX7" fmla="*/ 2824267 w 10685080"/>
              <a:gd name="connsiteY7" fmla="*/ 0 h 1476178"/>
              <a:gd name="connsiteX8" fmla="*/ 3423856 w 10685080"/>
              <a:gd name="connsiteY8" fmla="*/ 0 h 1476178"/>
              <a:gd name="connsiteX9" fmla="*/ 3819584 w 10685080"/>
              <a:gd name="connsiteY9" fmla="*/ 0 h 1476178"/>
              <a:gd name="connsiteX10" fmla="*/ 4521103 w 10685080"/>
              <a:gd name="connsiteY10" fmla="*/ 0 h 1476178"/>
              <a:gd name="connsiteX11" fmla="*/ 4814902 w 10685080"/>
              <a:gd name="connsiteY11" fmla="*/ 0 h 1476178"/>
              <a:gd name="connsiteX12" fmla="*/ 5210630 w 10685080"/>
              <a:gd name="connsiteY12" fmla="*/ 0 h 1476178"/>
              <a:gd name="connsiteX13" fmla="*/ 5912149 w 10685080"/>
              <a:gd name="connsiteY13" fmla="*/ 0 h 1476178"/>
              <a:gd name="connsiteX14" fmla="*/ 6511738 w 10685080"/>
              <a:gd name="connsiteY14" fmla="*/ 0 h 1476178"/>
              <a:gd name="connsiteX15" fmla="*/ 7315187 w 10685080"/>
              <a:gd name="connsiteY15" fmla="*/ 0 h 1476178"/>
              <a:gd name="connsiteX16" fmla="*/ 8118636 w 10685080"/>
              <a:gd name="connsiteY16" fmla="*/ 0 h 1476178"/>
              <a:gd name="connsiteX17" fmla="*/ 8514365 w 10685080"/>
              <a:gd name="connsiteY17" fmla="*/ 0 h 1476178"/>
              <a:gd name="connsiteX18" fmla="*/ 9012024 w 10685080"/>
              <a:gd name="connsiteY18" fmla="*/ 0 h 1476178"/>
              <a:gd name="connsiteX19" fmla="*/ 9713543 w 10685080"/>
              <a:gd name="connsiteY19" fmla="*/ 0 h 1476178"/>
              <a:gd name="connsiteX20" fmla="*/ 10439045 w 10685080"/>
              <a:gd name="connsiteY20" fmla="*/ 0 h 1476178"/>
              <a:gd name="connsiteX21" fmla="*/ 10685080 w 10685080"/>
              <a:gd name="connsiteY21" fmla="*/ 246035 h 1476178"/>
              <a:gd name="connsiteX22" fmla="*/ 10685080 w 10685080"/>
              <a:gd name="connsiteY22" fmla="*/ 747930 h 1476178"/>
              <a:gd name="connsiteX23" fmla="*/ 10685080 w 10685080"/>
              <a:gd name="connsiteY23" fmla="*/ 1230143 h 1476178"/>
              <a:gd name="connsiteX24" fmla="*/ 10439045 w 10685080"/>
              <a:gd name="connsiteY24" fmla="*/ 1476178 h 1476178"/>
              <a:gd name="connsiteX25" fmla="*/ 10145246 w 10685080"/>
              <a:gd name="connsiteY25" fmla="*/ 1476178 h 1476178"/>
              <a:gd name="connsiteX26" fmla="*/ 9851448 w 10685080"/>
              <a:gd name="connsiteY26" fmla="*/ 1476178 h 1476178"/>
              <a:gd name="connsiteX27" fmla="*/ 9251859 w 10685080"/>
              <a:gd name="connsiteY27" fmla="*/ 1476178 h 1476178"/>
              <a:gd name="connsiteX28" fmla="*/ 8958061 w 10685080"/>
              <a:gd name="connsiteY28" fmla="*/ 1476178 h 1476178"/>
              <a:gd name="connsiteX29" fmla="*/ 8256542 w 10685080"/>
              <a:gd name="connsiteY29" fmla="*/ 1476178 h 1476178"/>
              <a:gd name="connsiteX30" fmla="*/ 7758883 w 10685080"/>
              <a:gd name="connsiteY30" fmla="*/ 1476178 h 1476178"/>
              <a:gd name="connsiteX31" fmla="*/ 7465084 w 10685080"/>
              <a:gd name="connsiteY31" fmla="*/ 1476178 h 1476178"/>
              <a:gd name="connsiteX32" fmla="*/ 7069356 w 10685080"/>
              <a:gd name="connsiteY32" fmla="*/ 1476178 h 1476178"/>
              <a:gd name="connsiteX33" fmla="*/ 6469767 w 10685080"/>
              <a:gd name="connsiteY33" fmla="*/ 1476178 h 1476178"/>
              <a:gd name="connsiteX34" fmla="*/ 5870178 w 10685080"/>
              <a:gd name="connsiteY34" fmla="*/ 1476178 h 1476178"/>
              <a:gd name="connsiteX35" fmla="*/ 5372519 w 10685080"/>
              <a:gd name="connsiteY35" fmla="*/ 1476178 h 1476178"/>
              <a:gd name="connsiteX36" fmla="*/ 4671001 w 10685080"/>
              <a:gd name="connsiteY36" fmla="*/ 1476178 h 1476178"/>
              <a:gd name="connsiteX37" fmla="*/ 4377202 w 10685080"/>
              <a:gd name="connsiteY37" fmla="*/ 1476178 h 1476178"/>
              <a:gd name="connsiteX38" fmla="*/ 3777613 w 10685080"/>
              <a:gd name="connsiteY38" fmla="*/ 1476178 h 1476178"/>
              <a:gd name="connsiteX39" fmla="*/ 3279954 w 10685080"/>
              <a:gd name="connsiteY39" fmla="*/ 1476178 h 1476178"/>
              <a:gd name="connsiteX40" fmla="*/ 2680366 w 10685080"/>
              <a:gd name="connsiteY40" fmla="*/ 1476178 h 1476178"/>
              <a:gd name="connsiteX41" fmla="*/ 2284637 w 10685080"/>
              <a:gd name="connsiteY41" fmla="*/ 1476178 h 1476178"/>
              <a:gd name="connsiteX42" fmla="*/ 1888908 w 10685080"/>
              <a:gd name="connsiteY42" fmla="*/ 1476178 h 1476178"/>
              <a:gd name="connsiteX43" fmla="*/ 1187389 w 10685080"/>
              <a:gd name="connsiteY43" fmla="*/ 1476178 h 1476178"/>
              <a:gd name="connsiteX44" fmla="*/ 791661 w 10685080"/>
              <a:gd name="connsiteY44" fmla="*/ 1476178 h 1476178"/>
              <a:gd name="connsiteX45" fmla="*/ 246035 w 10685080"/>
              <a:gd name="connsiteY45" fmla="*/ 1476178 h 1476178"/>
              <a:gd name="connsiteX46" fmla="*/ 0 w 10685080"/>
              <a:gd name="connsiteY46" fmla="*/ 1230143 h 1476178"/>
              <a:gd name="connsiteX47" fmla="*/ 0 w 10685080"/>
              <a:gd name="connsiteY47" fmla="*/ 718407 h 1476178"/>
              <a:gd name="connsiteX48" fmla="*/ 0 w 10685080"/>
              <a:gd name="connsiteY48" fmla="*/ 246035 h 1476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685080" h="1476178" fill="none" extrusionOk="0">
                <a:moveTo>
                  <a:pt x="0" y="246035"/>
                </a:moveTo>
                <a:cubicBezTo>
                  <a:pt x="27479" y="107242"/>
                  <a:pt x="97437" y="-11294"/>
                  <a:pt x="246035" y="0"/>
                </a:cubicBezTo>
                <a:cubicBezTo>
                  <a:pt x="385514" y="-15138"/>
                  <a:pt x="480992" y="29380"/>
                  <a:pt x="539834" y="0"/>
                </a:cubicBezTo>
                <a:cubicBezTo>
                  <a:pt x="598676" y="-29380"/>
                  <a:pt x="761840" y="25917"/>
                  <a:pt x="833632" y="0"/>
                </a:cubicBezTo>
                <a:cubicBezTo>
                  <a:pt x="905424" y="-25917"/>
                  <a:pt x="1225014" y="14307"/>
                  <a:pt x="1433221" y="0"/>
                </a:cubicBezTo>
                <a:cubicBezTo>
                  <a:pt x="1641428" y="-14307"/>
                  <a:pt x="1972685" y="31406"/>
                  <a:pt x="2134740" y="0"/>
                </a:cubicBezTo>
                <a:cubicBezTo>
                  <a:pt x="2296795" y="-31406"/>
                  <a:pt x="2375605" y="39357"/>
                  <a:pt x="2530468" y="0"/>
                </a:cubicBezTo>
                <a:cubicBezTo>
                  <a:pt x="2685331" y="-39357"/>
                  <a:pt x="2681864" y="19338"/>
                  <a:pt x="2824267" y="0"/>
                </a:cubicBezTo>
                <a:cubicBezTo>
                  <a:pt x="2966670" y="-19338"/>
                  <a:pt x="3264919" y="27"/>
                  <a:pt x="3423856" y="0"/>
                </a:cubicBezTo>
                <a:cubicBezTo>
                  <a:pt x="3582793" y="-27"/>
                  <a:pt x="3655525" y="12596"/>
                  <a:pt x="3819584" y="0"/>
                </a:cubicBezTo>
                <a:cubicBezTo>
                  <a:pt x="3983643" y="-12596"/>
                  <a:pt x="4234620" y="37577"/>
                  <a:pt x="4521103" y="0"/>
                </a:cubicBezTo>
                <a:cubicBezTo>
                  <a:pt x="4807586" y="-37577"/>
                  <a:pt x="4672645" y="1344"/>
                  <a:pt x="4814902" y="0"/>
                </a:cubicBezTo>
                <a:cubicBezTo>
                  <a:pt x="4957159" y="-1344"/>
                  <a:pt x="5078417" y="31513"/>
                  <a:pt x="5210630" y="0"/>
                </a:cubicBezTo>
                <a:cubicBezTo>
                  <a:pt x="5342843" y="-31513"/>
                  <a:pt x="5716239" y="77996"/>
                  <a:pt x="5912149" y="0"/>
                </a:cubicBezTo>
                <a:cubicBezTo>
                  <a:pt x="6108059" y="-77996"/>
                  <a:pt x="6252246" y="8441"/>
                  <a:pt x="6511738" y="0"/>
                </a:cubicBezTo>
                <a:cubicBezTo>
                  <a:pt x="6771230" y="-8441"/>
                  <a:pt x="6990219" y="86592"/>
                  <a:pt x="7315187" y="0"/>
                </a:cubicBezTo>
                <a:cubicBezTo>
                  <a:pt x="7640155" y="-86592"/>
                  <a:pt x="7798650" y="32526"/>
                  <a:pt x="8118636" y="0"/>
                </a:cubicBezTo>
                <a:cubicBezTo>
                  <a:pt x="8438622" y="-32526"/>
                  <a:pt x="8341494" y="2621"/>
                  <a:pt x="8514365" y="0"/>
                </a:cubicBezTo>
                <a:cubicBezTo>
                  <a:pt x="8687236" y="-2621"/>
                  <a:pt x="8866828" y="24258"/>
                  <a:pt x="9012024" y="0"/>
                </a:cubicBezTo>
                <a:cubicBezTo>
                  <a:pt x="9157220" y="-24258"/>
                  <a:pt x="9538249" y="70558"/>
                  <a:pt x="9713543" y="0"/>
                </a:cubicBezTo>
                <a:cubicBezTo>
                  <a:pt x="9888837" y="-70558"/>
                  <a:pt x="10190430" y="48320"/>
                  <a:pt x="10439045" y="0"/>
                </a:cubicBezTo>
                <a:cubicBezTo>
                  <a:pt x="10600256" y="18604"/>
                  <a:pt x="10699666" y="110161"/>
                  <a:pt x="10685080" y="246035"/>
                </a:cubicBezTo>
                <a:cubicBezTo>
                  <a:pt x="10711529" y="363147"/>
                  <a:pt x="10682435" y="566991"/>
                  <a:pt x="10685080" y="747930"/>
                </a:cubicBezTo>
                <a:cubicBezTo>
                  <a:pt x="10687725" y="928870"/>
                  <a:pt x="10642315" y="1076559"/>
                  <a:pt x="10685080" y="1230143"/>
                </a:cubicBezTo>
                <a:cubicBezTo>
                  <a:pt x="10685576" y="1373860"/>
                  <a:pt x="10544239" y="1487412"/>
                  <a:pt x="10439045" y="1476178"/>
                </a:cubicBezTo>
                <a:cubicBezTo>
                  <a:pt x="10352671" y="1485769"/>
                  <a:pt x="10223075" y="1463027"/>
                  <a:pt x="10145246" y="1476178"/>
                </a:cubicBezTo>
                <a:cubicBezTo>
                  <a:pt x="10067417" y="1489329"/>
                  <a:pt x="9928622" y="1448617"/>
                  <a:pt x="9851448" y="1476178"/>
                </a:cubicBezTo>
                <a:cubicBezTo>
                  <a:pt x="9774274" y="1503739"/>
                  <a:pt x="9390785" y="1423507"/>
                  <a:pt x="9251859" y="1476178"/>
                </a:cubicBezTo>
                <a:cubicBezTo>
                  <a:pt x="9112933" y="1528849"/>
                  <a:pt x="9035560" y="1446497"/>
                  <a:pt x="8958061" y="1476178"/>
                </a:cubicBezTo>
                <a:cubicBezTo>
                  <a:pt x="8880562" y="1505859"/>
                  <a:pt x="8599410" y="1456006"/>
                  <a:pt x="8256542" y="1476178"/>
                </a:cubicBezTo>
                <a:cubicBezTo>
                  <a:pt x="7913674" y="1496350"/>
                  <a:pt x="8006679" y="1442167"/>
                  <a:pt x="7758883" y="1476178"/>
                </a:cubicBezTo>
                <a:cubicBezTo>
                  <a:pt x="7511087" y="1510189"/>
                  <a:pt x="7601464" y="1453460"/>
                  <a:pt x="7465084" y="1476178"/>
                </a:cubicBezTo>
                <a:cubicBezTo>
                  <a:pt x="7328704" y="1498896"/>
                  <a:pt x="7257953" y="1463850"/>
                  <a:pt x="7069356" y="1476178"/>
                </a:cubicBezTo>
                <a:cubicBezTo>
                  <a:pt x="6880759" y="1488506"/>
                  <a:pt x="6685931" y="1463953"/>
                  <a:pt x="6469767" y="1476178"/>
                </a:cubicBezTo>
                <a:cubicBezTo>
                  <a:pt x="6253603" y="1488403"/>
                  <a:pt x="6147437" y="1427314"/>
                  <a:pt x="5870178" y="1476178"/>
                </a:cubicBezTo>
                <a:cubicBezTo>
                  <a:pt x="5592919" y="1525042"/>
                  <a:pt x="5579601" y="1428307"/>
                  <a:pt x="5372519" y="1476178"/>
                </a:cubicBezTo>
                <a:cubicBezTo>
                  <a:pt x="5165437" y="1524049"/>
                  <a:pt x="5014987" y="1460740"/>
                  <a:pt x="4671001" y="1476178"/>
                </a:cubicBezTo>
                <a:cubicBezTo>
                  <a:pt x="4327015" y="1491616"/>
                  <a:pt x="4486524" y="1457765"/>
                  <a:pt x="4377202" y="1476178"/>
                </a:cubicBezTo>
                <a:cubicBezTo>
                  <a:pt x="4267880" y="1494591"/>
                  <a:pt x="4065041" y="1464137"/>
                  <a:pt x="3777613" y="1476178"/>
                </a:cubicBezTo>
                <a:cubicBezTo>
                  <a:pt x="3490185" y="1488219"/>
                  <a:pt x="3395410" y="1472541"/>
                  <a:pt x="3279954" y="1476178"/>
                </a:cubicBezTo>
                <a:cubicBezTo>
                  <a:pt x="3164498" y="1479815"/>
                  <a:pt x="2957256" y="1406806"/>
                  <a:pt x="2680366" y="1476178"/>
                </a:cubicBezTo>
                <a:cubicBezTo>
                  <a:pt x="2403476" y="1545550"/>
                  <a:pt x="2395959" y="1474141"/>
                  <a:pt x="2284637" y="1476178"/>
                </a:cubicBezTo>
                <a:cubicBezTo>
                  <a:pt x="2173315" y="1478215"/>
                  <a:pt x="2078842" y="1432637"/>
                  <a:pt x="1888908" y="1476178"/>
                </a:cubicBezTo>
                <a:cubicBezTo>
                  <a:pt x="1698974" y="1519719"/>
                  <a:pt x="1351416" y="1443680"/>
                  <a:pt x="1187389" y="1476178"/>
                </a:cubicBezTo>
                <a:cubicBezTo>
                  <a:pt x="1023362" y="1508676"/>
                  <a:pt x="879463" y="1458866"/>
                  <a:pt x="791661" y="1476178"/>
                </a:cubicBezTo>
                <a:cubicBezTo>
                  <a:pt x="703859" y="1493490"/>
                  <a:pt x="382682" y="1442208"/>
                  <a:pt x="246035" y="1476178"/>
                </a:cubicBezTo>
                <a:cubicBezTo>
                  <a:pt x="110703" y="1507783"/>
                  <a:pt x="-34581" y="1360924"/>
                  <a:pt x="0" y="1230143"/>
                </a:cubicBezTo>
                <a:cubicBezTo>
                  <a:pt x="-34546" y="1001021"/>
                  <a:pt x="19144" y="959039"/>
                  <a:pt x="0" y="718407"/>
                </a:cubicBezTo>
                <a:cubicBezTo>
                  <a:pt x="-19144" y="477775"/>
                  <a:pt x="41197" y="462879"/>
                  <a:pt x="0" y="246035"/>
                </a:cubicBezTo>
                <a:close/>
              </a:path>
              <a:path w="10685080" h="1476178" stroke="0" extrusionOk="0">
                <a:moveTo>
                  <a:pt x="0" y="246035"/>
                </a:moveTo>
                <a:cubicBezTo>
                  <a:pt x="14267" y="115264"/>
                  <a:pt x="120609" y="23969"/>
                  <a:pt x="246035" y="0"/>
                </a:cubicBezTo>
                <a:cubicBezTo>
                  <a:pt x="392087" y="-25557"/>
                  <a:pt x="408485" y="408"/>
                  <a:pt x="539834" y="0"/>
                </a:cubicBezTo>
                <a:cubicBezTo>
                  <a:pt x="671183" y="-408"/>
                  <a:pt x="962085" y="42530"/>
                  <a:pt x="1241352" y="0"/>
                </a:cubicBezTo>
                <a:cubicBezTo>
                  <a:pt x="1520619" y="-42530"/>
                  <a:pt x="1701006" y="50052"/>
                  <a:pt x="1840941" y="0"/>
                </a:cubicBezTo>
                <a:cubicBezTo>
                  <a:pt x="1980876" y="-50052"/>
                  <a:pt x="2040242" y="24784"/>
                  <a:pt x="2134740" y="0"/>
                </a:cubicBezTo>
                <a:cubicBezTo>
                  <a:pt x="2229238" y="-24784"/>
                  <a:pt x="2282503" y="23162"/>
                  <a:pt x="2428538" y="0"/>
                </a:cubicBezTo>
                <a:cubicBezTo>
                  <a:pt x="2574573" y="-23162"/>
                  <a:pt x="2582423" y="22942"/>
                  <a:pt x="2722337" y="0"/>
                </a:cubicBezTo>
                <a:cubicBezTo>
                  <a:pt x="2862251" y="-22942"/>
                  <a:pt x="3177976" y="3858"/>
                  <a:pt x="3321926" y="0"/>
                </a:cubicBezTo>
                <a:cubicBezTo>
                  <a:pt x="3465876" y="-3858"/>
                  <a:pt x="3537084" y="23889"/>
                  <a:pt x="3717654" y="0"/>
                </a:cubicBezTo>
                <a:cubicBezTo>
                  <a:pt x="3898224" y="-23889"/>
                  <a:pt x="4199727" y="33470"/>
                  <a:pt x="4521103" y="0"/>
                </a:cubicBezTo>
                <a:cubicBezTo>
                  <a:pt x="4842479" y="-33470"/>
                  <a:pt x="5061532" y="29344"/>
                  <a:pt x="5324552" y="0"/>
                </a:cubicBezTo>
                <a:cubicBezTo>
                  <a:pt x="5587572" y="-29344"/>
                  <a:pt x="5875610" y="14845"/>
                  <a:pt x="6026071" y="0"/>
                </a:cubicBezTo>
                <a:cubicBezTo>
                  <a:pt x="6176532" y="-14845"/>
                  <a:pt x="6379952" y="59181"/>
                  <a:pt x="6523730" y="0"/>
                </a:cubicBezTo>
                <a:cubicBezTo>
                  <a:pt x="6667508" y="-59181"/>
                  <a:pt x="6845749" y="44805"/>
                  <a:pt x="7021389" y="0"/>
                </a:cubicBezTo>
                <a:cubicBezTo>
                  <a:pt x="7197029" y="-44805"/>
                  <a:pt x="7527340" y="50219"/>
                  <a:pt x="7824838" y="0"/>
                </a:cubicBezTo>
                <a:cubicBezTo>
                  <a:pt x="8122336" y="-50219"/>
                  <a:pt x="8144565" y="8159"/>
                  <a:pt x="8424427" y="0"/>
                </a:cubicBezTo>
                <a:cubicBezTo>
                  <a:pt x="8704289" y="-8159"/>
                  <a:pt x="8874070" y="57092"/>
                  <a:pt x="9125945" y="0"/>
                </a:cubicBezTo>
                <a:cubicBezTo>
                  <a:pt x="9377820" y="-57092"/>
                  <a:pt x="10140619" y="103867"/>
                  <a:pt x="10439045" y="0"/>
                </a:cubicBezTo>
                <a:cubicBezTo>
                  <a:pt x="10607152" y="20087"/>
                  <a:pt x="10691684" y="120800"/>
                  <a:pt x="10685080" y="246035"/>
                </a:cubicBezTo>
                <a:cubicBezTo>
                  <a:pt x="10712277" y="493832"/>
                  <a:pt x="10637540" y="632567"/>
                  <a:pt x="10685080" y="757771"/>
                </a:cubicBezTo>
                <a:cubicBezTo>
                  <a:pt x="10732620" y="882975"/>
                  <a:pt x="10639371" y="1044112"/>
                  <a:pt x="10685080" y="1230143"/>
                </a:cubicBezTo>
                <a:cubicBezTo>
                  <a:pt x="10692942" y="1364474"/>
                  <a:pt x="10583361" y="1476989"/>
                  <a:pt x="10439045" y="1476178"/>
                </a:cubicBezTo>
                <a:cubicBezTo>
                  <a:pt x="10219636" y="1484348"/>
                  <a:pt x="9968309" y="1444228"/>
                  <a:pt x="9737526" y="1476178"/>
                </a:cubicBezTo>
                <a:cubicBezTo>
                  <a:pt x="9506743" y="1508128"/>
                  <a:pt x="9141015" y="1420618"/>
                  <a:pt x="8934077" y="1476178"/>
                </a:cubicBezTo>
                <a:cubicBezTo>
                  <a:pt x="8727139" y="1531738"/>
                  <a:pt x="8528904" y="1435945"/>
                  <a:pt x="8232558" y="1476178"/>
                </a:cubicBezTo>
                <a:cubicBezTo>
                  <a:pt x="7936212" y="1516411"/>
                  <a:pt x="7752994" y="1438546"/>
                  <a:pt x="7632969" y="1476178"/>
                </a:cubicBezTo>
                <a:cubicBezTo>
                  <a:pt x="7512944" y="1513810"/>
                  <a:pt x="7231694" y="1470089"/>
                  <a:pt x="6931450" y="1476178"/>
                </a:cubicBezTo>
                <a:cubicBezTo>
                  <a:pt x="6631206" y="1482267"/>
                  <a:pt x="6740916" y="1450416"/>
                  <a:pt x="6637652" y="1476178"/>
                </a:cubicBezTo>
                <a:cubicBezTo>
                  <a:pt x="6534388" y="1501940"/>
                  <a:pt x="6428542" y="1456622"/>
                  <a:pt x="6241923" y="1476178"/>
                </a:cubicBezTo>
                <a:cubicBezTo>
                  <a:pt x="6055304" y="1495734"/>
                  <a:pt x="6001234" y="1466958"/>
                  <a:pt x="5846195" y="1476178"/>
                </a:cubicBezTo>
                <a:cubicBezTo>
                  <a:pt x="5691156" y="1485398"/>
                  <a:pt x="5448943" y="1408716"/>
                  <a:pt x="5144676" y="1476178"/>
                </a:cubicBezTo>
                <a:cubicBezTo>
                  <a:pt x="4840409" y="1543640"/>
                  <a:pt x="4960441" y="1455571"/>
                  <a:pt x="4850877" y="1476178"/>
                </a:cubicBezTo>
                <a:cubicBezTo>
                  <a:pt x="4741313" y="1496785"/>
                  <a:pt x="4341422" y="1407000"/>
                  <a:pt x="4149358" y="1476178"/>
                </a:cubicBezTo>
                <a:cubicBezTo>
                  <a:pt x="3957294" y="1545356"/>
                  <a:pt x="3693874" y="1443657"/>
                  <a:pt x="3447839" y="1476178"/>
                </a:cubicBezTo>
                <a:cubicBezTo>
                  <a:pt x="3201804" y="1508699"/>
                  <a:pt x="2962330" y="1398705"/>
                  <a:pt x="2644390" y="1476178"/>
                </a:cubicBezTo>
                <a:cubicBezTo>
                  <a:pt x="2326450" y="1553651"/>
                  <a:pt x="2450076" y="1475444"/>
                  <a:pt x="2350592" y="1476178"/>
                </a:cubicBezTo>
                <a:cubicBezTo>
                  <a:pt x="2251108" y="1476912"/>
                  <a:pt x="1984417" y="1458970"/>
                  <a:pt x="1649073" y="1476178"/>
                </a:cubicBezTo>
                <a:cubicBezTo>
                  <a:pt x="1313729" y="1493386"/>
                  <a:pt x="1443340" y="1443596"/>
                  <a:pt x="1355274" y="1476178"/>
                </a:cubicBezTo>
                <a:cubicBezTo>
                  <a:pt x="1267208" y="1508760"/>
                  <a:pt x="983676" y="1431701"/>
                  <a:pt x="857616" y="1476178"/>
                </a:cubicBezTo>
                <a:cubicBezTo>
                  <a:pt x="731556" y="1520655"/>
                  <a:pt x="417703" y="1406170"/>
                  <a:pt x="246035" y="1476178"/>
                </a:cubicBezTo>
                <a:cubicBezTo>
                  <a:pt x="124415" y="1503045"/>
                  <a:pt x="-14594" y="1337123"/>
                  <a:pt x="0" y="1230143"/>
                </a:cubicBezTo>
                <a:cubicBezTo>
                  <a:pt x="-45085" y="991953"/>
                  <a:pt x="50742" y="880045"/>
                  <a:pt x="0" y="738089"/>
                </a:cubicBezTo>
                <a:cubicBezTo>
                  <a:pt x="-50742" y="596133"/>
                  <a:pt x="25034" y="399388"/>
                  <a:pt x="0" y="246035"/>
                </a:cubicBezTo>
                <a:close/>
              </a:path>
            </a:pathLst>
          </a:custGeom>
          <a:solidFill>
            <a:srgbClr val="FFFF00"/>
          </a:solidFill>
          <a:ln w="38100">
            <a:extLst>
              <a:ext uri="{C807C97D-BFC1-408E-A445-0C87EB9F89A2}">
                <ask:lineSketchStyleProps xmlns:ask="http://schemas.microsoft.com/office/drawing/2018/sketchyshapes" xmlns="" sd="1009384002">
                  <a:custGeom>
                    <a:avLst/>
                    <a:gdLst>
                      <a:gd name="connsiteX0" fmla="*/ 0 w 7632067"/>
                      <a:gd name="connsiteY0" fmla="*/ 203956 h 1223711"/>
                      <a:gd name="connsiteX1" fmla="*/ 175736 w 7632067"/>
                      <a:gd name="connsiteY1" fmla="*/ 0 h 1223711"/>
                      <a:gd name="connsiteX2" fmla="*/ 385588 w 7632067"/>
                      <a:gd name="connsiteY2" fmla="*/ 0 h 1223711"/>
                      <a:gd name="connsiteX3" fmla="*/ 595441 w 7632067"/>
                      <a:gd name="connsiteY3" fmla="*/ 0 h 1223711"/>
                      <a:gd name="connsiteX4" fmla="*/ 1023711 w 7632067"/>
                      <a:gd name="connsiteY4" fmla="*/ 0 h 1223711"/>
                      <a:gd name="connsiteX5" fmla="*/ 1524787 w 7632067"/>
                      <a:gd name="connsiteY5" fmla="*/ 0 h 1223711"/>
                      <a:gd name="connsiteX6" fmla="*/ 1807445 w 7632067"/>
                      <a:gd name="connsiteY6" fmla="*/ 0 h 1223711"/>
                      <a:gd name="connsiteX7" fmla="*/ 2017298 w 7632067"/>
                      <a:gd name="connsiteY7" fmla="*/ 0 h 1223711"/>
                      <a:gd name="connsiteX8" fmla="*/ 2445568 w 7632067"/>
                      <a:gd name="connsiteY8" fmla="*/ 0 h 1223711"/>
                      <a:gd name="connsiteX9" fmla="*/ 2728226 w 7632067"/>
                      <a:gd name="connsiteY9" fmla="*/ 0 h 1223711"/>
                      <a:gd name="connsiteX10" fmla="*/ 3229303 w 7632067"/>
                      <a:gd name="connsiteY10" fmla="*/ 0 h 1223711"/>
                      <a:gd name="connsiteX11" fmla="*/ 3439155 w 7632067"/>
                      <a:gd name="connsiteY11" fmla="*/ 0 h 1223711"/>
                      <a:gd name="connsiteX12" fmla="*/ 3721813 w 7632067"/>
                      <a:gd name="connsiteY12" fmla="*/ 0 h 1223711"/>
                      <a:gd name="connsiteX13" fmla="*/ 4222889 w 7632067"/>
                      <a:gd name="connsiteY13" fmla="*/ 0 h 1223711"/>
                      <a:gd name="connsiteX14" fmla="*/ 4651160 w 7632067"/>
                      <a:gd name="connsiteY14" fmla="*/ 0 h 1223711"/>
                      <a:gd name="connsiteX15" fmla="*/ 5225042 w 7632067"/>
                      <a:gd name="connsiteY15" fmla="*/ 0 h 1223711"/>
                      <a:gd name="connsiteX16" fmla="*/ 5798924 w 7632067"/>
                      <a:gd name="connsiteY16" fmla="*/ 0 h 1223711"/>
                      <a:gd name="connsiteX17" fmla="*/ 6081583 w 7632067"/>
                      <a:gd name="connsiteY17" fmla="*/ 0 h 1223711"/>
                      <a:gd name="connsiteX18" fmla="*/ 6437047 w 7632067"/>
                      <a:gd name="connsiteY18" fmla="*/ 0 h 1223711"/>
                      <a:gd name="connsiteX19" fmla="*/ 6938124 w 7632067"/>
                      <a:gd name="connsiteY19" fmla="*/ 0 h 1223711"/>
                      <a:gd name="connsiteX20" fmla="*/ 7456330 w 7632067"/>
                      <a:gd name="connsiteY20" fmla="*/ 0 h 1223711"/>
                      <a:gd name="connsiteX21" fmla="*/ 7632067 w 7632067"/>
                      <a:gd name="connsiteY21" fmla="*/ 203956 h 1223711"/>
                      <a:gd name="connsiteX22" fmla="*/ 7632067 w 7632067"/>
                      <a:gd name="connsiteY22" fmla="*/ 620013 h 1223711"/>
                      <a:gd name="connsiteX23" fmla="*/ 7632067 w 7632067"/>
                      <a:gd name="connsiteY23" fmla="*/ 1019754 h 1223711"/>
                      <a:gd name="connsiteX24" fmla="*/ 7456330 w 7632067"/>
                      <a:gd name="connsiteY24" fmla="*/ 1223711 h 1223711"/>
                      <a:gd name="connsiteX25" fmla="*/ 7246478 w 7632067"/>
                      <a:gd name="connsiteY25" fmla="*/ 1223711 h 1223711"/>
                      <a:gd name="connsiteX26" fmla="*/ 7036625 w 7632067"/>
                      <a:gd name="connsiteY26" fmla="*/ 1223711 h 1223711"/>
                      <a:gd name="connsiteX27" fmla="*/ 6608355 w 7632067"/>
                      <a:gd name="connsiteY27" fmla="*/ 1223711 h 1223711"/>
                      <a:gd name="connsiteX28" fmla="*/ 6398503 w 7632067"/>
                      <a:gd name="connsiteY28" fmla="*/ 1223711 h 1223711"/>
                      <a:gd name="connsiteX29" fmla="*/ 5897427 w 7632067"/>
                      <a:gd name="connsiteY29" fmla="*/ 1223711 h 1223711"/>
                      <a:gd name="connsiteX30" fmla="*/ 5541962 w 7632067"/>
                      <a:gd name="connsiteY30" fmla="*/ 1223711 h 1223711"/>
                      <a:gd name="connsiteX31" fmla="*/ 5332109 w 7632067"/>
                      <a:gd name="connsiteY31" fmla="*/ 1223711 h 1223711"/>
                      <a:gd name="connsiteX32" fmla="*/ 5049452 w 7632067"/>
                      <a:gd name="connsiteY32" fmla="*/ 1223711 h 1223711"/>
                      <a:gd name="connsiteX33" fmla="*/ 4621181 w 7632067"/>
                      <a:gd name="connsiteY33" fmla="*/ 1223711 h 1223711"/>
                      <a:gd name="connsiteX34" fmla="*/ 4192911 w 7632067"/>
                      <a:gd name="connsiteY34" fmla="*/ 1223711 h 1223711"/>
                      <a:gd name="connsiteX35" fmla="*/ 3837446 w 7632067"/>
                      <a:gd name="connsiteY35" fmla="*/ 1223711 h 1223711"/>
                      <a:gd name="connsiteX36" fmla="*/ 3336371 w 7632067"/>
                      <a:gd name="connsiteY36" fmla="*/ 1223711 h 1223711"/>
                      <a:gd name="connsiteX37" fmla="*/ 3126518 w 7632067"/>
                      <a:gd name="connsiteY37" fmla="*/ 1223711 h 1223711"/>
                      <a:gd name="connsiteX38" fmla="*/ 2698247 w 7632067"/>
                      <a:gd name="connsiteY38" fmla="*/ 1223711 h 1223711"/>
                      <a:gd name="connsiteX39" fmla="*/ 2342783 w 7632067"/>
                      <a:gd name="connsiteY39" fmla="*/ 1223711 h 1223711"/>
                      <a:gd name="connsiteX40" fmla="*/ 1914513 w 7632067"/>
                      <a:gd name="connsiteY40" fmla="*/ 1223711 h 1223711"/>
                      <a:gd name="connsiteX41" fmla="*/ 1631855 w 7632067"/>
                      <a:gd name="connsiteY41" fmla="*/ 1223711 h 1223711"/>
                      <a:gd name="connsiteX42" fmla="*/ 1349196 w 7632067"/>
                      <a:gd name="connsiteY42" fmla="*/ 1223711 h 1223711"/>
                      <a:gd name="connsiteX43" fmla="*/ 848120 w 7632067"/>
                      <a:gd name="connsiteY43" fmla="*/ 1223711 h 1223711"/>
                      <a:gd name="connsiteX44" fmla="*/ 565462 w 7632067"/>
                      <a:gd name="connsiteY44" fmla="*/ 1223711 h 1223711"/>
                      <a:gd name="connsiteX45" fmla="*/ 175736 w 7632067"/>
                      <a:gd name="connsiteY45" fmla="*/ 1223711 h 1223711"/>
                      <a:gd name="connsiteX46" fmla="*/ 0 w 7632067"/>
                      <a:gd name="connsiteY46" fmla="*/ 1019754 h 1223711"/>
                      <a:gd name="connsiteX47" fmla="*/ 0 w 7632067"/>
                      <a:gd name="connsiteY47" fmla="*/ 595539 h 1223711"/>
                      <a:gd name="connsiteX48" fmla="*/ 0 w 7632067"/>
                      <a:gd name="connsiteY48" fmla="*/ 203956 h 1223711"/>
                      <a:gd name="connsiteX0" fmla="*/ 0 w 7632067"/>
                      <a:gd name="connsiteY0" fmla="*/ 203956 h 1223711"/>
                      <a:gd name="connsiteX1" fmla="*/ 175736 w 7632067"/>
                      <a:gd name="connsiteY1" fmla="*/ 0 h 1223711"/>
                      <a:gd name="connsiteX2" fmla="*/ 385588 w 7632067"/>
                      <a:gd name="connsiteY2" fmla="*/ 0 h 1223711"/>
                      <a:gd name="connsiteX3" fmla="*/ 886664 w 7632067"/>
                      <a:gd name="connsiteY3" fmla="*/ 0 h 1223711"/>
                      <a:gd name="connsiteX4" fmla="*/ 1314934 w 7632067"/>
                      <a:gd name="connsiteY4" fmla="*/ 0 h 1223711"/>
                      <a:gd name="connsiteX5" fmla="*/ 1524787 w 7632067"/>
                      <a:gd name="connsiteY5" fmla="*/ 0 h 1223711"/>
                      <a:gd name="connsiteX6" fmla="*/ 1734639 w 7632067"/>
                      <a:gd name="connsiteY6" fmla="*/ 0 h 1223711"/>
                      <a:gd name="connsiteX7" fmla="*/ 1944492 w 7632067"/>
                      <a:gd name="connsiteY7" fmla="*/ 0 h 1223711"/>
                      <a:gd name="connsiteX8" fmla="*/ 2372762 w 7632067"/>
                      <a:gd name="connsiteY8" fmla="*/ 0 h 1223711"/>
                      <a:gd name="connsiteX9" fmla="*/ 2655420 w 7632067"/>
                      <a:gd name="connsiteY9" fmla="*/ 0 h 1223711"/>
                      <a:gd name="connsiteX10" fmla="*/ 3229303 w 7632067"/>
                      <a:gd name="connsiteY10" fmla="*/ 0 h 1223711"/>
                      <a:gd name="connsiteX11" fmla="*/ 3803185 w 7632067"/>
                      <a:gd name="connsiteY11" fmla="*/ 0 h 1223711"/>
                      <a:gd name="connsiteX12" fmla="*/ 4304261 w 7632067"/>
                      <a:gd name="connsiteY12" fmla="*/ 0 h 1223711"/>
                      <a:gd name="connsiteX13" fmla="*/ 4659725 w 7632067"/>
                      <a:gd name="connsiteY13" fmla="*/ 0 h 1223711"/>
                      <a:gd name="connsiteX14" fmla="*/ 5015190 w 7632067"/>
                      <a:gd name="connsiteY14" fmla="*/ 0 h 1223711"/>
                      <a:gd name="connsiteX15" fmla="*/ 5589072 w 7632067"/>
                      <a:gd name="connsiteY15" fmla="*/ 0 h 1223711"/>
                      <a:gd name="connsiteX16" fmla="*/ 6017342 w 7632067"/>
                      <a:gd name="connsiteY16" fmla="*/ 0 h 1223711"/>
                      <a:gd name="connsiteX17" fmla="*/ 6518418 w 7632067"/>
                      <a:gd name="connsiteY17" fmla="*/ 0 h 1223711"/>
                      <a:gd name="connsiteX18" fmla="*/ 7456330 w 7632067"/>
                      <a:gd name="connsiteY18" fmla="*/ 0 h 1223711"/>
                      <a:gd name="connsiteX19" fmla="*/ 7632067 w 7632067"/>
                      <a:gd name="connsiteY19" fmla="*/ 203956 h 1223711"/>
                      <a:gd name="connsiteX20" fmla="*/ 7632067 w 7632067"/>
                      <a:gd name="connsiteY20" fmla="*/ 628171 h 1223711"/>
                      <a:gd name="connsiteX21" fmla="*/ 7632067 w 7632067"/>
                      <a:gd name="connsiteY21" fmla="*/ 1019754 h 1223711"/>
                      <a:gd name="connsiteX22" fmla="*/ 7456330 w 7632067"/>
                      <a:gd name="connsiteY22" fmla="*/ 1223711 h 1223711"/>
                      <a:gd name="connsiteX23" fmla="*/ 6955254 w 7632067"/>
                      <a:gd name="connsiteY23" fmla="*/ 1223711 h 1223711"/>
                      <a:gd name="connsiteX24" fmla="*/ 6381372 w 7632067"/>
                      <a:gd name="connsiteY24" fmla="*/ 1223711 h 1223711"/>
                      <a:gd name="connsiteX25" fmla="*/ 5880296 w 7632067"/>
                      <a:gd name="connsiteY25" fmla="*/ 1223711 h 1223711"/>
                      <a:gd name="connsiteX26" fmla="*/ 5452025 w 7632067"/>
                      <a:gd name="connsiteY26" fmla="*/ 1223711 h 1223711"/>
                      <a:gd name="connsiteX27" fmla="*/ 4950949 w 7632067"/>
                      <a:gd name="connsiteY27" fmla="*/ 1223711 h 1223711"/>
                      <a:gd name="connsiteX28" fmla="*/ 4741097 w 7632067"/>
                      <a:gd name="connsiteY28" fmla="*/ 1223711 h 1223711"/>
                      <a:gd name="connsiteX29" fmla="*/ 4458438 w 7632067"/>
                      <a:gd name="connsiteY29" fmla="*/ 1223711 h 1223711"/>
                      <a:gd name="connsiteX30" fmla="*/ 4175780 w 7632067"/>
                      <a:gd name="connsiteY30" fmla="*/ 1223711 h 1223711"/>
                      <a:gd name="connsiteX31" fmla="*/ 3674704 w 7632067"/>
                      <a:gd name="connsiteY31" fmla="*/ 1223711 h 1223711"/>
                      <a:gd name="connsiteX32" fmla="*/ 3464851 w 7632067"/>
                      <a:gd name="connsiteY32" fmla="*/ 1223711 h 1223711"/>
                      <a:gd name="connsiteX33" fmla="*/ 2963775 w 7632067"/>
                      <a:gd name="connsiteY33" fmla="*/ 1223711 h 1223711"/>
                      <a:gd name="connsiteX34" fmla="*/ 2462699 w 7632067"/>
                      <a:gd name="connsiteY34" fmla="*/ 1223711 h 1223711"/>
                      <a:gd name="connsiteX35" fmla="*/ 1888817 w 7632067"/>
                      <a:gd name="connsiteY35" fmla="*/ 1223711 h 1223711"/>
                      <a:gd name="connsiteX36" fmla="*/ 1678965 w 7632067"/>
                      <a:gd name="connsiteY36" fmla="*/ 1223711 h 1223711"/>
                      <a:gd name="connsiteX37" fmla="*/ 1177888 w 7632067"/>
                      <a:gd name="connsiteY37" fmla="*/ 1223711 h 1223711"/>
                      <a:gd name="connsiteX38" fmla="*/ 968035 w 7632067"/>
                      <a:gd name="connsiteY38" fmla="*/ 1223711 h 1223711"/>
                      <a:gd name="connsiteX39" fmla="*/ 612572 w 7632067"/>
                      <a:gd name="connsiteY39" fmla="*/ 1223711 h 1223711"/>
                      <a:gd name="connsiteX40" fmla="*/ 175736 w 7632067"/>
                      <a:gd name="connsiteY40" fmla="*/ 1223711 h 1223711"/>
                      <a:gd name="connsiteX41" fmla="*/ 0 w 7632067"/>
                      <a:gd name="connsiteY41" fmla="*/ 1019754 h 1223711"/>
                      <a:gd name="connsiteX42" fmla="*/ 0 w 7632067"/>
                      <a:gd name="connsiteY42" fmla="*/ 611855 h 1223711"/>
                      <a:gd name="connsiteX43" fmla="*/ 0 w 7632067"/>
                      <a:gd name="connsiteY43" fmla="*/ 203956 h 122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632067" h="1223711" fill="none" extrusionOk="0">
                        <a:moveTo>
                          <a:pt x="0" y="203956"/>
                        </a:moveTo>
                        <a:cubicBezTo>
                          <a:pt x="19693" y="71638"/>
                          <a:pt x="57030" y="1925"/>
                          <a:pt x="175736" y="0"/>
                        </a:cubicBezTo>
                        <a:cubicBezTo>
                          <a:pt x="283859" y="-19482"/>
                          <a:pt x="343186" y="21632"/>
                          <a:pt x="385588" y="0"/>
                        </a:cubicBezTo>
                        <a:cubicBezTo>
                          <a:pt x="422460" y="-27185"/>
                          <a:pt x="547553" y="27671"/>
                          <a:pt x="595441" y="0"/>
                        </a:cubicBezTo>
                        <a:cubicBezTo>
                          <a:pt x="657699" y="-13421"/>
                          <a:pt x="895630" y="11871"/>
                          <a:pt x="1023711" y="0"/>
                        </a:cubicBezTo>
                        <a:cubicBezTo>
                          <a:pt x="1176363" y="-18521"/>
                          <a:pt x="1432172" y="-405"/>
                          <a:pt x="1524787" y="0"/>
                        </a:cubicBezTo>
                        <a:cubicBezTo>
                          <a:pt x="1643652" y="-37507"/>
                          <a:pt x="1696332" y="8941"/>
                          <a:pt x="1807445" y="0"/>
                        </a:cubicBezTo>
                        <a:cubicBezTo>
                          <a:pt x="1918933" y="-18832"/>
                          <a:pt x="1906462" y="19369"/>
                          <a:pt x="2017298" y="0"/>
                        </a:cubicBezTo>
                        <a:cubicBezTo>
                          <a:pt x="2109023" y="-26124"/>
                          <a:pt x="2336262" y="5701"/>
                          <a:pt x="2445568" y="0"/>
                        </a:cubicBezTo>
                        <a:cubicBezTo>
                          <a:pt x="2564935" y="14732"/>
                          <a:pt x="2618074" y="18469"/>
                          <a:pt x="2728226" y="0"/>
                        </a:cubicBezTo>
                        <a:cubicBezTo>
                          <a:pt x="2858631" y="18778"/>
                          <a:pt x="3037389" y="59738"/>
                          <a:pt x="3229303" y="0"/>
                        </a:cubicBezTo>
                        <a:cubicBezTo>
                          <a:pt x="3433038" y="-26293"/>
                          <a:pt x="3338329" y="3236"/>
                          <a:pt x="3439155" y="0"/>
                        </a:cubicBezTo>
                        <a:cubicBezTo>
                          <a:pt x="3547976" y="-10725"/>
                          <a:pt x="3616502" y="40650"/>
                          <a:pt x="3721813" y="0"/>
                        </a:cubicBezTo>
                        <a:cubicBezTo>
                          <a:pt x="3821119" y="-50473"/>
                          <a:pt x="4123075" y="79871"/>
                          <a:pt x="4222889" y="0"/>
                        </a:cubicBezTo>
                        <a:cubicBezTo>
                          <a:pt x="4358258" y="-56484"/>
                          <a:pt x="4448409" y="-2627"/>
                          <a:pt x="4651160" y="0"/>
                        </a:cubicBezTo>
                        <a:cubicBezTo>
                          <a:pt x="4836471" y="10545"/>
                          <a:pt x="4998807" y="80544"/>
                          <a:pt x="5225042" y="0"/>
                        </a:cubicBezTo>
                        <a:cubicBezTo>
                          <a:pt x="5463828" y="-83095"/>
                          <a:pt x="5565144" y="-4"/>
                          <a:pt x="5798924" y="0"/>
                        </a:cubicBezTo>
                        <a:cubicBezTo>
                          <a:pt x="6039610" y="-20470"/>
                          <a:pt x="5966707" y="4166"/>
                          <a:pt x="6081583" y="0"/>
                        </a:cubicBezTo>
                        <a:cubicBezTo>
                          <a:pt x="6199929" y="-3984"/>
                          <a:pt x="6332295" y="-5090"/>
                          <a:pt x="6437047" y="0"/>
                        </a:cubicBezTo>
                        <a:cubicBezTo>
                          <a:pt x="6557112" y="-10903"/>
                          <a:pt x="6807638" y="79989"/>
                          <a:pt x="6938124" y="0"/>
                        </a:cubicBezTo>
                        <a:cubicBezTo>
                          <a:pt x="7067659" y="-52321"/>
                          <a:pt x="7263765" y="64854"/>
                          <a:pt x="7456330" y="0"/>
                        </a:cubicBezTo>
                        <a:cubicBezTo>
                          <a:pt x="7549574" y="31415"/>
                          <a:pt x="7646954" y="83911"/>
                          <a:pt x="7632067" y="203956"/>
                        </a:cubicBezTo>
                        <a:cubicBezTo>
                          <a:pt x="7646339" y="344871"/>
                          <a:pt x="7615260" y="481113"/>
                          <a:pt x="7632067" y="620013"/>
                        </a:cubicBezTo>
                        <a:cubicBezTo>
                          <a:pt x="7640678" y="752671"/>
                          <a:pt x="7603360" y="886750"/>
                          <a:pt x="7632067" y="1019754"/>
                        </a:cubicBezTo>
                        <a:cubicBezTo>
                          <a:pt x="7617322" y="1144389"/>
                          <a:pt x="7522848" y="1225468"/>
                          <a:pt x="7456330" y="1223711"/>
                        </a:cubicBezTo>
                        <a:cubicBezTo>
                          <a:pt x="7407033" y="1223165"/>
                          <a:pt x="7297683" y="1219302"/>
                          <a:pt x="7246478" y="1223711"/>
                        </a:cubicBezTo>
                        <a:cubicBezTo>
                          <a:pt x="7202638" y="1227213"/>
                          <a:pt x="7090291" y="1184271"/>
                          <a:pt x="7036625" y="1223711"/>
                        </a:cubicBezTo>
                        <a:cubicBezTo>
                          <a:pt x="6979294" y="1253966"/>
                          <a:pt x="6683561" y="1167724"/>
                          <a:pt x="6608355" y="1223711"/>
                        </a:cubicBezTo>
                        <a:cubicBezTo>
                          <a:pt x="6521076" y="1268205"/>
                          <a:pt x="6457521" y="1193162"/>
                          <a:pt x="6398503" y="1223711"/>
                        </a:cubicBezTo>
                        <a:cubicBezTo>
                          <a:pt x="6312086" y="1205631"/>
                          <a:pt x="6168834" y="1173121"/>
                          <a:pt x="5897427" y="1223711"/>
                        </a:cubicBezTo>
                        <a:cubicBezTo>
                          <a:pt x="5640332" y="1236462"/>
                          <a:pt x="5731881" y="1193340"/>
                          <a:pt x="5541962" y="1223711"/>
                        </a:cubicBezTo>
                        <a:cubicBezTo>
                          <a:pt x="5355259" y="1249018"/>
                          <a:pt x="5438681" y="1223733"/>
                          <a:pt x="5332109" y="1223711"/>
                        </a:cubicBezTo>
                        <a:cubicBezTo>
                          <a:pt x="5232762" y="1242243"/>
                          <a:pt x="5186884" y="1215032"/>
                          <a:pt x="5049452" y="1223711"/>
                        </a:cubicBezTo>
                        <a:cubicBezTo>
                          <a:pt x="4932222" y="1251452"/>
                          <a:pt x="4746216" y="1224855"/>
                          <a:pt x="4621181" y="1223711"/>
                        </a:cubicBezTo>
                        <a:cubicBezTo>
                          <a:pt x="4461706" y="1241699"/>
                          <a:pt x="4389837" y="1186063"/>
                          <a:pt x="4192911" y="1223711"/>
                        </a:cubicBezTo>
                        <a:cubicBezTo>
                          <a:pt x="4004319" y="1259825"/>
                          <a:pt x="3979102" y="1196358"/>
                          <a:pt x="3837446" y="1223711"/>
                        </a:cubicBezTo>
                        <a:cubicBezTo>
                          <a:pt x="3686762" y="1264139"/>
                          <a:pt x="3569336" y="1208770"/>
                          <a:pt x="3336371" y="1223711"/>
                        </a:cubicBezTo>
                        <a:cubicBezTo>
                          <a:pt x="3086155" y="1248151"/>
                          <a:pt x="3213146" y="1214082"/>
                          <a:pt x="3126518" y="1223711"/>
                        </a:cubicBezTo>
                        <a:cubicBezTo>
                          <a:pt x="3038482" y="1212612"/>
                          <a:pt x="2913585" y="1197481"/>
                          <a:pt x="2698247" y="1223711"/>
                        </a:cubicBezTo>
                        <a:cubicBezTo>
                          <a:pt x="2510656" y="1237598"/>
                          <a:pt x="2422014" y="1210933"/>
                          <a:pt x="2342783" y="1223711"/>
                        </a:cubicBezTo>
                        <a:cubicBezTo>
                          <a:pt x="2252142" y="1224797"/>
                          <a:pt x="2114546" y="1162757"/>
                          <a:pt x="1914513" y="1223711"/>
                        </a:cubicBezTo>
                        <a:cubicBezTo>
                          <a:pt x="1716907" y="1273496"/>
                          <a:pt x="1719462" y="1235030"/>
                          <a:pt x="1631855" y="1223711"/>
                        </a:cubicBezTo>
                        <a:cubicBezTo>
                          <a:pt x="1561508" y="1223768"/>
                          <a:pt x="1501229" y="1196286"/>
                          <a:pt x="1349196" y="1223711"/>
                        </a:cubicBezTo>
                        <a:cubicBezTo>
                          <a:pt x="1208131" y="1262439"/>
                          <a:pt x="957765" y="1185608"/>
                          <a:pt x="848120" y="1223711"/>
                        </a:cubicBezTo>
                        <a:cubicBezTo>
                          <a:pt x="723757" y="1245763"/>
                          <a:pt x="629303" y="1217907"/>
                          <a:pt x="565462" y="1223711"/>
                        </a:cubicBezTo>
                        <a:cubicBezTo>
                          <a:pt x="522094" y="1221362"/>
                          <a:pt x="278520" y="1193802"/>
                          <a:pt x="175736" y="1223711"/>
                        </a:cubicBezTo>
                        <a:cubicBezTo>
                          <a:pt x="82476" y="1247330"/>
                          <a:pt x="-12913" y="1122400"/>
                          <a:pt x="0" y="1019754"/>
                        </a:cubicBezTo>
                        <a:cubicBezTo>
                          <a:pt x="-35126" y="829308"/>
                          <a:pt x="24094" y="793678"/>
                          <a:pt x="0" y="595539"/>
                        </a:cubicBezTo>
                        <a:cubicBezTo>
                          <a:pt x="-24177" y="396184"/>
                          <a:pt x="33333" y="382801"/>
                          <a:pt x="0" y="203956"/>
                        </a:cubicBezTo>
                        <a:close/>
                      </a:path>
                      <a:path w="7632067" h="1223711" stroke="0" extrusionOk="0">
                        <a:moveTo>
                          <a:pt x="0" y="203956"/>
                        </a:moveTo>
                        <a:cubicBezTo>
                          <a:pt x="15988" y="112041"/>
                          <a:pt x="98190" y="16545"/>
                          <a:pt x="175736" y="0"/>
                        </a:cubicBezTo>
                        <a:cubicBezTo>
                          <a:pt x="283365" y="-21883"/>
                          <a:pt x="288866" y="-752"/>
                          <a:pt x="385588" y="0"/>
                        </a:cubicBezTo>
                        <a:cubicBezTo>
                          <a:pt x="492103" y="-28348"/>
                          <a:pt x="688681" y="39538"/>
                          <a:pt x="886664" y="0"/>
                        </a:cubicBezTo>
                        <a:cubicBezTo>
                          <a:pt x="1068259" y="-43268"/>
                          <a:pt x="1227691" y="29250"/>
                          <a:pt x="1314934" y="0"/>
                        </a:cubicBezTo>
                        <a:cubicBezTo>
                          <a:pt x="1422373" y="-57086"/>
                          <a:pt x="1457041" y="7164"/>
                          <a:pt x="1524787" y="0"/>
                        </a:cubicBezTo>
                        <a:cubicBezTo>
                          <a:pt x="1580818" y="-9386"/>
                          <a:pt x="1638132" y="27278"/>
                          <a:pt x="1734639" y="0"/>
                        </a:cubicBezTo>
                        <a:cubicBezTo>
                          <a:pt x="1848617" y="-24547"/>
                          <a:pt x="1839069" y="19667"/>
                          <a:pt x="1944492" y="0"/>
                        </a:cubicBezTo>
                        <a:cubicBezTo>
                          <a:pt x="2059368" y="-21545"/>
                          <a:pt x="2261044" y="29259"/>
                          <a:pt x="2372762" y="0"/>
                        </a:cubicBezTo>
                        <a:cubicBezTo>
                          <a:pt x="2478615" y="-4141"/>
                          <a:pt x="2523948" y="25227"/>
                          <a:pt x="2655420" y="0"/>
                        </a:cubicBezTo>
                        <a:cubicBezTo>
                          <a:pt x="2770907" y="6385"/>
                          <a:pt x="3024099" y="25997"/>
                          <a:pt x="3229303" y="0"/>
                        </a:cubicBezTo>
                        <a:cubicBezTo>
                          <a:pt x="3448940" y="-30534"/>
                          <a:pt x="3623453" y="30351"/>
                          <a:pt x="3803185" y="0"/>
                        </a:cubicBezTo>
                        <a:cubicBezTo>
                          <a:pt x="3981912" y="-40868"/>
                          <a:pt x="4223982" y="14462"/>
                          <a:pt x="4304261" y="0"/>
                        </a:cubicBezTo>
                        <a:cubicBezTo>
                          <a:pt x="4410952" y="-2228"/>
                          <a:pt x="4549906" y="49651"/>
                          <a:pt x="4659725" y="0"/>
                        </a:cubicBezTo>
                        <a:cubicBezTo>
                          <a:pt x="4761149" y="-34663"/>
                          <a:pt x="4896933" y="3376"/>
                          <a:pt x="5015190" y="0"/>
                        </a:cubicBezTo>
                        <a:cubicBezTo>
                          <a:pt x="5146173" y="-70238"/>
                          <a:pt x="5396532" y="6728"/>
                          <a:pt x="5589072" y="0"/>
                        </a:cubicBezTo>
                        <a:cubicBezTo>
                          <a:pt x="5797838" y="-46643"/>
                          <a:pt x="5808223" y="18525"/>
                          <a:pt x="6017342" y="0"/>
                        </a:cubicBezTo>
                        <a:cubicBezTo>
                          <a:pt x="6211286" y="-19671"/>
                          <a:pt x="6345010" y="35600"/>
                          <a:pt x="6518418" y="0"/>
                        </a:cubicBezTo>
                        <a:cubicBezTo>
                          <a:pt x="6698563" y="7518"/>
                          <a:pt x="7253195" y="119939"/>
                          <a:pt x="7456330" y="0"/>
                        </a:cubicBezTo>
                        <a:cubicBezTo>
                          <a:pt x="7569700" y="26567"/>
                          <a:pt x="7634824" y="97340"/>
                          <a:pt x="7632067" y="203956"/>
                        </a:cubicBezTo>
                        <a:cubicBezTo>
                          <a:pt x="7664127" y="390792"/>
                          <a:pt x="7602540" y="492432"/>
                          <a:pt x="7632067" y="628171"/>
                        </a:cubicBezTo>
                        <a:cubicBezTo>
                          <a:pt x="7658873" y="692382"/>
                          <a:pt x="7606808" y="855646"/>
                          <a:pt x="7632067" y="1019754"/>
                        </a:cubicBezTo>
                        <a:cubicBezTo>
                          <a:pt x="7659168" y="1129069"/>
                          <a:pt x="7562723" y="1224496"/>
                          <a:pt x="7456330" y="1223711"/>
                        </a:cubicBezTo>
                        <a:cubicBezTo>
                          <a:pt x="7312072" y="1238946"/>
                          <a:pt x="7110315" y="1158746"/>
                          <a:pt x="6955254" y="1223711"/>
                        </a:cubicBezTo>
                        <a:cubicBezTo>
                          <a:pt x="6820947" y="1248676"/>
                          <a:pt x="6547817" y="1205051"/>
                          <a:pt x="6381372" y="1223711"/>
                        </a:cubicBezTo>
                        <a:cubicBezTo>
                          <a:pt x="6228399" y="1271523"/>
                          <a:pt x="6109002" y="1201792"/>
                          <a:pt x="5880296" y="1223711"/>
                        </a:cubicBezTo>
                        <a:cubicBezTo>
                          <a:pt x="5659309" y="1264098"/>
                          <a:pt x="5521116" y="1188391"/>
                          <a:pt x="5452025" y="1223711"/>
                        </a:cubicBezTo>
                        <a:cubicBezTo>
                          <a:pt x="5345970" y="1248997"/>
                          <a:pt x="5157556" y="1182198"/>
                          <a:pt x="4950949" y="1223711"/>
                        </a:cubicBezTo>
                        <a:cubicBezTo>
                          <a:pt x="4737486" y="1230598"/>
                          <a:pt x="4837514" y="1201207"/>
                          <a:pt x="4741097" y="1223711"/>
                        </a:cubicBezTo>
                        <a:cubicBezTo>
                          <a:pt x="4671621" y="1252348"/>
                          <a:pt x="4591752" y="1211846"/>
                          <a:pt x="4458438" y="1223711"/>
                        </a:cubicBezTo>
                        <a:cubicBezTo>
                          <a:pt x="4331144" y="1240451"/>
                          <a:pt x="4286627" y="1217797"/>
                          <a:pt x="4175780" y="1223711"/>
                        </a:cubicBezTo>
                        <a:cubicBezTo>
                          <a:pt x="4052743" y="1180540"/>
                          <a:pt x="3884251" y="1159488"/>
                          <a:pt x="3674704" y="1223711"/>
                        </a:cubicBezTo>
                        <a:cubicBezTo>
                          <a:pt x="3443112" y="1287103"/>
                          <a:pt x="3523671" y="1215845"/>
                          <a:pt x="3464851" y="1223711"/>
                        </a:cubicBezTo>
                        <a:cubicBezTo>
                          <a:pt x="3412442" y="1238244"/>
                          <a:pt x="3104713" y="1184548"/>
                          <a:pt x="2963775" y="1223711"/>
                        </a:cubicBezTo>
                        <a:cubicBezTo>
                          <a:pt x="2787646" y="1282248"/>
                          <a:pt x="2607842" y="1197401"/>
                          <a:pt x="2462699" y="1223711"/>
                        </a:cubicBezTo>
                        <a:cubicBezTo>
                          <a:pt x="2255112" y="1250611"/>
                          <a:pt x="2131901" y="1213792"/>
                          <a:pt x="1888817" y="1223711"/>
                        </a:cubicBezTo>
                        <a:cubicBezTo>
                          <a:pt x="1663139" y="1295052"/>
                          <a:pt x="1745676" y="1217605"/>
                          <a:pt x="1678965" y="1223711"/>
                        </a:cubicBezTo>
                        <a:cubicBezTo>
                          <a:pt x="1644534" y="1229902"/>
                          <a:pt x="1452684" y="1194547"/>
                          <a:pt x="1177888" y="1223711"/>
                        </a:cubicBezTo>
                        <a:cubicBezTo>
                          <a:pt x="923670" y="1243223"/>
                          <a:pt x="1044754" y="1193436"/>
                          <a:pt x="968035" y="1223711"/>
                        </a:cubicBezTo>
                        <a:cubicBezTo>
                          <a:pt x="902550" y="1273522"/>
                          <a:pt x="712819" y="1172931"/>
                          <a:pt x="612572" y="1223711"/>
                        </a:cubicBezTo>
                        <a:cubicBezTo>
                          <a:pt x="506250" y="1269532"/>
                          <a:pt x="320548" y="1152662"/>
                          <a:pt x="175736" y="1223711"/>
                        </a:cubicBezTo>
                        <a:cubicBezTo>
                          <a:pt x="82484" y="1265104"/>
                          <a:pt x="-12140" y="1105801"/>
                          <a:pt x="0" y="1019754"/>
                        </a:cubicBezTo>
                        <a:cubicBezTo>
                          <a:pt x="-38943" y="842477"/>
                          <a:pt x="60591" y="738579"/>
                          <a:pt x="0" y="611855"/>
                        </a:cubicBezTo>
                        <a:cubicBezTo>
                          <a:pt x="-20070" y="517722"/>
                          <a:pt x="2145" y="325216"/>
                          <a:pt x="0" y="203956"/>
                        </a:cubicBezTo>
                        <a:close/>
                      </a:path>
                      <a:path w="7632067" h="1223711" fill="none" stroke="0" extrusionOk="0">
                        <a:moveTo>
                          <a:pt x="0" y="203956"/>
                        </a:moveTo>
                        <a:cubicBezTo>
                          <a:pt x="25403" y="90969"/>
                          <a:pt x="72140" y="-3530"/>
                          <a:pt x="175736" y="0"/>
                        </a:cubicBezTo>
                        <a:cubicBezTo>
                          <a:pt x="273783" y="-18775"/>
                          <a:pt x="341517" y="24069"/>
                          <a:pt x="385588" y="0"/>
                        </a:cubicBezTo>
                        <a:cubicBezTo>
                          <a:pt x="420771" y="-17380"/>
                          <a:pt x="541721" y="22937"/>
                          <a:pt x="595441" y="0"/>
                        </a:cubicBezTo>
                        <a:cubicBezTo>
                          <a:pt x="650713" y="16447"/>
                          <a:pt x="893747" y="-6049"/>
                          <a:pt x="1023711" y="0"/>
                        </a:cubicBezTo>
                        <a:cubicBezTo>
                          <a:pt x="1173169" y="-1034"/>
                          <a:pt x="1407785" y="43321"/>
                          <a:pt x="1524787" y="0"/>
                        </a:cubicBezTo>
                        <a:cubicBezTo>
                          <a:pt x="1648746" y="-23368"/>
                          <a:pt x="1694182" y="38227"/>
                          <a:pt x="1807445" y="0"/>
                        </a:cubicBezTo>
                        <a:cubicBezTo>
                          <a:pt x="1926268" y="-43315"/>
                          <a:pt x="1916710" y="17098"/>
                          <a:pt x="2017298" y="0"/>
                        </a:cubicBezTo>
                        <a:cubicBezTo>
                          <a:pt x="2108961" y="-21041"/>
                          <a:pt x="2331024" y="22820"/>
                          <a:pt x="2445568" y="0"/>
                        </a:cubicBezTo>
                        <a:cubicBezTo>
                          <a:pt x="2551457" y="11582"/>
                          <a:pt x="2608755" y="13222"/>
                          <a:pt x="2728226" y="0"/>
                        </a:cubicBezTo>
                        <a:cubicBezTo>
                          <a:pt x="2839338" y="-61"/>
                          <a:pt x="3007387" y="25916"/>
                          <a:pt x="3229303" y="0"/>
                        </a:cubicBezTo>
                        <a:cubicBezTo>
                          <a:pt x="3429683" y="-48528"/>
                          <a:pt x="3335714" y="8529"/>
                          <a:pt x="3439155" y="0"/>
                        </a:cubicBezTo>
                        <a:cubicBezTo>
                          <a:pt x="3539571" y="2025"/>
                          <a:pt x="3605088" y="22518"/>
                          <a:pt x="3721813" y="0"/>
                        </a:cubicBezTo>
                        <a:cubicBezTo>
                          <a:pt x="3836408" y="5007"/>
                          <a:pt x="4090389" y="57633"/>
                          <a:pt x="4222889" y="0"/>
                        </a:cubicBezTo>
                        <a:cubicBezTo>
                          <a:pt x="4347602" y="-63229"/>
                          <a:pt x="4490881" y="-3838"/>
                          <a:pt x="4651160" y="0"/>
                        </a:cubicBezTo>
                        <a:cubicBezTo>
                          <a:pt x="4790954" y="-15295"/>
                          <a:pt x="4977910" y="117411"/>
                          <a:pt x="5225042" y="0"/>
                        </a:cubicBezTo>
                        <a:cubicBezTo>
                          <a:pt x="5452832" y="-77931"/>
                          <a:pt x="5576160" y="40658"/>
                          <a:pt x="5798924" y="0"/>
                        </a:cubicBezTo>
                        <a:cubicBezTo>
                          <a:pt x="6035211" y="-16640"/>
                          <a:pt x="5955876" y="-614"/>
                          <a:pt x="6081583" y="0"/>
                        </a:cubicBezTo>
                        <a:cubicBezTo>
                          <a:pt x="6180890" y="2163"/>
                          <a:pt x="6319317" y="18479"/>
                          <a:pt x="6437047" y="0"/>
                        </a:cubicBezTo>
                        <a:cubicBezTo>
                          <a:pt x="6553057" y="-9443"/>
                          <a:pt x="6835630" y="40642"/>
                          <a:pt x="6938124" y="0"/>
                        </a:cubicBezTo>
                        <a:cubicBezTo>
                          <a:pt x="7060146" y="-36042"/>
                          <a:pt x="7280075" y="28957"/>
                          <a:pt x="7456330" y="0"/>
                        </a:cubicBezTo>
                        <a:cubicBezTo>
                          <a:pt x="7596039" y="3936"/>
                          <a:pt x="7640724" y="105186"/>
                          <a:pt x="7632067" y="203956"/>
                        </a:cubicBezTo>
                        <a:cubicBezTo>
                          <a:pt x="7665805" y="333088"/>
                          <a:pt x="7652978" y="471032"/>
                          <a:pt x="7632067" y="620013"/>
                        </a:cubicBezTo>
                        <a:cubicBezTo>
                          <a:pt x="7615519" y="779374"/>
                          <a:pt x="7587886" y="897108"/>
                          <a:pt x="7632067" y="1019754"/>
                        </a:cubicBezTo>
                        <a:cubicBezTo>
                          <a:pt x="7630729" y="1119719"/>
                          <a:pt x="7546935" y="1245775"/>
                          <a:pt x="7456330" y="1223711"/>
                        </a:cubicBezTo>
                        <a:cubicBezTo>
                          <a:pt x="7403770" y="1233234"/>
                          <a:pt x="7308282" y="1197012"/>
                          <a:pt x="7246478" y="1223711"/>
                        </a:cubicBezTo>
                        <a:cubicBezTo>
                          <a:pt x="7203342" y="1242445"/>
                          <a:pt x="7094771" y="1202184"/>
                          <a:pt x="7036625" y="1223711"/>
                        </a:cubicBezTo>
                        <a:cubicBezTo>
                          <a:pt x="6996996" y="1222321"/>
                          <a:pt x="6727028" y="1179184"/>
                          <a:pt x="6608355" y="1223711"/>
                        </a:cubicBezTo>
                        <a:cubicBezTo>
                          <a:pt x="6522138" y="1261279"/>
                          <a:pt x="6460953" y="1199794"/>
                          <a:pt x="6398503" y="1223711"/>
                        </a:cubicBezTo>
                        <a:cubicBezTo>
                          <a:pt x="6358834" y="1219553"/>
                          <a:pt x="6145087" y="1242181"/>
                          <a:pt x="5897427" y="1223711"/>
                        </a:cubicBezTo>
                        <a:cubicBezTo>
                          <a:pt x="5639132" y="1248100"/>
                          <a:pt x="5700324" y="1189772"/>
                          <a:pt x="5541962" y="1223711"/>
                        </a:cubicBezTo>
                        <a:cubicBezTo>
                          <a:pt x="5368812" y="1274690"/>
                          <a:pt x="5434550" y="1221740"/>
                          <a:pt x="5332109" y="1223711"/>
                        </a:cubicBezTo>
                        <a:cubicBezTo>
                          <a:pt x="5237549" y="1226643"/>
                          <a:pt x="5178635" y="1209039"/>
                          <a:pt x="5049452" y="1223711"/>
                        </a:cubicBezTo>
                        <a:cubicBezTo>
                          <a:pt x="4928997" y="1239060"/>
                          <a:pt x="4783189" y="1217220"/>
                          <a:pt x="4621181" y="1223711"/>
                        </a:cubicBezTo>
                        <a:cubicBezTo>
                          <a:pt x="4447924" y="1223533"/>
                          <a:pt x="4388692" y="1185777"/>
                          <a:pt x="4192911" y="1223711"/>
                        </a:cubicBezTo>
                        <a:cubicBezTo>
                          <a:pt x="3988725" y="1260175"/>
                          <a:pt x="3991469" y="1179650"/>
                          <a:pt x="3837446" y="1223711"/>
                        </a:cubicBezTo>
                        <a:cubicBezTo>
                          <a:pt x="3710345" y="1254403"/>
                          <a:pt x="3584532" y="1225051"/>
                          <a:pt x="3336371" y="1223711"/>
                        </a:cubicBezTo>
                        <a:cubicBezTo>
                          <a:pt x="3110121" y="1237311"/>
                          <a:pt x="3206805" y="1188642"/>
                          <a:pt x="3126518" y="1223711"/>
                        </a:cubicBezTo>
                        <a:cubicBezTo>
                          <a:pt x="3045942" y="1243132"/>
                          <a:pt x="2919250" y="1240130"/>
                          <a:pt x="2698247" y="1223711"/>
                        </a:cubicBezTo>
                        <a:cubicBezTo>
                          <a:pt x="2489892" y="1221558"/>
                          <a:pt x="2426332" y="1219632"/>
                          <a:pt x="2342783" y="1223711"/>
                        </a:cubicBezTo>
                        <a:cubicBezTo>
                          <a:pt x="2294489" y="1240610"/>
                          <a:pt x="2123239" y="1144195"/>
                          <a:pt x="1914513" y="1223711"/>
                        </a:cubicBezTo>
                        <a:cubicBezTo>
                          <a:pt x="1705557" y="1274717"/>
                          <a:pt x="1711993" y="1225258"/>
                          <a:pt x="1631855" y="1223711"/>
                        </a:cubicBezTo>
                        <a:cubicBezTo>
                          <a:pt x="1548085" y="1215943"/>
                          <a:pt x="1483741" y="1194568"/>
                          <a:pt x="1349196" y="1223711"/>
                        </a:cubicBezTo>
                        <a:cubicBezTo>
                          <a:pt x="1221380" y="1276566"/>
                          <a:pt x="978180" y="1218687"/>
                          <a:pt x="848120" y="1223711"/>
                        </a:cubicBezTo>
                        <a:cubicBezTo>
                          <a:pt x="728502" y="1245406"/>
                          <a:pt x="622238" y="1203200"/>
                          <a:pt x="565462" y="1223711"/>
                        </a:cubicBezTo>
                        <a:cubicBezTo>
                          <a:pt x="501643" y="1233348"/>
                          <a:pt x="255178" y="1210019"/>
                          <a:pt x="175736" y="1223711"/>
                        </a:cubicBezTo>
                        <a:cubicBezTo>
                          <a:pt x="54831" y="1236379"/>
                          <a:pt x="-34280" y="1124171"/>
                          <a:pt x="0" y="1019754"/>
                        </a:cubicBezTo>
                        <a:cubicBezTo>
                          <a:pt x="-27824" y="825491"/>
                          <a:pt x="4075" y="795926"/>
                          <a:pt x="0" y="595539"/>
                        </a:cubicBezTo>
                        <a:cubicBezTo>
                          <a:pt x="-23462" y="393088"/>
                          <a:pt x="17449" y="388377"/>
                          <a:pt x="0" y="203956"/>
                        </a:cubicBezTo>
                        <a:close/>
                      </a:path>
                    </a:pathLst>
                  </a:cu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Cảm</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thấy</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hào</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ơn</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chị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Võ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Thị</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noProof="0" dirty="0" err="1">
                <a:ln>
                  <a:noFill/>
                </a:ln>
                <a:solidFill>
                  <a:prstClr val="black"/>
                </a:solidFill>
                <a:effectLst/>
                <a:uLnTx/>
                <a:uFillTx/>
                <a:latin typeface="Calibri" panose="020F0502020204030204"/>
                <a:ea typeface="+mn-ea"/>
                <a:cs typeface="+mn-cs"/>
              </a:rPr>
              <a:t>Sáu</a:t>
            </a:r>
            <a:r>
              <a:rPr kumimoji="0" lang="en-US" sz="36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5236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2" name="hammer.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hamm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P spid="7"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4" descr="Ảnh có chứa văn bản, phòng ngủ, đồ họa véc-tơ&#10;&#10;Mô tả được tạo tự động">
            <a:extLst>
              <a:ext uri="{FF2B5EF4-FFF2-40B4-BE49-F238E27FC236}">
                <a16:creationId xmlns:a16="http://schemas.microsoft.com/office/drawing/2014/main" id="{62130C11-E149-E8F2-C9CA-31432CBFCC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 name="Picture 2"/>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197602" y="2057400"/>
            <a:ext cx="1796796" cy="2743200"/>
          </a:xfrm>
          <a:prstGeom prst="rect">
            <a:avLst/>
          </a:prstGeom>
        </p:spPr>
      </p:pic>
      <p:pic>
        <p:nvPicPr>
          <p:cNvPr id="4" name="Picture 4"/>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737175" y="478222"/>
            <a:ext cx="1582272" cy="1004743"/>
          </a:xfrm>
          <a:prstGeom prst="rect">
            <a:avLst/>
          </a:prstGeom>
        </p:spPr>
      </p:pic>
      <p:pic>
        <p:nvPicPr>
          <p:cNvPr id="7" name="Picture 15">
            <a:extLst>
              <a:ext uri="{FF2B5EF4-FFF2-40B4-BE49-F238E27FC236}">
                <a16:creationId xmlns:a16="http://schemas.microsoft.com/office/drawing/2014/main" id="{D313C411-2747-B4D9-33D1-4C7CE4B5062F}"/>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6200" y="2743200"/>
            <a:ext cx="4161618" cy="4114800"/>
          </a:xfrm>
          <a:prstGeom prst="rect">
            <a:avLst/>
          </a:prstGeom>
        </p:spPr>
      </p:pic>
      <p:pic>
        <p:nvPicPr>
          <p:cNvPr id="8" name="Picture 7">
            <a:extLst>
              <a:ext uri="{FF2B5EF4-FFF2-40B4-BE49-F238E27FC236}">
                <a16:creationId xmlns:a16="http://schemas.microsoft.com/office/drawing/2014/main" id="{DAA28CEE-A7A1-1A02-967C-94F47AC29AF8}"/>
              </a:ext>
            </a:extLst>
          </p:cNvPr>
          <p:cNvPicPr>
            <a:picLocks noChangeAspect="1"/>
          </p:cNvPicPr>
          <p:nvPr/>
        </p:nvPicPr>
        <p:blipFill>
          <a:blip r:embed="rId9"/>
          <a:stretch>
            <a:fillRect/>
          </a:stretch>
        </p:blipFill>
        <p:spPr>
          <a:xfrm>
            <a:off x="547164" y="722194"/>
            <a:ext cx="7687722" cy="41944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barn(inVertical)">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27"/>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D45F32CE-FCC2-28AA-3C9C-65DB76FDCB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4182" name="Rectangle: Rounded Corners 4181">
            <a:extLst>
              <a:ext uri="{FF2B5EF4-FFF2-40B4-BE49-F238E27FC236}">
                <a16:creationId xmlns:a16="http://schemas.microsoft.com/office/drawing/2014/main" id="{596F62B1-CFC4-5407-3375-EE17570BFD88}"/>
              </a:ext>
            </a:extLst>
          </p:cNvPr>
          <p:cNvSpPr/>
          <p:nvPr/>
        </p:nvSpPr>
        <p:spPr>
          <a:xfrm>
            <a:off x="1806650" y="243793"/>
            <a:ext cx="8572799" cy="4613366"/>
          </a:xfrm>
          <a:custGeom>
            <a:avLst/>
            <a:gdLst>
              <a:gd name="connsiteX0" fmla="*/ 0 w 8572799"/>
              <a:gd name="connsiteY0" fmla="*/ 768910 h 4613366"/>
              <a:gd name="connsiteX1" fmla="*/ 768910 w 8572799"/>
              <a:gd name="connsiteY1" fmla="*/ 0 h 4613366"/>
              <a:gd name="connsiteX2" fmla="*/ 7803889 w 8572799"/>
              <a:gd name="connsiteY2" fmla="*/ 0 h 4613366"/>
              <a:gd name="connsiteX3" fmla="*/ 8572799 w 8572799"/>
              <a:gd name="connsiteY3" fmla="*/ 768910 h 4613366"/>
              <a:gd name="connsiteX4" fmla="*/ 8572799 w 8572799"/>
              <a:gd name="connsiteY4" fmla="*/ 3844456 h 4613366"/>
              <a:gd name="connsiteX5" fmla="*/ 7803889 w 8572799"/>
              <a:gd name="connsiteY5" fmla="*/ 4613366 h 4613366"/>
              <a:gd name="connsiteX6" fmla="*/ 768910 w 8572799"/>
              <a:gd name="connsiteY6" fmla="*/ 4613366 h 4613366"/>
              <a:gd name="connsiteX7" fmla="*/ 0 w 8572799"/>
              <a:gd name="connsiteY7" fmla="*/ 3844456 h 4613366"/>
              <a:gd name="connsiteX8" fmla="*/ 0 w 8572799"/>
              <a:gd name="connsiteY8" fmla="*/ 768910 h 461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799" h="4613366" fill="none" extrusionOk="0">
                <a:moveTo>
                  <a:pt x="0" y="768910"/>
                </a:moveTo>
                <a:cubicBezTo>
                  <a:pt x="51271" y="402177"/>
                  <a:pt x="332276" y="79585"/>
                  <a:pt x="768910" y="0"/>
                </a:cubicBezTo>
                <a:cubicBezTo>
                  <a:pt x="2527573" y="111121"/>
                  <a:pt x="5269063" y="-151508"/>
                  <a:pt x="7803889" y="0"/>
                </a:cubicBezTo>
                <a:cubicBezTo>
                  <a:pt x="8263714" y="-61190"/>
                  <a:pt x="8600499" y="347919"/>
                  <a:pt x="8572799" y="768910"/>
                </a:cubicBezTo>
                <a:cubicBezTo>
                  <a:pt x="8731058" y="1192558"/>
                  <a:pt x="8446455" y="2670409"/>
                  <a:pt x="8572799" y="3844456"/>
                </a:cubicBezTo>
                <a:cubicBezTo>
                  <a:pt x="8610695" y="4310837"/>
                  <a:pt x="8199917" y="4692810"/>
                  <a:pt x="7803889" y="4613366"/>
                </a:cubicBezTo>
                <a:cubicBezTo>
                  <a:pt x="4352092" y="4699254"/>
                  <a:pt x="2522568" y="4588962"/>
                  <a:pt x="768910" y="4613366"/>
                </a:cubicBezTo>
                <a:cubicBezTo>
                  <a:pt x="353692" y="4554077"/>
                  <a:pt x="-55026" y="4230633"/>
                  <a:pt x="0" y="3844456"/>
                </a:cubicBezTo>
                <a:cubicBezTo>
                  <a:pt x="167617" y="3490836"/>
                  <a:pt x="69923" y="1942770"/>
                  <a:pt x="0" y="768910"/>
                </a:cubicBezTo>
                <a:close/>
              </a:path>
              <a:path w="8572799" h="4613366" stroke="0" extrusionOk="0">
                <a:moveTo>
                  <a:pt x="0" y="768910"/>
                </a:moveTo>
                <a:cubicBezTo>
                  <a:pt x="-3665" y="350667"/>
                  <a:pt x="349608" y="82297"/>
                  <a:pt x="768910" y="0"/>
                </a:cubicBezTo>
                <a:cubicBezTo>
                  <a:pt x="4084689" y="5515"/>
                  <a:pt x="4817880" y="162484"/>
                  <a:pt x="7803889" y="0"/>
                </a:cubicBezTo>
                <a:cubicBezTo>
                  <a:pt x="8173691" y="18692"/>
                  <a:pt x="8597041" y="342290"/>
                  <a:pt x="8572799" y="768910"/>
                </a:cubicBezTo>
                <a:cubicBezTo>
                  <a:pt x="8513565" y="1177187"/>
                  <a:pt x="8678616" y="2370663"/>
                  <a:pt x="8572799" y="3844456"/>
                </a:cubicBezTo>
                <a:cubicBezTo>
                  <a:pt x="8593777" y="4248592"/>
                  <a:pt x="8205220" y="4597482"/>
                  <a:pt x="7803889" y="4613366"/>
                </a:cubicBezTo>
                <a:cubicBezTo>
                  <a:pt x="5881297" y="4518426"/>
                  <a:pt x="3376847" y="4739179"/>
                  <a:pt x="768910" y="4613366"/>
                </a:cubicBezTo>
                <a:cubicBezTo>
                  <a:pt x="328408" y="4610678"/>
                  <a:pt x="43104" y="4339693"/>
                  <a:pt x="0" y="3844456"/>
                </a:cubicBezTo>
                <a:cubicBezTo>
                  <a:pt x="106876" y="2355369"/>
                  <a:pt x="127121" y="1613142"/>
                  <a:pt x="0" y="768910"/>
                </a:cubicBezTo>
                <a:close/>
              </a:path>
            </a:pathLst>
          </a:custGeom>
          <a:solidFill>
            <a:srgbClr val="FFFFFF">
              <a:alpha val="89804"/>
            </a:srgbClr>
          </a:solidFill>
          <a:ln w="38100">
            <a:solidFill>
              <a:srgbClr val="00B050"/>
            </a:solidFill>
            <a:extLst>
              <a:ext uri="{C807C97D-BFC1-408E-A445-0C87EB9F89A2}">
                <ask:lineSketchStyleProps xmlns:ask="http://schemas.microsoft.com/office/drawing/2018/sketchyshapes" xmlns="" sd="258840686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oogle Shape;337;p3">
            <a:extLst>
              <a:ext uri="{FF2B5EF4-FFF2-40B4-BE49-F238E27FC236}">
                <a16:creationId xmlns:a16="http://schemas.microsoft.com/office/drawing/2014/main" id="{0165815D-DC45-39A1-28A3-AC39D8495BA6}"/>
              </a:ext>
            </a:extLst>
          </p:cNvPr>
          <p:cNvGrpSpPr/>
          <p:nvPr/>
        </p:nvGrpSpPr>
        <p:grpSpPr>
          <a:xfrm>
            <a:off x="-77750" y="701972"/>
            <a:ext cx="12363356" cy="6605446"/>
            <a:chOff x="-65450" y="468625"/>
            <a:chExt cx="9438050" cy="5042525"/>
          </a:xfrm>
        </p:grpSpPr>
        <p:sp>
          <p:nvSpPr>
            <p:cNvPr id="4" name="Google Shape;338;p3">
              <a:extLst>
                <a:ext uri="{FF2B5EF4-FFF2-40B4-BE49-F238E27FC236}">
                  <a16:creationId xmlns:a16="http://schemas.microsoft.com/office/drawing/2014/main" id="{1A98EF57-B859-2A3D-C0EE-931523FEE4C0}"/>
                </a:ext>
              </a:extLst>
            </p:cNvPr>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339;p3">
              <a:extLst>
                <a:ext uri="{FF2B5EF4-FFF2-40B4-BE49-F238E27FC236}">
                  <a16:creationId xmlns:a16="http://schemas.microsoft.com/office/drawing/2014/main" id="{1A6C54A6-A46A-2C3E-91E8-ABF474F822E5}"/>
                </a:ext>
              </a:extLst>
            </p:cNvPr>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oogle Shape;340;p3">
              <a:extLst>
                <a:ext uri="{FF2B5EF4-FFF2-40B4-BE49-F238E27FC236}">
                  <a16:creationId xmlns:a16="http://schemas.microsoft.com/office/drawing/2014/main" id="{6CE59605-4107-7320-3DC1-4CC3F4B8924B}"/>
                </a:ext>
              </a:extLst>
            </p:cNvPr>
            <p:cNvGrpSpPr/>
            <p:nvPr/>
          </p:nvGrpSpPr>
          <p:grpSpPr>
            <a:xfrm>
              <a:off x="-3318" y="1880800"/>
              <a:ext cx="831325" cy="1035350"/>
              <a:chOff x="238125" y="2109400"/>
              <a:chExt cx="831325" cy="1035350"/>
            </a:xfrm>
          </p:grpSpPr>
          <p:sp>
            <p:nvSpPr>
              <p:cNvPr id="4166" name="Google Shape;341;p3">
                <a:extLst>
                  <a:ext uri="{FF2B5EF4-FFF2-40B4-BE49-F238E27FC236}">
                    <a16:creationId xmlns:a16="http://schemas.microsoft.com/office/drawing/2014/main" id="{E172C888-ABCB-7F6D-6E42-83ECF0DEA942}"/>
                  </a:ext>
                </a:extLst>
              </p:cNvPr>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7" name="Google Shape;342;p3">
                <a:extLst>
                  <a:ext uri="{FF2B5EF4-FFF2-40B4-BE49-F238E27FC236}">
                    <a16:creationId xmlns:a16="http://schemas.microsoft.com/office/drawing/2014/main" id="{5B90FCDF-A0BC-14AA-1EA9-20D2E2B93C71}"/>
                  </a:ext>
                </a:extLst>
              </p:cNvPr>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8" name="Google Shape;343;p3">
                <a:extLst>
                  <a:ext uri="{FF2B5EF4-FFF2-40B4-BE49-F238E27FC236}">
                    <a16:creationId xmlns:a16="http://schemas.microsoft.com/office/drawing/2014/main" id="{A81BCDC0-302B-9C9C-2FF9-757B2638C461}"/>
                  </a:ext>
                </a:extLst>
              </p:cNvPr>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9" name="Google Shape;344;p3">
                <a:extLst>
                  <a:ext uri="{FF2B5EF4-FFF2-40B4-BE49-F238E27FC236}">
                    <a16:creationId xmlns:a16="http://schemas.microsoft.com/office/drawing/2014/main" id="{521C02DF-304D-E7F2-7410-1924BE15133D}"/>
                  </a:ext>
                </a:extLst>
              </p:cNvPr>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0" name="Google Shape;345;p3">
                <a:extLst>
                  <a:ext uri="{FF2B5EF4-FFF2-40B4-BE49-F238E27FC236}">
                    <a16:creationId xmlns:a16="http://schemas.microsoft.com/office/drawing/2014/main" id="{417FC62E-B939-0BA1-1246-E37DF70875D0}"/>
                  </a:ext>
                </a:extLst>
              </p:cNvPr>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1" name="Google Shape;346;p3">
                <a:extLst>
                  <a:ext uri="{FF2B5EF4-FFF2-40B4-BE49-F238E27FC236}">
                    <a16:creationId xmlns:a16="http://schemas.microsoft.com/office/drawing/2014/main" id="{03F282C1-FA77-0A7D-6749-2FB709EDCB43}"/>
                  </a:ext>
                </a:extLst>
              </p:cNvPr>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2" name="Google Shape;347;p3">
                <a:extLst>
                  <a:ext uri="{FF2B5EF4-FFF2-40B4-BE49-F238E27FC236}">
                    <a16:creationId xmlns:a16="http://schemas.microsoft.com/office/drawing/2014/main" id="{C9E4F44D-F35C-FA03-8E85-A052874F0B34}"/>
                  </a:ext>
                </a:extLst>
              </p:cNvPr>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3" name="Google Shape;348;p3">
                <a:extLst>
                  <a:ext uri="{FF2B5EF4-FFF2-40B4-BE49-F238E27FC236}">
                    <a16:creationId xmlns:a16="http://schemas.microsoft.com/office/drawing/2014/main" id="{FC6B3A1E-06DF-1376-DDEF-D59EF6E7ECC8}"/>
                  </a:ext>
                </a:extLst>
              </p:cNvPr>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9" name="Google Shape;349;p3">
              <a:extLst>
                <a:ext uri="{FF2B5EF4-FFF2-40B4-BE49-F238E27FC236}">
                  <a16:creationId xmlns:a16="http://schemas.microsoft.com/office/drawing/2014/main" id="{B21EA647-9D06-0599-BEFA-72B7C1AB1A9F}"/>
                </a:ext>
              </a:extLst>
            </p:cNvPr>
            <p:cNvGrpSpPr/>
            <p:nvPr/>
          </p:nvGrpSpPr>
          <p:grpSpPr>
            <a:xfrm>
              <a:off x="1609375" y="2486500"/>
              <a:ext cx="1205225" cy="2911950"/>
              <a:chOff x="1456975" y="2715100"/>
              <a:chExt cx="1205225" cy="2911950"/>
            </a:xfrm>
          </p:grpSpPr>
          <p:sp>
            <p:nvSpPr>
              <p:cNvPr id="4157" name="Google Shape;350;p3">
                <a:extLst>
                  <a:ext uri="{FF2B5EF4-FFF2-40B4-BE49-F238E27FC236}">
                    <a16:creationId xmlns:a16="http://schemas.microsoft.com/office/drawing/2014/main" id="{19C283D5-9C8F-9CCC-8D7E-964DADFA2824}"/>
                  </a:ext>
                </a:extLst>
              </p:cNvPr>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8" name="Google Shape;351;p3">
                <a:extLst>
                  <a:ext uri="{FF2B5EF4-FFF2-40B4-BE49-F238E27FC236}">
                    <a16:creationId xmlns:a16="http://schemas.microsoft.com/office/drawing/2014/main" id="{D66BFF42-A0BF-D6CB-E0E8-78F8B0B8B32A}"/>
                  </a:ext>
                </a:extLst>
              </p:cNvPr>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9" name="Google Shape;352;p3">
                <a:extLst>
                  <a:ext uri="{FF2B5EF4-FFF2-40B4-BE49-F238E27FC236}">
                    <a16:creationId xmlns:a16="http://schemas.microsoft.com/office/drawing/2014/main" id="{0DD2D2BD-9C5B-790B-806C-D9C446AF2A61}"/>
                  </a:ext>
                </a:extLst>
              </p:cNvPr>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0" name="Google Shape;353;p3">
                <a:extLst>
                  <a:ext uri="{FF2B5EF4-FFF2-40B4-BE49-F238E27FC236}">
                    <a16:creationId xmlns:a16="http://schemas.microsoft.com/office/drawing/2014/main" id="{2A1A12F8-4265-9BF7-B6A3-F4388AEFB8FB}"/>
                  </a:ext>
                </a:extLst>
              </p:cNvPr>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1" name="Google Shape;354;p3">
                <a:extLst>
                  <a:ext uri="{FF2B5EF4-FFF2-40B4-BE49-F238E27FC236}">
                    <a16:creationId xmlns:a16="http://schemas.microsoft.com/office/drawing/2014/main" id="{64AD50D3-53B6-D1DD-0E9A-01B1338AC173}"/>
                  </a:ext>
                </a:extLst>
              </p:cNvPr>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2" name="Google Shape;355;p3">
                <a:extLst>
                  <a:ext uri="{FF2B5EF4-FFF2-40B4-BE49-F238E27FC236}">
                    <a16:creationId xmlns:a16="http://schemas.microsoft.com/office/drawing/2014/main" id="{8939EC23-B88D-5762-E88A-E776767D29C5}"/>
                  </a:ext>
                </a:extLst>
              </p:cNvPr>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3" name="Google Shape;356;p3">
                <a:extLst>
                  <a:ext uri="{FF2B5EF4-FFF2-40B4-BE49-F238E27FC236}">
                    <a16:creationId xmlns:a16="http://schemas.microsoft.com/office/drawing/2014/main" id="{C413078C-A595-7726-393C-021C46F3314B}"/>
                  </a:ext>
                </a:extLst>
              </p:cNvPr>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4" name="Google Shape;357;p3">
                <a:extLst>
                  <a:ext uri="{FF2B5EF4-FFF2-40B4-BE49-F238E27FC236}">
                    <a16:creationId xmlns:a16="http://schemas.microsoft.com/office/drawing/2014/main" id="{8E7D7274-3F20-CB5B-07BC-BB039AE3880E}"/>
                  </a:ext>
                </a:extLst>
              </p:cNvPr>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5" name="Google Shape;358;p3">
                <a:extLst>
                  <a:ext uri="{FF2B5EF4-FFF2-40B4-BE49-F238E27FC236}">
                    <a16:creationId xmlns:a16="http://schemas.microsoft.com/office/drawing/2014/main" id="{15DF8520-2C35-B066-2065-16C0F6868D0F}"/>
                  </a:ext>
                </a:extLst>
              </p:cNvPr>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0" name="Google Shape;359;p3">
              <a:extLst>
                <a:ext uri="{FF2B5EF4-FFF2-40B4-BE49-F238E27FC236}">
                  <a16:creationId xmlns:a16="http://schemas.microsoft.com/office/drawing/2014/main" id="{A287E9D7-C879-A993-2AF2-D53C2D3FF546}"/>
                </a:ext>
              </a:extLst>
            </p:cNvPr>
            <p:cNvGrpSpPr/>
            <p:nvPr/>
          </p:nvGrpSpPr>
          <p:grpSpPr>
            <a:xfrm>
              <a:off x="360125" y="2047550"/>
              <a:ext cx="1299425" cy="2300975"/>
              <a:chOff x="207725" y="2276150"/>
              <a:chExt cx="1299425" cy="2300975"/>
            </a:xfrm>
          </p:grpSpPr>
          <p:sp>
            <p:nvSpPr>
              <p:cNvPr id="4142" name="Google Shape;360;p3">
                <a:extLst>
                  <a:ext uri="{FF2B5EF4-FFF2-40B4-BE49-F238E27FC236}">
                    <a16:creationId xmlns:a16="http://schemas.microsoft.com/office/drawing/2014/main" id="{BC88D345-1578-40C8-940D-E25FD37CAE60}"/>
                  </a:ext>
                </a:extLst>
              </p:cNvPr>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143" name="Google Shape;361;p3">
                <a:extLst>
                  <a:ext uri="{FF2B5EF4-FFF2-40B4-BE49-F238E27FC236}">
                    <a16:creationId xmlns:a16="http://schemas.microsoft.com/office/drawing/2014/main" id="{4E6AD14C-854E-FBF5-E8D0-898517C13E3D}"/>
                  </a:ext>
                </a:extLst>
              </p:cNvPr>
              <p:cNvGrpSpPr/>
              <p:nvPr/>
            </p:nvGrpSpPr>
            <p:grpSpPr>
              <a:xfrm>
                <a:off x="207725" y="2276150"/>
                <a:ext cx="1299425" cy="2300975"/>
                <a:chOff x="207725" y="2276150"/>
                <a:chExt cx="1299425" cy="2300975"/>
              </a:xfrm>
            </p:grpSpPr>
            <p:sp>
              <p:nvSpPr>
                <p:cNvPr id="4144" name="Google Shape;362;p3">
                  <a:extLst>
                    <a:ext uri="{FF2B5EF4-FFF2-40B4-BE49-F238E27FC236}">
                      <a16:creationId xmlns:a16="http://schemas.microsoft.com/office/drawing/2014/main" id="{2B218DCE-A45E-70B2-4CE2-59300C68E157}"/>
                    </a:ext>
                  </a:extLst>
                </p:cNvPr>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5" name="Google Shape;363;p3">
                  <a:extLst>
                    <a:ext uri="{FF2B5EF4-FFF2-40B4-BE49-F238E27FC236}">
                      <a16:creationId xmlns:a16="http://schemas.microsoft.com/office/drawing/2014/main" id="{C0EA2778-73D3-9BC9-20A8-13C2FA30DDEA}"/>
                    </a:ext>
                  </a:extLst>
                </p:cNvPr>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6" name="Google Shape;364;p3">
                  <a:extLst>
                    <a:ext uri="{FF2B5EF4-FFF2-40B4-BE49-F238E27FC236}">
                      <a16:creationId xmlns:a16="http://schemas.microsoft.com/office/drawing/2014/main" id="{19A7D2D4-83A3-568A-BF29-DFC4D151B18E}"/>
                    </a:ext>
                  </a:extLst>
                </p:cNvPr>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7" name="Google Shape;365;p3">
                  <a:extLst>
                    <a:ext uri="{FF2B5EF4-FFF2-40B4-BE49-F238E27FC236}">
                      <a16:creationId xmlns:a16="http://schemas.microsoft.com/office/drawing/2014/main" id="{D65074C9-AC8D-6DA9-26C3-0F85AB46CA65}"/>
                    </a:ext>
                  </a:extLst>
                </p:cNvPr>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8" name="Google Shape;366;p3">
                  <a:extLst>
                    <a:ext uri="{FF2B5EF4-FFF2-40B4-BE49-F238E27FC236}">
                      <a16:creationId xmlns:a16="http://schemas.microsoft.com/office/drawing/2014/main" id="{798434BD-A90B-8FFE-D877-4E7B1C706C74}"/>
                    </a:ext>
                  </a:extLst>
                </p:cNvPr>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9" name="Google Shape;367;p3">
                  <a:extLst>
                    <a:ext uri="{FF2B5EF4-FFF2-40B4-BE49-F238E27FC236}">
                      <a16:creationId xmlns:a16="http://schemas.microsoft.com/office/drawing/2014/main" id="{587B48F6-AD94-2F90-253C-09626BBE042E}"/>
                    </a:ext>
                  </a:extLst>
                </p:cNvPr>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0" name="Google Shape;368;p3">
                  <a:extLst>
                    <a:ext uri="{FF2B5EF4-FFF2-40B4-BE49-F238E27FC236}">
                      <a16:creationId xmlns:a16="http://schemas.microsoft.com/office/drawing/2014/main" id="{E8122F5F-F00C-C14B-3450-6E805B9A8CB9}"/>
                    </a:ext>
                  </a:extLst>
                </p:cNvPr>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1" name="Google Shape;369;p3">
                  <a:extLst>
                    <a:ext uri="{FF2B5EF4-FFF2-40B4-BE49-F238E27FC236}">
                      <a16:creationId xmlns:a16="http://schemas.microsoft.com/office/drawing/2014/main" id="{5E14319B-A98A-81B3-926E-D4047A83EECD}"/>
                    </a:ext>
                  </a:extLst>
                </p:cNvPr>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2" name="Google Shape;370;p3">
                  <a:extLst>
                    <a:ext uri="{FF2B5EF4-FFF2-40B4-BE49-F238E27FC236}">
                      <a16:creationId xmlns:a16="http://schemas.microsoft.com/office/drawing/2014/main" id="{9E145053-37A8-8FBA-ACE7-683889F4DFFF}"/>
                    </a:ext>
                  </a:extLst>
                </p:cNvPr>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3" name="Google Shape;371;p3">
                  <a:extLst>
                    <a:ext uri="{FF2B5EF4-FFF2-40B4-BE49-F238E27FC236}">
                      <a16:creationId xmlns:a16="http://schemas.microsoft.com/office/drawing/2014/main" id="{8C08168A-1929-C796-B278-7614D58E4DD1}"/>
                    </a:ext>
                  </a:extLst>
                </p:cNvPr>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4" name="Google Shape;372;p3">
                  <a:extLst>
                    <a:ext uri="{FF2B5EF4-FFF2-40B4-BE49-F238E27FC236}">
                      <a16:creationId xmlns:a16="http://schemas.microsoft.com/office/drawing/2014/main" id="{86AC5E1C-2F03-88AC-3C0B-D6EDD1AD1AFF}"/>
                    </a:ext>
                  </a:extLst>
                </p:cNvPr>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5" name="Google Shape;373;p3">
                  <a:extLst>
                    <a:ext uri="{FF2B5EF4-FFF2-40B4-BE49-F238E27FC236}">
                      <a16:creationId xmlns:a16="http://schemas.microsoft.com/office/drawing/2014/main" id="{FE1A4599-6321-575D-D5A3-47EA33DCE574}"/>
                    </a:ext>
                  </a:extLst>
                </p:cNvPr>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6" name="Google Shape;374;p3">
                  <a:extLst>
                    <a:ext uri="{FF2B5EF4-FFF2-40B4-BE49-F238E27FC236}">
                      <a16:creationId xmlns:a16="http://schemas.microsoft.com/office/drawing/2014/main" id="{56D8E7C3-1147-01CD-7D24-3521AEE630FB}"/>
                    </a:ext>
                  </a:extLst>
                </p:cNvPr>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21" name="Google Shape;375;p3">
              <a:extLst>
                <a:ext uri="{FF2B5EF4-FFF2-40B4-BE49-F238E27FC236}">
                  <a16:creationId xmlns:a16="http://schemas.microsoft.com/office/drawing/2014/main" id="{9FF7198E-295A-A6DF-10BE-F7CF8748664A}"/>
                </a:ext>
              </a:extLst>
            </p:cNvPr>
            <p:cNvGrpSpPr/>
            <p:nvPr/>
          </p:nvGrpSpPr>
          <p:grpSpPr>
            <a:xfrm>
              <a:off x="9800" y="4115075"/>
              <a:ext cx="1219850" cy="1176125"/>
              <a:chOff x="-142600" y="4343675"/>
              <a:chExt cx="1219850" cy="1176125"/>
            </a:xfrm>
          </p:grpSpPr>
          <p:sp>
            <p:nvSpPr>
              <p:cNvPr id="4136" name="Google Shape;376;p3">
                <a:extLst>
                  <a:ext uri="{FF2B5EF4-FFF2-40B4-BE49-F238E27FC236}">
                    <a16:creationId xmlns:a16="http://schemas.microsoft.com/office/drawing/2014/main" id="{C94F836F-2823-6645-9AA1-EF466B83415F}"/>
                  </a:ext>
                </a:extLst>
              </p:cNvPr>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7" name="Google Shape;377;p3">
                <a:extLst>
                  <a:ext uri="{FF2B5EF4-FFF2-40B4-BE49-F238E27FC236}">
                    <a16:creationId xmlns:a16="http://schemas.microsoft.com/office/drawing/2014/main" id="{EE2C8138-167C-A90B-8A23-B0A97D1B44D9}"/>
                  </a:ext>
                </a:extLst>
              </p:cNvPr>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8" name="Google Shape;378;p3">
                <a:extLst>
                  <a:ext uri="{FF2B5EF4-FFF2-40B4-BE49-F238E27FC236}">
                    <a16:creationId xmlns:a16="http://schemas.microsoft.com/office/drawing/2014/main" id="{7EACFD3B-B630-A989-26F9-3C53DC526E13}"/>
                  </a:ext>
                </a:extLst>
              </p:cNvPr>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9" name="Google Shape;379;p3">
                <a:extLst>
                  <a:ext uri="{FF2B5EF4-FFF2-40B4-BE49-F238E27FC236}">
                    <a16:creationId xmlns:a16="http://schemas.microsoft.com/office/drawing/2014/main" id="{B04D2E9C-C946-32E0-57A8-95CC98C317FD}"/>
                  </a:ext>
                </a:extLst>
              </p:cNvPr>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0" name="Google Shape;380;p3">
                <a:extLst>
                  <a:ext uri="{FF2B5EF4-FFF2-40B4-BE49-F238E27FC236}">
                    <a16:creationId xmlns:a16="http://schemas.microsoft.com/office/drawing/2014/main" id="{4AFB1C1E-6388-12E4-29A4-CBA7695D194B}"/>
                  </a:ext>
                </a:extLst>
              </p:cNvPr>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1" name="Google Shape;381;p3">
                <a:extLst>
                  <a:ext uri="{FF2B5EF4-FFF2-40B4-BE49-F238E27FC236}">
                    <a16:creationId xmlns:a16="http://schemas.microsoft.com/office/drawing/2014/main" id="{0F8436FE-BDD4-233B-7F2D-8B7C564BAFDC}"/>
                  </a:ext>
                </a:extLst>
              </p:cNvPr>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oogle Shape;382;p3">
              <a:extLst>
                <a:ext uri="{FF2B5EF4-FFF2-40B4-BE49-F238E27FC236}">
                  <a16:creationId xmlns:a16="http://schemas.microsoft.com/office/drawing/2014/main" id="{B62B9575-D4AD-F23E-4F27-59EDFC8AE851}"/>
                </a:ext>
              </a:extLst>
            </p:cNvPr>
            <p:cNvGrpSpPr/>
            <p:nvPr/>
          </p:nvGrpSpPr>
          <p:grpSpPr>
            <a:xfrm>
              <a:off x="598500" y="3971650"/>
              <a:ext cx="1720650" cy="1263675"/>
              <a:chOff x="446100" y="4200250"/>
              <a:chExt cx="1720650" cy="1263675"/>
            </a:xfrm>
          </p:grpSpPr>
          <p:sp>
            <p:nvSpPr>
              <p:cNvPr id="4104" name="Google Shape;383;p3">
                <a:extLst>
                  <a:ext uri="{FF2B5EF4-FFF2-40B4-BE49-F238E27FC236}">
                    <a16:creationId xmlns:a16="http://schemas.microsoft.com/office/drawing/2014/main" id="{053D5F78-D460-75C6-676D-163F2EA1BB45}"/>
                  </a:ext>
                </a:extLst>
              </p:cNvPr>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5" name="Google Shape;384;p3">
                <a:extLst>
                  <a:ext uri="{FF2B5EF4-FFF2-40B4-BE49-F238E27FC236}">
                    <a16:creationId xmlns:a16="http://schemas.microsoft.com/office/drawing/2014/main" id="{BF3679BD-5BDA-817D-0C0D-9719EAFE5323}"/>
                  </a:ext>
                </a:extLst>
              </p:cNvPr>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6" name="Google Shape;385;p3">
                <a:extLst>
                  <a:ext uri="{FF2B5EF4-FFF2-40B4-BE49-F238E27FC236}">
                    <a16:creationId xmlns:a16="http://schemas.microsoft.com/office/drawing/2014/main" id="{1F424878-284A-2A5E-6853-A9A8D2596153}"/>
                  </a:ext>
                </a:extLst>
              </p:cNvPr>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7" name="Google Shape;386;p3">
                <a:extLst>
                  <a:ext uri="{FF2B5EF4-FFF2-40B4-BE49-F238E27FC236}">
                    <a16:creationId xmlns:a16="http://schemas.microsoft.com/office/drawing/2014/main" id="{3618456D-DE32-9CEB-641D-626224795ED0}"/>
                  </a:ext>
                </a:extLst>
              </p:cNvPr>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8" name="Google Shape;387;p3">
                <a:extLst>
                  <a:ext uri="{FF2B5EF4-FFF2-40B4-BE49-F238E27FC236}">
                    <a16:creationId xmlns:a16="http://schemas.microsoft.com/office/drawing/2014/main" id="{720AACF1-4AFF-8AF7-61C0-D47F6F2EC579}"/>
                  </a:ext>
                </a:extLst>
              </p:cNvPr>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9" name="Google Shape;388;p3">
                <a:extLst>
                  <a:ext uri="{FF2B5EF4-FFF2-40B4-BE49-F238E27FC236}">
                    <a16:creationId xmlns:a16="http://schemas.microsoft.com/office/drawing/2014/main" id="{6696D1FB-4BAF-6A45-14B1-807FE9B23745}"/>
                  </a:ext>
                </a:extLst>
              </p:cNvPr>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0" name="Google Shape;389;p3">
                <a:extLst>
                  <a:ext uri="{FF2B5EF4-FFF2-40B4-BE49-F238E27FC236}">
                    <a16:creationId xmlns:a16="http://schemas.microsoft.com/office/drawing/2014/main" id="{DF72FF60-D790-CBD6-B0F5-E4DC68C9EAFF}"/>
                  </a:ext>
                </a:extLst>
              </p:cNvPr>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1" name="Google Shape;390;p3">
                <a:extLst>
                  <a:ext uri="{FF2B5EF4-FFF2-40B4-BE49-F238E27FC236}">
                    <a16:creationId xmlns:a16="http://schemas.microsoft.com/office/drawing/2014/main" id="{CD7A4DBC-659E-819D-2F45-1B2D6AFCC587}"/>
                  </a:ext>
                </a:extLst>
              </p:cNvPr>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2" name="Google Shape;391;p3">
                <a:extLst>
                  <a:ext uri="{FF2B5EF4-FFF2-40B4-BE49-F238E27FC236}">
                    <a16:creationId xmlns:a16="http://schemas.microsoft.com/office/drawing/2014/main" id="{2F786D97-E24A-A2C9-78CC-BFB390A1E5B8}"/>
                  </a:ext>
                </a:extLst>
              </p:cNvPr>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3" name="Google Shape;392;p3">
                <a:extLst>
                  <a:ext uri="{FF2B5EF4-FFF2-40B4-BE49-F238E27FC236}">
                    <a16:creationId xmlns:a16="http://schemas.microsoft.com/office/drawing/2014/main" id="{E2243B45-1EAC-37F9-17ED-250B4B29969A}"/>
                  </a:ext>
                </a:extLst>
              </p:cNvPr>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4" name="Google Shape;393;p3">
                <a:extLst>
                  <a:ext uri="{FF2B5EF4-FFF2-40B4-BE49-F238E27FC236}">
                    <a16:creationId xmlns:a16="http://schemas.microsoft.com/office/drawing/2014/main" id="{A59AB43C-006C-E01E-AA2E-8AADB2DFF268}"/>
                  </a:ext>
                </a:extLst>
              </p:cNvPr>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5" name="Google Shape;394;p3">
                <a:extLst>
                  <a:ext uri="{FF2B5EF4-FFF2-40B4-BE49-F238E27FC236}">
                    <a16:creationId xmlns:a16="http://schemas.microsoft.com/office/drawing/2014/main" id="{5BDFA858-8846-A1FB-3C9D-B0B5A5A76FD9}"/>
                  </a:ext>
                </a:extLst>
              </p:cNvPr>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6" name="Google Shape;395;p3">
                <a:extLst>
                  <a:ext uri="{FF2B5EF4-FFF2-40B4-BE49-F238E27FC236}">
                    <a16:creationId xmlns:a16="http://schemas.microsoft.com/office/drawing/2014/main" id="{3DBEDAD8-E1D2-2CAF-6A29-3238D8158A12}"/>
                  </a:ext>
                </a:extLst>
              </p:cNvPr>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7" name="Google Shape;396;p3">
                <a:extLst>
                  <a:ext uri="{FF2B5EF4-FFF2-40B4-BE49-F238E27FC236}">
                    <a16:creationId xmlns:a16="http://schemas.microsoft.com/office/drawing/2014/main" id="{7E9CEC43-B880-DF23-F2AA-64AA6D3980F2}"/>
                  </a:ext>
                </a:extLst>
              </p:cNvPr>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8" name="Google Shape;397;p3">
                <a:extLst>
                  <a:ext uri="{FF2B5EF4-FFF2-40B4-BE49-F238E27FC236}">
                    <a16:creationId xmlns:a16="http://schemas.microsoft.com/office/drawing/2014/main" id="{C1F46912-90DF-CF25-35AD-C67279FF1967}"/>
                  </a:ext>
                </a:extLst>
              </p:cNvPr>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9" name="Google Shape;398;p3">
                <a:extLst>
                  <a:ext uri="{FF2B5EF4-FFF2-40B4-BE49-F238E27FC236}">
                    <a16:creationId xmlns:a16="http://schemas.microsoft.com/office/drawing/2014/main" id="{A9124D55-19AA-E609-75D9-48DE6EE773F7}"/>
                  </a:ext>
                </a:extLst>
              </p:cNvPr>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0" name="Google Shape;399;p3">
                <a:extLst>
                  <a:ext uri="{FF2B5EF4-FFF2-40B4-BE49-F238E27FC236}">
                    <a16:creationId xmlns:a16="http://schemas.microsoft.com/office/drawing/2014/main" id="{2230E40C-8EDA-D3B3-FAB2-888D41E4BF5D}"/>
                  </a:ext>
                </a:extLst>
              </p:cNvPr>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1" name="Google Shape;400;p3">
                <a:extLst>
                  <a:ext uri="{FF2B5EF4-FFF2-40B4-BE49-F238E27FC236}">
                    <a16:creationId xmlns:a16="http://schemas.microsoft.com/office/drawing/2014/main" id="{708265D3-92C6-0AEB-EFDC-817EB0D3DBDE}"/>
                  </a:ext>
                </a:extLst>
              </p:cNvPr>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2" name="Google Shape;401;p3">
                <a:extLst>
                  <a:ext uri="{FF2B5EF4-FFF2-40B4-BE49-F238E27FC236}">
                    <a16:creationId xmlns:a16="http://schemas.microsoft.com/office/drawing/2014/main" id="{88A6C4E5-044F-1237-C1F3-3A940FB88BE2}"/>
                  </a:ext>
                </a:extLst>
              </p:cNvPr>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3" name="Google Shape;402;p3">
                <a:extLst>
                  <a:ext uri="{FF2B5EF4-FFF2-40B4-BE49-F238E27FC236}">
                    <a16:creationId xmlns:a16="http://schemas.microsoft.com/office/drawing/2014/main" id="{623241C6-8D8D-BCBF-4050-A4BEC6E7F833}"/>
                  </a:ext>
                </a:extLst>
              </p:cNvPr>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4" name="Google Shape;403;p3">
                <a:extLst>
                  <a:ext uri="{FF2B5EF4-FFF2-40B4-BE49-F238E27FC236}">
                    <a16:creationId xmlns:a16="http://schemas.microsoft.com/office/drawing/2014/main" id="{5C2EB445-9F06-F94D-FE78-9DDB531740D1}"/>
                  </a:ext>
                </a:extLst>
              </p:cNvPr>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5" name="Google Shape;404;p3">
                <a:extLst>
                  <a:ext uri="{FF2B5EF4-FFF2-40B4-BE49-F238E27FC236}">
                    <a16:creationId xmlns:a16="http://schemas.microsoft.com/office/drawing/2014/main" id="{636114EB-40A9-755A-D1F5-B7ED1F6BAD66}"/>
                  </a:ext>
                </a:extLst>
              </p:cNvPr>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6" name="Google Shape;405;p3">
                <a:extLst>
                  <a:ext uri="{FF2B5EF4-FFF2-40B4-BE49-F238E27FC236}">
                    <a16:creationId xmlns:a16="http://schemas.microsoft.com/office/drawing/2014/main" id="{92E955E4-9A20-A8FF-995A-B00CEB5BA2E6}"/>
                  </a:ext>
                </a:extLst>
              </p:cNvPr>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7" name="Google Shape;406;p3">
                <a:extLst>
                  <a:ext uri="{FF2B5EF4-FFF2-40B4-BE49-F238E27FC236}">
                    <a16:creationId xmlns:a16="http://schemas.microsoft.com/office/drawing/2014/main" id="{A8D801D3-F89A-95A7-8AD4-74F498104DA6}"/>
                  </a:ext>
                </a:extLst>
              </p:cNvPr>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8" name="Google Shape;407;p3">
                <a:extLst>
                  <a:ext uri="{FF2B5EF4-FFF2-40B4-BE49-F238E27FC236}">
                    <a16:creationId xmlns:a16="http://schemas.microsoft.com/office/drawing/2014/main" id="{F3490A97-C352-331F-26CE-8B3D6EE6DC19}"/>
                  </a:ext>
                </a:extLst>
              </p:cNvPr>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9" name="Google Shape;408;p3">
                <a:extLst>
                  <a:ext uri="{FF2B5EF4-FFF2-40B4-BE49-F238E27FC236}">
                    <a16:creationId xmlns:a16="http://schemas.microsoft.com/office/drawing/2014/main" id="{EF06C005-3D62-F5B6-F336-1ADE50E8ECE0}"/>
                  </a:ext>
                </a:extLst>
              </p:cNvPr>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0" name="Google Shape;409;p3">
                <a:extLst>
                  <a:ext uri="{FF2B5EF4-FFF2-40B4-BE49-F238E27FC236}">
                    <a16:creationId xmlns:a16="http://schemas.microsoft.com/office/drawing/2014/main" id="{C493661A-34FB-260E-4482-1825E9797848}"/>
                  </a:ext>
                </a:extLst>
              </p:cNvPr>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1" name="Google Shape;410;p3">
                <a:extLst>
                  <a:ext uri="{FF2B5EF4-FFF2-40B4-BE49-F238E27FC236}">
                    <a16:creationId xmlns:a16="http://schemas.microsoft.com/office/drawing/2014/main" id="{F378F5D2-464E-6F33-9B10-0F026D562F72}"/>
                  </a:ext>
                </a:extLst>
              </p:cNvPr>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2" name="Google Shape;411;p3">
                <a:extLst>
                  <a:ext uri="{FF2B5EF4-FFF2-40B4-BE49-F238E27FC236}">
                    <a16:creationId xmlns:a16="http://schemas.microsoft.com/office/drawing/2014/main" id="{DED8FF83-11F5-108B-1396-703443DD37F2}"/>
                  </a:ext>
                </a:extLst>
              </p:cNvPr>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3" name="Google Shape;412;p3">
                <a:extLst>
                  <a:ext uri="{FF2B5EF4-FFF2-40B4-BE49-F238E27FC236}">
                    <a16:creationId xmlns:a16="http://schemas.microsoft.com/office/drawing/2014/main" id="{8FA72DCD-CB43-AA35-F694-435EA1D60067}"/>
                  </a:ext>
                </a:extLst>
              </p:cNvPr>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4" name="Google Shape;413;p3">
                <a:extLst>
                  <a:ext uri="{FF2B5EF4-FFF2-40B4-BE49-F238E27FC236}">
                    <a16:creationId xmlns:a16="http://schemas.microsoft.com/office/drawing/2014/main" id="{568CBFC8-CD94-C811-773F-9137EDB15584}"/>
                  </a:ext>
                </a:extLst>
              </p:cNvPr>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5" name="Google Shape;414;p3">
                <a:extLst>
                  <a:ext uri="{FF2B5EF4-FFF2-40B4-BE49-F238E27FC236}">
                    <a16:creationId xmlns:a16="http://schemas.microsoft.com/office/drawing/2014/main" id="{F00F4CD1-41C1-38E3-DE61-41DA656208A7}"/>
                  </a:ext>
                </a:extLst>
              </p:cNvPr>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Google Shape;415;p3">
              <a:extLst>
                <a:ext uri="{FF2B5EF4-FFF2-40B4-BE49-F238E27FC236}">
                  <a16:creationId xmlns:a16="http://schemas.microsoft.com/office/drawing/2014/main" id="{47F712C3-72F9-EF17-6537-6F043A87F91A}"/>
                </a:ext>
              </a:extLst>
            </p:cNvPr>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416;p3">
              <a:extLst>
                <a:ext uri="{FF2B5EF4-FFF2-40B4-BE49-F238E27FC236}">
                  <a16:creationId xmlns:a16="http://schemas.microsoft.com/office/drawing/2014/main" id="{8C502C6F-CB9E-5EC7-2591-EA31F5B79491}"/>
                </a:ext>
              </a:extLst>
            </p:cNvPr>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417;p3">
              <a:extLst>
                <a:ext uri="{FF2B5EF4-FFF2-40B4-BE49-F238E27FC236}">
                  <a16:creationId xmlns:a16="http://schemas.microsoft.com/office/drawing/2014/main" id="{E6A974BC-89A7-745E-19A7-D4C71BE69FCC}"/>
                </a:ext>
              </a:extLst>
            </p:cNvPr>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oogle Shape;418;p3">
              <a:extLst>
                <a:ext uri="{FF2B5EF4-FFF2-40B4-BE49-F238E27FC236}">
                  <a16:creationId xmlns:a16="http://schemas.microsoft.com/office/drawing/2014/main" id="{60ACF3A3-F2DE-FC5B-25D4-2545CD039A54}"/>
                </a:ext>
              </a:extLst>
            </p:cNvPr>
            <p:cNvGrpSpPr/>
            <p:nvPr/>
          </p:nvGrpSpPr>
          <p:grpSpPr>
            <a:xfrm>
              <a:off x="7033800" y="4497475"/>
              <a:ext cx="1664950" cy="852975"/>
              <a:chOff x="4976050" y="4611525"/>
              <a:chExt cx="1664950" cy="852975"/>
            </a:xfrm>
          </p:grpSpPr>
          <p:sp>
            <p:nvSpPr>
              <p:cNvPr id="4102" name="Google Shape;419;p3">
                <a:extLst>
                  <a:ext uri="{FF2B5EF4-FFF2-40B4-BE49-F238E27FC236}">
                    <a16:creationId xmlns:a16="http://schemas.microsoft.com/office/drawing/2014/main" id="{CCB1699C-DFDB-9F56-54F1-FEAFEC03BD73}"/>
                  </a:ext>
                </a:extLst>
              </p:cNvPr>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3" name="Google Shape;420;p3">
                <a:extLst>
                  <a:ext uri="{FF2B5EF4-FFF2-40B4-BE49-F238E27FC236}">
                    <a16:creationId xmlns:a16="http://schemas.microsoft.com/office/drawing/2014/main" id="{74ACA5FB-1FEB-C6BD-5C19-2D03AA3B5CC5}"/>
                  </a:ext>
                </a:extLst>
              </p:cNvPr>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7" name="Google Shape;421;p3">
              <a:extLst>
                <a:ext uri="{FF2B5EF4-FFF2-40B4-BE49-F238E27FC236}">
                  <a16:creationId xmlns:a16="http://schemas.microsoft.com/office/drawing/2014/main" id="{6AF5D917-D760-AC46-9242-0BC9691E4E68}"/>
                </a:ext>
              </a:extLst>
            </p:cNvPr>
            <p:cNvGrpSpPr/>
            <p:nvPr/>
          </p:nvGrpSpPr>
          <p:grpSpPr>
            <a:xfrm>
              <a:off x="8333450" y="3500163"/>
              <a:ext cx="997000" cy="1029175"/>
              <a:chOff x="6240500" y="3229575"/>
              <a:chExt cx="997000" cy="1029175"/>
            </a:xfrm>
          </p:grpSpPr>
          <p:sp>
            <p:nvSpPr>
              <p:cNvPr id="59" name="Google Shape;422;p3">
                <a:extLst>
                  <a:ext uri="{FF2B5EF4-FFF2-40B4-BE49-F238E27FC236}">
                    <a16:creationId xmlns:a16="http://schemas.microsoft.com/office/drawing/2014/main" id="{635763D8-E179-70D1-5CC7-6811D39113FF}"/>
                  </a:ext>
                </a:extLst>
              </p:cNvPr>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Google Shape;423;p3">
                <a:extLst>
                  <a:ext uri="{FF2B5EF4-FFF2-40B4-BE49-F238E27FC236}">
                    <a16:creationId xmlns:a16="http://schemas.microsoft.com/office/drawing/2014/main" id="{9E99C256-E9C8-F313-BA11-3ABD15E66EC6}"/>
                  </a:ext>
                </a:extLst>
              </p:cNvPr>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Google Shape;424;p3">
                <a:extLst>
                  <a:ext uri="{FF2B5EF4-FFF2-40B4-BE49-F238E27FC236}">
                    <a16:creationId xmlns:a16="http://schemas.microsoft.com/office/drawing/2014/main" id="{50CEF41D-9E81-23F5-1338-FADCE052A052}"/>
                  </a:ext>
                </a:extLst>
              </p:cNvPr>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Google Shape;425;p3">
                <a:extLst>
                  <a:ext uri="{FF2B5EF4-FFF2-40B4-BE49-F238E27FC236}">
                    <a16:creationId xmlns:a16="http://schemas.microsoft.com/office/drawing/2014/main" id="{1E0BA742-7044-1A87-0FC5-B4C5166430F0}"/>
                  </a:ext>
                </a:extLst>
              </p:cNvPr>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Google Shape;426;p3">
                <a:extLst>
                  <a:ext uri="{FF2B5EF4-FFF2-40B4-BE49-F238E27FC236}">
                    <a16:creationId xmlns:a16="http://schemas.microsoft.com/office/drawing/2014/main" id="{E0AB88B7-0716-06A2-38DB-D39B164A6F5C}"/>
                  </a:ext>
                </a:extLst>
              </p:cNvPr>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6" name="Google Shape;427;p3">
                <a:extLst>
                  <a:ext uri="{FF2B5EF4-FFF2-40B4-BE49-F238E27FC236}">
                    <a16:creationId xmlns:a16="http://schemas.microsoft.com/office/drawing/2014/main" id="{13B19C3A-E38E-9926-D505-4C3A6669EF7D}"/>
                  </a:ext>
                </a:extLst>
              </p:cNvPr>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7" name="Google Shape;428;p3">
                <a:extLst>
                  <a:ext uri="{FF2B5EF4-FFF2-40B4-BE49-F238E27FC236}">
                    <a16:creationId xmlns:a16="http://schemas.microsoft.com/office/drawing/2014/main" id="{EE44E523-3222-76B2-0475-FFD44EAD9E93}"/>
                  </a:ext>
                </a:extLst>
              </p:cNvPr>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9" name="Google Shape;429;p3">
                <a:extLst>
                  <a:ext uri="{FF2B5EF4-FFF2-40B4-BE49-F238E27FC236}">
                    <a16:creationId xmlns:a16="http://schemas.microsoft.com/office/drawing/2014/main" id="{F8D95D87-F357-7FF0-8850-576FAFC0C26D}"/>
                  </a:ext>
                </a:extLst>
              </p:cNvPr>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0" name="Google Shape;430;p3">
                <a:extLst>
                  <a:ext uri="{FF2B5EF4-FFF2-40B4-BE49-F238E27FC236}">
                    <a16:creationId xmlns:a16="http://schemas.microsoft.com/office/drawing/2014/main" id="{74852BA2-C584-A5B4-FAA4-58EE4C6AA5B1}"/>
                  </a:ext>
                </a:extLst>
              </p:cNvPr>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1" name="Google Shape;431;p3">
                <a:extLst>
                  <a:ext uri="{FF2B5EF4-FFF2-40B4-BE49-F238E27FC236}">
                    <a16:creationId xmlns:a16="http://schemas.microsoft.com/office/drawing/2014/main" id="{2F006C78-2B60-84C6-FB4D-905B96E3544C}"/>
                  </a:ext>
                </a:extLst>
              </p:cNvPr>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oogle Shape;432;p3">
              <a:extLst>
                <a:ext uri="{FF2B5EF4-FFF2-40B4-BE49-F238E27FC236}">
                  <a16:creationId xmlns:a16="http://schemas.microsoft.com/office/drawing/2014/main" id="{28F212B0-FA44-49A3-DFCE-71C3A1A7D355}"/>
                </a:ext>
              </a:extLst>
            </p:cNvPr>
            <p:cNvGrpSpPr/>
            <p:nvPr/>
          </p:nvGrpSpPr>
          <p:grpSpPr>
            <a:xfrm>
              <a:off x="8022250" y="4124225"/>
              <a:ext cx="1350350" cy="1386925"/>
              <a:chOff x="582350" y="682150"/>
              <a:chExt cx="1350350" cy="1386925"/>
            </a:xfrm>
          </p:grpSpPr>
          <p:sp>
            <p:nvSpPr>
              <p:cNvPr id="31" name="Google Shape;433;p3">
                <a:extLst>
                  <a:ext uri="{FF2B5EF4-FFF2-40B4-BE49-F238E27FC236}">
                    <a16:creationId xmlns:a16="http://schemas.microsoft.com/office/drawing/2014/main" id="{7C41C539-C1C8-DC6E-E76B-E4478685708B}"/>
                  </a:ext>
                </a:extLst>
              </p:cNvPr>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434;p3">
                <a:extLst>
                  <a:ext uri="{FF2B5EF4-FFF2-40B4-BE49-F238E27FC236}">
                    <a16:creationId xmlns:a16="http://schemas.microsoft.com/office/drawing/2014/main" id="{6A46A97E-74E7-3B09-C743-EC3AC95F7B5B}"/>
                  </a:ext>
                </a:extLst>
              </p:cNvPr>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435;p3">
                <a:extLst>
                  <a:ext uri="{FF2B5EF4-FFF2-40B4-BE49-F238E27FC236}">
                    <a16:creationId xmlns:a16="http://schemas.microsoft.com/office/drawing/2014/main" id="{90C1CEB0-BA46-062F-020C-A1E57AFD603F}"/>
                  </a:ext>
                </a:extLst>
              </p:cNvPr>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436;p3">
                <a:extLst>
                  <a:ext uri="{FF2B5EF4-FFF2-40B4-BE49-F238E27FC236}">
                    <a16:creationId xmlns:a16="http://schemas.microsoft.com/office/drawing/2014/main" id="{61B9592B-7307-2FF5-4E12-D08040E58429}"/>
                  </a:ext>
                </a:extLst>
              </p:cNvPr>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437;p3">
                <a:extLst>
                  <a:ext uri="{FF2B5EF4-FFF2-40B4-BE49-F238E27FC236}">
                    <a16:creationId xmlns:a16="http://schemas.microsoft.com/office/drawing/2014/main" id="{724FFB76-D76B-6FDD-7BB6-1FF6B9416E1D}"/>
                  </a:ext>
                </a:extLst>
              </p:cNvPr>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438;p3">
                <a:extLst>
                  <a:ext uri="{FF2B5EF4-FFF2-40B4-BE49-F238E27FC236}">
                    <a16:creationId xmlns:a16="http://schemas.microsoft.com/office/drawing/2014/main" id="{B2FB6B12-16C6-BA6D-75FB-B2CAA202CEED}"/>
                  </a:ext>
                </a:extLst>
              </p:cNvPr>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Google Shape;439;p3">
                <a:extLst>
                  <a:ext uri="{FF2B5EF4-FFF2-40B4-BE49-F238E27FC236}">
                    <a16:creationId xmlns:a16="http://schemas.microsoft.com/office/drawing/2014/main" id="{37F701C3-D79C-B23D-15B3-201A5AA0A8CA}"/>
                  </a:ext>
                </a:extLst>
              </p:cNvPr>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Google Shape;440;p3">
                <a:extLst>
                  <a:ext uri="{FF2B5EF4-FFF2-40B4-BE49-F238E27FC236}">
                    <a16:creationId xmlns:a16="http://schemas.microsoft.com/office/drawing/2014/main" id="{121BD237-822B-F611-31A2-9E082E69E3ED}"/>
                  </a:ext>
                </a:extLst>
              </p:cNvPr>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Google Shape;441;p3">
                <a:extLst>
                  <a:ext uri="{FF2B5EF4-FFF2-40B4-BE49-F238E27FC236}">
                    <a16:creationId xmlns:a16="http://schemas.microsoft.com/office/drawing/2014/main" id="{6ACE094A-408A-B071-AC92-F1B4B26CB19C}"/>
                  </a:ext>
                </a:extLst>
              </p:cNvPr>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Google Shape;442;p3">
                <a:extLst>
                  <a:ext uri="{FF2B5EF4-FFF2-40B4-BE49-F238E27FC236}">
                    <a16:creationId xmlns:a16="http://schemas.microsoft.com/office/drawing/2014/main" id="{9E0353F8-0691-0A8C-A3A2-A99AAC02626B}"/>
                  </a:ext>
                </a:extLst>
              </p:cNvPr>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Google Shape;443;p3">
                <a:extLst>
                  <a:ext uri="{FF2B5EF4-FFF2-40B4-BE49-F238E27FC236}">
                    <a16:creationId xmlns:a16="http://schemas.microsoft.com/office/drawing/2014/main" id="{61E7A1F0-1705-758E-3201-97F330E3883D}"/>
                  </a:ext>
                </a:extLst>
              </p:cNvPr>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Google Shape;444;p3">
                <a:extLst>
                  <a:ext uri="{FF2B5EF4-FFF2-40B4-BE49-F238E27FC236}">
                    <a16:creationId xmlns:a16="http://schemas.microsoft.com/office/drawing/2014/main" id="{FF1CDB69-C7C1-7447-AFBF-BA79E86DDF83}"/>
                  </a:ext>
                </a:extLst>
              </p:cNvPr>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Google Shape;445;p3">
                <a:extLst>
                  <a:ext uri="{FF2B5EF4-FFF2-40B4-BE49-F238E27FC236}">
                    <a16:creationId xmlns:a16="http://schemas.microsoft.com/office/drawing/2014/main" id="{A47B3962-A9E2-4D78-7529-1EFDF82656F1}"/>
                  </a:ext>
                </a:extLst>
              </p:cNvPr>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Google Shape;446;p3">
                <a:extLst>
                  <a:ext uri="{FF2B5EF4-FFF2-40B4-BE49-F238E27FC236}">
                    <a16:creationId xmlns:a16="http://schemas.microsoft.com/office/drawing/2014/main" id="{5F5A63CB-8256-F7EF-8831-372CD32C602C}"/>
                  </a:ext>
                </a:extLst>
              </p:cNvPr>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Google Shape;447;p3">
                <a:extLst>
                  <a:ext uri="{FF2B5EF4-FFF2-40B4-BE49-F238E27FC236}">
                    <a16:creationId xmlns:a16="http://schemas.microsoft.com/office/drawing/2014/main" id="{912A4693-E2B6-FBE4-67C7-3A50404C567C}"/>
                  </a:ext>
                </a:extLst>
              </p:cNvPr>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Google Shape;448;p3">
                <a:extLst>
                  <a:ext uri="{FF2B5EF4-FFF2-40B4-BE49-F238E27FC236}">
                    <a16:creationId xmlns:a16="http://schemas.microsoft.com/office/drawing/2014/main" id="{ADDC193A-AAAC-1487-C5BB-100EF4781611}"/>
                  </a:ext>
                </a:extLst>
              </p:cNvPr>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oogle Shape;449;p3">
                <a:extLst>
                  <a:ext uri="{FF2B5EF4-FFF2-40B4-BE49-F238E27FC236}">
                    <a16:creationId xmlns:a16="http://schemas.microsoft.com/office/drawing/2014/main" id="{E1FBC6F0-F58B-DCF8-C283-9618EF7E2BE4}"/>
                  </a:ext>
                </a:extLst>
              </p:cNvPr>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Google Shape;450;p3">
                <a:extLst>
                  <a:ext uri="{FF2B5EF4-FFF2-40B4-BE49-F238E27FC236}">
                    <a16:creationId xmlns:a16="http://schemas.microsoft.com/office/drawing/2014/main" id="{25C16EA8-5B32-C125-7115-7617D119439E}"/>
                  </a:ext>
                </a:extLst>
              </p:cNvPr>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Google Shape;451;p3">
                <a:extLst>
                  <a:ext uri="{FF2B5EF4-FFF2-40B4-BE49-F238E27FC236}">
                    <a16:creationId xmlns:a16="http://schemas.microsoft.com/office/drawing/2014/main" id="{1B5E3859-4431-1AF1-F6CA-A49DB3D1488A}"/>
                  </a:ext>
                </a:extLst>
              </p:cNvPr>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Google Shape;452;p3">
                <a:extLst>
                  <a:ext uri="{FF2B5EF4-FFF2-40B4-BE49-F238E27FC236}">
                    <a16:creationId xmlns:a16="http://schemas.microsoft.com/office/drawing/2014/main" id="{2BB5C341-3424-CD12-3A0F-5294965F0997}"/>
                  </a:ext>
                </a:extLst>
              </p:cNvPr>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Google Shape;453;p3">
                <a:extLst>
                  <a:ext uri="{FF2B5EF4-FFF2-40B4-BE49-F238E27FC236}">
                    <a16:creationId xmlns:a16="http://schemas.microsoft.com/office/drawing/2014/main" id="{9CCB00CF-A2B8-3E7B-83BF-9C7EBFB9B1B1}"/>
                  </a:ext>
                </a:extLst>
              </p:cNvPr>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Google Shape;454;p3">
                <a:extLst>
                  <a:ext uri="{FF2B5EF4-FFF2-40B4-BE49-F238E27FC236}">
                    <a16:creationId xmlns:a16="http://schemas.microsoft.com/office/drawing/2014/main" id="{FED8A134-9D08-924D-6A9F-92F62FEE3055}"/>
                  </a:ext>
                </a:extLst>
              </p:cNvPr>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Google Shape;455;p3">
                <a:extLst>
                  <a:ext uri="{FF2B5EF4-FFF2-40B4-BE49-F238E27FC236}">
                    <a16:creationId xmlns:a16="http://schemas.microsoft.com/office/drawing/2014/main" id="{C4225B57-E5DA-7648-D8C0-2E81F1605216}"/>
                  </a:ext>
                </a:extLst>
              </p:cNvPr>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Google Shape;456;p3">
                <a:extLst>
                  <a:ext uri="{FF2B5EF4-FFF2-40B4-BE49-F238E27FC236}">
                    <a16:creationId xmlns:a16="http://schemas.microsoft.com/office/drawing/2014/main" id="{93CE7F86-F10E-C7CE-1D3A-208EF77BA78F}"/>
                  </a:ext>
                </a:extLst>
              </p:cNvPr>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Google Shape;457;p3">
                <a:extLst>
                  <a:ext uri="{FF2B5EF4-FFF2-40B4-BE49-F238E27FC236}">
                    <a16:creationId xmlns:a16="http://schemas.microsoft.com/office/drawing/2014/main" id="{3185E4EA-70BE-EEFE-CEA5-A3ECA60E40CA}"/>
                  </a:ext>
                </a:extLst>
              </p:cNvPr>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Google Shape;458;p3">
                <a:extLst>
                  <a:ext uri="{FF2B5EF4-FFF2-40B4-BE49-F238E27FC236}">
                    <a16:creationId xmlns:a16="http://schemas.microsoft.com/office/drawing/2014/main" id="{14F67341-E1BF-F8DB-F315-5813E09FEE9B}"/>
                  </a:ext>
                </a:extLst>
              </p:cNvPr>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Google Shape;459;p3">
                <a:extLst>
                  <a:ext uri="{FF2B5EF4-FFF2-40B4-BE49-F238E27FC236}">
                    <a16:creationId xmlns:a16="http://schemas.microsoft.com/office/drawing/2014/main" id="{1628F6AA-CF34-3915-9428-6E1D2817701D}"/>
                  </a:ext>
                </a:extLst>
              </p:cNvPr>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Google Shape;460;p3">
                <a:extLst>
                  <a:ext uri="{FF2B5EF4-FFF2-40B4-BE49-F238E27FC236}">
                    <a16:creationId xmlns:a16="http://schemas.microsoft.com/office/drawing/2014/main" id="{5F25EC46-8AC8-B28D-0DD9-EE724F37EDA5}"/>
                  </a:ext>
                </a:extLst>
              </p:cNvPr>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9" name="Google Shape;461;p3">
              <a:extLst>
                <a:ext uri="{FF2B5EF4-FFF2-40B4-BE49-F238E27FC236}">
                  <a16:creationId xmlns:a16="http://schemas.microsoft.com/office/drawing/2014/main" id="{3A9B66A5-77D7-6B61-EF0D-340ECA3757B9}"/>
                </a:ext>
              </a:extLst>
            </p:cNvPr>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462;p3">
              <a:extLst>
                <a:ext uri="{FF2B5EF4-FFF2-40B4-BE49-F238E27FC236}">
                  <a16:creationId xmlns:a16="http://schemas.microsoft.com/office/drawing/2014/main" id="{A9732B94-BBBC-D491-2CD2-C2AEF1D4C593}"/>
                </a:ext>
              </a:extLst>
            </p:cNvPr>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74" name="TextBox 3">
            <a:extLst>
              <a:ext uri="{FF2B5EF4-FFF2-40B4-BE49-F238E27FC236}">
                <a16:creationId xmlns:a16="http://schemas.microsoft.com/office/drawing/2014/main" id="{FB354AA8-B59E-2927-82B7-F1FF7C4D74CE}"/>
              </a:ext>
            </a:extLst>
          </p:cNvPr>
          <p:cNvSpPr txBox="1"/>
          <p:nvPr/>
        </p:nvSpPr>
        <p:spPr>
          <a:xfrm>
            <a:off x="2904463" y="380104"/>
            <a:ext cx="64824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Thứ</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ngày</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tháng</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 </a:t>
            </a:r>
            <a:r>
              <a:rPr kumimoji="0" lang="en-US" sz="4000" b="1" i="0" u="none" strike="noStrike" kern="1200" cap="none" spc="0" normalizeH="0" baseline="0" noProof="0" dirty="0" err="1">
                <a:ln>
                  <a:noFill/>
                </a:ln>
                <a:solidFill>
                  <a:srgbClr val="002060"/>
                </a:solidFill>
                <a:effectLst/>
                <a:uLnTx/>
                <a:uFillTx/>
                <a:latin typeface="UTM Duepuntozero" panose="02040603050506020204" pitchFamily="18" charset="0"/>
                <a:ea typeface="+mn-ea"/>
                <a:cs typeface="+mn-cs"/>
              </a:rPr>
              <a:t>năm</a:t>
            </a:r>
            <a:r>
              <a:rPr kumimoji="0" lang="en-US" sz="40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rPr>
              <a:t> …</a:t>
            </a:r>
          </a:p>
        </p:txBody>
      </p:sp>
      <p:pic>
        <p:nvPicPr>
          <p:cNvPr id="7" name="Picture 6">
            <a:extLst>
              <a:ext uri="{FF2B5EF4-FFF2-40B4-BE49-F238E27FC236}">
                <a16:creationId xmlns:a16="http://schemas.microsoft.com/office/drawing/2014/main" id="{27219F6C-6EED-EF80-63CA-BBD7D71D1F0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599" b="95915" l="5843" r="93034">
                        <a14:foregroundMark x1="30787" y1="6927" x2="55056" y2="6927"/>
                        <a14:foregroundMark x1="39551" y1="1599" x2="49663" y2="3552"/>
                        <a14:foregroundMark x1="91685" y1="69094" x2="93034" y2="76909"/>
                        <a14:foregroundMark x1="44045" y1="88810" x2="42921" y2="95915"/>
                        <a14:foregroundMark x1="57303" y1="93783" x2="65618" y2="93073"/>
                        <a14:foregroundMark x1="82472" y1="89876" x2="91910" y2="87034"/>
                        <a14:foregroundMark x1="19551" y1="91119" x2="24944" y2="91297"/>
                        <a14:foregroundMark x1="11236" y1="88632" x2="7191" y2="92185"/>
                        <a14:foregroundMark x1="10562" y1="85435" x2="5843" y2="90764"/>
                      </a14:backgroundRemoval>
                    </a14:imgEffect>
                  </a14:imgLayer>
                </a14:imgProps>
              </a:ext>
            </a:extLst>
          </a:blip>
          <a:stretch>
            <a:fillRect/>
          </a:stretch>
        </p:blipFill>
        <p:spPr>
          <a:xfrm>
            <a:off x="8860301" y="3166945"/>
            <a:ext cx="3331698" cy="4215161"/>
          </a:xfrm>
          <a:prstGeom prst="rect">
            <a:avLst/>
          </a:prstGeom>
        </p:spPr>
      </p:pic>
      <p:pic>
        <p:nvPicPr>
          <p:cNvPr id="9" name="Picture 8" descr="A person and person with a book and flowers&#10;&#10;Description automatically generated">
            <a:extLst>
              <a:ext uri="{FF2B5EF4-FFF2-40B4-BE49-F238E27FC236}">
                <a16:creationId xmlns:a16="http://schemas.microsoft.com/office/drawing/2014/main" id="{533AC5FA-AD38-392C-46D5-B3F3466B37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384" y="3333750"/>
            <a:ext cx="3842064" cy="3842064"/>
          </a:xfrm>
          <a:prstGeom prst="rect">
            <a:avLst/>
          </a:prstGeom>
        </p:spPr>
      </p:pic>
      <p:pic>
        <p:nvPicPr>
          <p:cNvPr id="10" name="Picture 9">
            <a:extLst>
              <a:ext uri="{FF2B5EF4-FFF2-40B4-BE49-F238E27FC236}">
                <a16:creationId xmlns:a16="http://schemas.microsoft.com/office/drawing/2014/main" id="{9EBA398C-9DB7-F1AE-BAF1-ECD455F22A36}"/>
              </a:ext>
            </a:extLst>
          </p:cNvPr>
          <p:cNvPicPr>
            <a:picLocks noChangeAspect="1"/>
          </p:cNvPicPr>
          <p:nvPr/>
        </p:nvPicPr>
        <p:blipFill>
          <a:blip r:embed="rId7"/>
          <a:stretch>
            <a:fillRect/>
          </a:stretch>
        </p:blipFill>
        <p:spPr>
          <a:xfrm>
            <a:off x="4176057" y="635019"/>
            <a:ext cx="3438442" cy="1841152"/>
          </a:xfrm>
          <a:prstGeom prst="rect">
            <a:avLst/>
          </a:prstGeom>
        </p:spPr>
      </p:pic>
      <p:pic>
        <p:nvPicPr>
          <p:cNvPr id="12" name="Picture 11">
            <a:extLst>
              <a:ext uri="{FF2B5EF4-FFF2-40B4-BE49-F238E27FC236}">
                <a16:creationId xmlns:a16="http://schemas.microsoft.com/office/drawing/2014/main" id="{B4459624-5CF5-1663-B625-DFE4E131A472}"/>
              </a:ext>
            </a:extLst>
          </p:cNvPr>
          <p:cNvPicPr>
            <a:picLocks noChangeAspect="1"/>
          </p:cNvPicPr>
          <p:nvPr/>
        </p:nvPicPr>
        <p:blipFill>
          <a:blip r:embed="rId8"/>
          <a:stretch>
            <a:fillRect/>
          </a:stretch>
        </p:blipFill>
        <p:spPr>
          <a:xfrm>
            <a:off x="170197" y="852615"/>
            <a:ext cx="2536156" cy="1457070"/>
          </a:xfrm>
          <a:prstGeom prst="rect">
            <a:avLst/>
          </a:prstGeom>
        </p:spPr>
      </p:pic>
      <p:pic>
        <p:nvPicPr>
          <p:cNvPr id="13" name="Picture 12">
            <a:extLst>
              <a:ext uri="{FF2B5EF4-FFF2-40B4-BE49-F238E27FC236}">
                <a16:creationId xmlns:a16="http://schemas.microsoft.com/office/drawing/2014/main" id="{5CB89DC5-A5A5-699A-5461-BD1A9451A21E}"/>
              </a:ext>
            </a:extLst>
          </p:cNvPr>
          <p:cNvPicPr>
            <a:picLocks noChangeAspect="1"/>
          </p:cNvPicPr>
          <p:nvPr/>
        </p:nvPicPr>
        <p:blipFill>
          <a:blip r:embed="rId9"/>
          <a:stretch>
            <a:fillRect/>
          </a:stretch>
        </p:blipFill>
        <p:spPr>
          <a:xfrm>
            <a:off x="2227372" y="1723152"/>
            <a:ext cx="7718205" cy="2554445"/>
          </a:xfrm>
          <a:prstGeom prst="rect">
            <a:avLst/>
          </a:prstGeom>
        </p:spPr>
      </p:pic>
    </p:spTree>
    <p:extLst>
      <p:ext uri="{BB962C8B-B14F-4D97-AF65-F5344CB8AC3E}">
        <p14:creationId xmlns:p14="http://schemas.microsoft.com/office/powerpoint/2010/main" val="113879487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174"/>
                                        </p:tgtEl>
                                        <p:attrNameLst>
                                          <p:attrName>style.visibility</p:attrName>
                                        </p:attrNameLst>
                                      </p:cBhvr>
                                      <p:to>
                                        <p:strVal val="visible"/>
                                      </p:to>
                                    </p:set>
                                    <p:anim calcmode="lin" valueType="num">
                                      <p:cBhvr>
                                        <p:cTn id="7" dur="500" fill="hold"/>
                                        <p:tgtEl>
                                          <p:spTgt spid="4174"/>
                                        </p:tgtEl>
                                        <p:attrNameLst>
                                          <p:attrName>ppt_w</p:attrName>
                                        </p:attrNameLst>
                                      </p:cBhvr>
                                      <p:tavLst>
                                        <p:tav tm="0">
                                          <p:val>
                                            <p:fltVal val="0"/>
                                          </p:val>
                                        </p:tav>
                                        <p:tav tm="100000">
                                          <p:val>
                                            <p:strVal val="#ppt_w"/>
                                          </p:val>
                                        </p:tav>
                                      </p:tavLst>
                                    </p:anim>
                                    <p:anim calcmode="lin" valueType="num">
                                      <p:cBhvr>
                                        <p:cTn id="8" dur="500" fill="hold"/>
                                        <p:tgtEl>
                                          <p:spTgt spid="4174"/>
                                        </p:tgtEl>
                                        <p:attrNameLst>
                                          <p:attrName>ppt_h</p:attrName>
                                        </p:attrNameLst>
                                      </p:cBhvr>
                                      <p:tavLst>
                                        <p:tav tm="0">
                                          <p:val>
                                            <p:fltVal val="0"/>
                                          </p:val>
                                        </p:tav>
                                        <p:tav tm="100000">
                                          <p:val>
                                            <p:strVal val="#ppt_h"/>
                                          </p:val>
                                        </p:tav>
                                      </p:tavLst>
                                    </p:anim>
                                    <p:animEffect transition="in" filter="fade">
                                      <p:cBhvr>
                                        <p:cTn id="9" dur="500"/>
                                        <p:tgtEl>
                                          <p:spTgt spid="41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strVal val="#ppt_w+.3"/>
                                          </p:val>
                                        </p:tav>
                                        <p:tav tm="100000">
                                          <p:val>
                                            <p:strVal val="#ppt_w"/>
                                          </p:val>
                                        </p:tav>
                                      </p:tavLst>
                                    </p:anim>
                                    <p:anim calcmode="lin" valueType="num">
                                      <p:cBhvr>
                                        <p:cTn id="20" dur="1000" fill="hold"/>
                                        <p:tgtEl>
                                          <p:spTgt spid="12"/>
                                        </p:tgtEl>
                                        <p:attrNameLst>
                                          <p:attrName>ppt_h</p:attrName>
                                        </p:attrNameLst>
                                      </p:cBhvr>
                                      <p:tavLst>
                                        <p:tav tm="0">
                                          <p:val>
                                            <p:strVal val="#ppt_h"/>
                                          </p:val>
                                        </p:tav>
                                        <p:tav tm="100000">
                                          <p:val>
                                            <p:strVal val="#ppt_h"/>
                                          </p:val>
                                        </p:tav>
                                      </p:tavLst>
                                    </p:anim>
                                    <p:animEffect transition="in" filter="fade">
                                      <p:cBhvr>
                                        <p:cTn id="21" dur="1000"/>
                                        <p:tgtEl>
                                          <p:spTgt spid="12"/>
                                        </p:tgtEl>
                                      </p:cBhvr>
                                    </p:animEffect>
                                  </p:childTnLst>
                                </p:cTn>
                              </p:par>
                              <p:par>
                                <p:cTn id="22" presetID="50" presetClass="entr" presetSubtype="0" decel="10000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662B58F5-3CBA-0C18-92A7-9ACF78348C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48174" y="5719297"/>
            <a:ext cx="15011914" cy="7533251"/>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9960" y="3465786"/>
            <a:ext cx="2356083" cy="3130062"/>
          </a:xfrm>
          <a:prstGeom prst="rect">
            <a:avLst/>
          </a:prstGeom>
        </p:spPr>
      </p:pic>
      <p:pic>
        <p:nvPicPr>
          <p:cNvPr id="6" name="Picture 6"/>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997289" y="3815862"/>
            <a:ext cx="3800403" cy="2743200"/>
          </a:xfrm>
          <a:prstGeom prst="rect">
            <a:avLst/>
          </a:prstGeom>
        </p:spPr>
      </p:pic>
      <p:pic>
        <p:nvPicPr>
          <p:cNvPr id="14" name="Picture 6">
            <a:extLst>
              <a:ext uri="{FF2B5EF4-FFF2-40B4-BE49-F238E27FC236}">
                <a16:creationId xmlns:a16="http://schemas.microsoft.com/office/drawing/2014/main" id="{088B750A-F85A-4CBD-647A-8D9362DE747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96123" y="291470"/>
            <a:ext cx="450721" cy="476724"/>
          </a:xfrm>
          <a:prstGeom prst="rect">
            <a:avLst/>
          </a:prstGeom>
        </p:spPr>
      </p:pic>
      <p:sp>
        <p:nvSpPr>
          <p:cNvPr id="5" name="Rectangle: Rounded Corners 4">
            <a:extLst>
              <a:ext uri="{FF2B5EF4-FFF2-40B4-BE49-F238E27FC236}">
                <a16:creationId xmlns:a16="http://schemas.microsoft.com/office/drawing/2014/main" id="{C6816F20-8B46-1C3E-439C-F61C54DEBFBC}"/>
              </a:ext>
            </a:extLst>
          </p:cNvPr>
          <p:cNvSpPr/>
          <p:nvPr/>
        </p:nvSpPr>
        <p:spPr>
          <a:xfrm>
            <a:off x="293505" y="291469"/>
            <a:ext cx="11540532" cy="6428307"/>
          </a:xfrm>
          <a:prstGeom prst="roundRect">
            <a:avLst>
              <a:gd name="adj" fmla="val 8489"/>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14">
            <a:extLst>
              <a:ext uri="{FF2B5EF4-FFF2-40B4-BE49-F238E27FC236}">
                <a16:creationId xmlns:a16="http://schemas.microsoft.com/office/drawing/2014/main" id="{6A7F1FD4-BEED-E9AF-5837-8FBA36F58A8B}"/>
              </a:ext>
            </a:extLst>
          </p:cNvPr>
          <p:cNvSpPr/>
          <p:nvPr/>
        </p:nvSpPr>
        <p:spPr>
          <a:xfrm>
            <a:off x="1063542" y="1255926"/>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Kể được tên và đóng góp của những người có công với quê hương, đất nước</a:t>
            </a:r>
          </a:p>
        </p:txBody>
      </p:sp>
      <p:sp>
        <p:nvSpPr>
          <p:cNvPr id="10" name="Rounded Rectangle 14">
            <a:extLst>
              <a:ext uri="{FF2B5EF4-FFF2-40B4-BE49-F238E27FC236}">
                <a16:creationId xmlns:a16="http://schemas.microsoft.com/office/drawing/2014/main" id="{CF3F4A95-478C-1A62-1AED-53A5AEBA232B}"/>
              </a:ext>
            </a:extLst>
          </p:cNvPr>
          <p:cNvSpPr/>
          <p:nvPr/>
        </p:nvSpPr>
        <p:spPr>
          <a:xfrm>
            <a:off x="1063542" y="2549612"/>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Biết vì sao phải biết ơn những người có công với quê hương, đất nước.</a:t>
            </a:r>
          </a:p>
        </p:txBody>
      </p:sp>
      <p:pic>
        <p:nvPicPr>
          <p:cNvPr id="13" name="Picture 17">
            <a:extLst>
              <a:ext uri="{FF2B5EF4-FFF2-40B4-BE49-F238E27FC236}">
                <a16:creationId xmlns:a16="http://schemas.microsoft.com/office/drawing/2014/main" id="{08FA1023-6AC4-6343-FE2A-5C3212B9D463}"/>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9188206" y="0"/>
            <a:ext cx="1161476" cy="766574"/>
          </a:xfrm>
          <a:prstGeom prst="rect">
            <a:avLst/>
          </a:prstGeom>
        </p:spPr>
      </p:pic>
      <p:pic>
        <p:nvPicPr>
          <p:cNvPr id="7" name="Picture 6">
            <a:extLst>
              <a:ext uri="{FF2B5EF4-FFF2-40B4-BE49-F238E27FC236}">
                <a16:creationId xmlns:a16="http://schemas.microsoft.com/office/drawing/2014/main" id="{745407F9-9E8F-87C2-F0A7-FC3D4F3C59CE}"/>
              </a:ext>
            </a:extLst>
          </p:cNvPr>
          <p:cNvPicPr>
            <a:picLocks noChangeAspect="1"/>
          </p:cNvPicPr>
          <p:nvPr/>
        </p:nvPicPr>
        <p:blipFill>
          <a:blip r:embed="rId13"/>
          <a:stretch>
            <a:fillRect/>
          </a:stretch>
        </p:blipFill>
        <p:spPr>
          <a:xfrm>
            <a:off x="3245479" y="381000"/>
            <a:ext cx="5986791" cy="944962"/>
          </a:xfrm>
          <a:prstGeom prst="rect">
            <a:avLst/>
          </a:prstGeom>
        </p:spPr>
      </p:pic>
      <p:sp>
        <p:nvSpPr>
          <p:cNvPr id="15" name="Rounded Rectangle 14">
            <a:extLst>
              <a:ext uri="{FF2B5EF4-FFF2-40B4-BE49-F238E27FC236}">
                <a16:creationId xmlns:a16="http://schemas.microsoft.com/office/drawing/2014/main" id="{49E6BD29-53CB-CC5F-0C52-38E114F41033}"/>
              </a:ext>
            </a:extLst>
          </p:cNvPr>
          <p:cNvSpPr/>
          <p:nvPr/>
        </p:nvSpPr>
        <p:spPr>
          <a:xfrm>
            <a:off x="1025442" y="3722901"/>
            <a:ext cx="10098452" cy="991974"/>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rPr>
              <a:t>Thể hiện được lòng biết ơn bằng lời nói, việc làm cụ thể phù hợp với lứa tuổi.</a:t>
            </a:r>
          </a:p>
        </p:txBody>
      </p:sp>
      <p:sp>
        <p:nvSpPr>
          <p:cNvPr id="16" name="Rounded Rectangle 14">
            <a:extLst>
              <a:ext uri="{FF2B5EF4-FFF2-40B4-BE49-F238E27FC236}">
                <a16:creationId xmlns:a16="http://schemas.microsoft.com/office/drawing/2014/main" id="{2645508A-9C77-33F6-BEEA-FC4392F82BF9}"/>
              </a:ext>
            </a:extLst>
          </p:cNvPr>
          <p:cNvSpPr/>
          <p:nvPr/>
        </p:nvSpPr>
        <p:spPr>
          <a:xfrm>
            <a:off x="1025442" y="5016587"/>
            <a:ext cx="10098452" cy="907963"/>
          </a:xfrm>
          <a:prstGeom prst="roundRect">
            <a:avLst/>
          </a:prstGeom>
          <a:solidFill>
            <a:schemeClr val="bg1"/>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lvl="0" indent="-457200" algn="just">
              <a:spcBef>
                <a:spcPts val="1200"/>
              </a:spcBef>
              <a:buFont typeface="Arial" panose="020B0604020202020204" pitchFamily="34" charset="0"/>
              <a:buChar char="•"/>
              <a:defRPr/>
            </a:pPr>
            <a:r>
              <a:rPr lang="vi-VN" sz="2800" dirty="0">
                <a:solidFill>
                  <a:prstClr val="black"/>
                </a:solidFill>
                <a:latin typeface="Calibri" panose="020F0502020204030204"/>
              </a:rPr>
              <a:t> Nhắc nhở bạn bè có thái độ, hành vi biết ơn những người có công với quê hương,</a:t>
            </a:r>
            <a:r>
              <a:rPr lang="en-US" sz="2800" dirty="0">
                <a:solidFill>
                  <a:prstClr val="black"/>
                </a:solidFill>
                <a:latin typeface="Calibri" panose="020F0502020204030204"/>
              </a:rPr>
              <a:t> </a:t>
            </a:r>
            <a:r>
              <a:rPr lang="vi-VN" sz="2800" dirty="0">
                <a:solidFill>
                  <a:prstClr val="black"/>
                </a:solidFill>
                <a:latin typeface="Calibri" panose="020F0502020204030204"/>
              </a:rPr>
              <a:t>đất nước.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Hình ảnh 4" descr="Ảnh có chứa văn bản, phòng ngủ, đồ họa véc-tơ&#10;&#10;Mô tả được tạo tự động">
            <a:extLst>
              <a:ext uri="{FF2B5EF4-FFF2-40B4-BE49-F238E27FC236}">
                <a16:creationId xmlns:a16="http://schemas.microsoft.com/office/drawing/2014/main" id="{38348AF9-2C2F-C1A1-6A86-A978C59399D4}"/>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460" name="Google Shape;6986;p47">
            <a:extLst>
              <a:ext uri="{FF2B5EF4-FFF2-40B4-BE49-F238E27FC236}">
                <a16:creationId xmlns:a16="http://schemas.microsoft.com/office/drawing/2014/main" id="{AB4BB575-1A75-882B-2B7E-EA8CBD0447C4}"/>
              </a:ext>
            </a:extLst>
          </p:cNvPr>
          <p:cNvGrpSpPr/>
          <p:nvPr/>
        </p:nvGrpSpPr>
        <p:grpSpPr>
          <a:xfrm flipH="1">
            <a:off x="10088385" y="503565"/>
            <a:ext cx="1506033" cy="1521233"/>
            <a:chOff x="6677925" y="6815450"/>
            <a:chExt cx="1129525" cy="1140925"/>
          </a:xfrm>
        </p:grpSpPr>
        <p:sp>
          <p:nvSpPr>
            <p:cNvPr id="461" name="Google Shape;6987;p47">
              <a:extLst>
                <a:ext uri="{FF2B5EF4-FFF2-40B4-BE49-F238E27FC236}">
                  <a16:creationId xmlns:a16="http://schemas.microsoft.com/office/drawing/2014/main" id="{DB7F458F-C161-BC97-E49B-4C246FDB67F2}"/>
                </a:ext>
              </a:extLst>
            </p:cNvPr>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Google Shape;6988;p47">
              <a:extLst>
                <a:ext uri="{FF2B5EF4-FFF2-40B4-BE49-F238E27FC236}">
                  <a16:creationId xmlns:a16="http://schemas.microsoft.com/office/drawing/2014/main" id="{D8DB6D37-8668-2F4D-64A6-1F074D1F6DFA}"/>
                </a:ext>
              </a:extLst>
            </p:cNvPr>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Google Shape;6989;p47">
              <a:extLst>
                <a:ext uri="{FF2B5EF4-FFF2-40B4-BE49-F238E27FC236}">
                  <a16:creationId xmlns:a16="http://schemas.microsoft.com/office/drawing/2014/main" id="{7AAF77CB-02CC-914B-B006-6BC113AB4DF4}"/>
                </a:ext>
              </a:extLst>
            </p:cNvPr>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Google Shape;6990;p47">
              <a:extLst>
                <a:ext uri="{FF2B5EF4-FFF2-40B4-BE49-F238E27FC236}">
                  <a16:creationId xmlns:a16="http://schemas.microsoft.com/office/drawing/2014/main" id="{0DC84BB8-1799-B84C-037B-1227307D70B1}"/>
                </a:ext>
              </a:extLst>
            </p:cNvPr>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Google Shape;6991;p47">
              <a:extLst>
                <a:ext uri="{FF2B5EF4-FFF2-40B4-BE49-F238E27FC236}">
                  <a16:creationId xmlns:a16="http://schemas.microsoft.com/office/drawing/2014/main" id="{678669EF-052D-8818-1805-7470FD314C99}"/>
                </a:ext>
              </a:extLst>
            </p:cNvPr>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Google Shape;6992;p47">
              <a:extLst>
                <a:ext uri="{FF2B5EF4-FFF2-40B4-BE49-F238E27FC236}">
                  <a16:creationId xmlns:a16="http://schemas.microsoft.com/office/drawing/2014/main" id="{1395E7AF-2B48-B48B-0927-4F6FC657D435}"/>
                </a:ext>
              </a:extLst>
            </p:cNvPr>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Google Shape;6993;p47">
              <a:extLst>
                <a:ext uri="{FF2B5EF4-FFF2-40B4-BE49-F238E27FC236}">
                  <a16:creationId xmlns:a16="http://schemas.microsoft.com/office/drawing/2014/main" id="{242668C5-A5A7-D0AE-4E0C-C14F27108031}"/>
                </a:ext>
              </a:extLst>
            </p:cNvPr>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Google Shape;6994;p47">
              <a:extLst>
                <a:ext uri="{FF2B5EF4-FFF2-40B4-BE49-F238E27FC236}">
                  <a16:creationId xmlns:a16="http://schemas.microsoft.com/office/drawing/2014/main" id="{1D0E9015-74CE-4E26-C39B-1970E6E69DBD}"/>
                </a:ext>
              </a:extLst>
            </p:cNvPr>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Google Shape;6995;p47">
              <a:extLst>
                <a:ext uri="{FF2B5EF4-FFF2-40B4-BE49-F238E27FC236}">
                  <a16:creationId xmlns:a16="http://schemas.microsoft.com/office/drawing/2014/main" id="{A681A89A-B40A-1A61-B879-BE643D333C1B}"/>
                </a:ext>
              </a:extLst>
            </p:cNvPr>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Google Shape;6996;p47">
              <a:extLst>
                <a:ext uri="{FF2B5EF4-FFF2-40B4-BE49-F238E27FC236}">
                  <a16:creationId xmlns:a16="http://schemas.microsoft.com/office/drawing/2014/main" id="{F5A82FC3-5546-5E1A-BC7B-7776EB03D5F8}"/>
                </a:ext>
              </a:extLst>
            </p:cNvPr>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Google Shape;6997;p47">
              <a:extLst>
                <a:ext uri="{FF2B5EF4-FFF2-40B4-BE49-F238E27FC236}">
                  <a16:creationId xmlns:a16="http://schemas.microsoft.com/office/drawing/2014/main" id="{1FF77FC2-7CF5-CEEF-B68D-00FBB6C1F8E1}"/>
                </a:ext>
              </a:extLst>
            </p:cNvPr>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Google Shape;6998;p47">
              <a:extLst>
                <a:ext uri="{FF2B5EF4-FFF2-40B4-BE49-F238E27FC236}">
                  <a16:creationId xmlns:a16="http://schemas.microsoft.com/office/drawing/2014/main" id="{B6108A18-DB77-716C-0EC2-55027407D317}"/>
                </a:ext>
              </a:extLst>
            </p:cNvPr>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Google Shape;6999;p47">
              <a:extLst>
                <a:ext uri="{FF2B5EF4-FFF2-40B4-BE49-F238E27FC236}">
                  <a16:creationId xmlns:a16="http://schemas.microsoft.com/office/drawing/2014/main" id="{EA190590-4419-EE5F-0C4D-80B9759F4BD3}"/>
                </a:ext>
              </a:extLst>
            </p:cNvPr>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Google Shape;7000;p47">
              <a:extLst>
                <a:ext uri="{FF2B5EF4-FFF2-40B4-BE49-F238E27FC236}">
                  <a16:creationId xmlns:a16="http://schemas.microsoft.com/office/drawing/2014/main" id="{5FE6A32F-EAA7-6682-063F-43BBA0F25ED5}"/>
                </a:ext>
              </a:extLst>
            </p:cNvPr>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Google Shape;7001;p47">
              <a:extLst>
                <a:ext uri="{FF2B5EF4-FFF2-40B4-BE49-F238E27FC236}">
                  <a16:creationId xmlns:a16="http://schemas.microsoft.com/office/drawing/2014/main" id="{6BFE929D-7702-9D66-081F-595698EC75F5}"/>
                </a:ext>
              </a:extLst>
            </p:cNvPr>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Google Shape;7002;p47">
              <a:extLst>
                <a:ext uri="{FF2B5EF4-FFF2-40B4-BE49-F238E27FC236}">
                  <a16:creationId xmlns:a16="http://schemas.microsoft.com/office/drawing/2014/main" id="{627C717E-BA85-8262-2212-2A1B58D51291}"/>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Google Shape;7003;p47">
              <a:extLst>
                <a:ext uri="{FF2B5EF4-FFF2-40B4-BE49-F238E27FC236}">
                  <a16:creationId xmlns:a16="http://schemas.microsoft.com/office/drawing/2014/main" id="{7978722B-3B95-3A98-2592-84461E06D2BE}"/>
                </a:ext>
              </a:extLst>
            </p:cNvPr>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Google Shape;7004;p47">
              <a:extLst>
                <a:ext uri="{FF2B5EF4-FFF2-40B4-BE49-F238E27FC236}">
                  <a16:creationId xmlns:a16="http://schemas.microsoft.com/office/drawing/2014/main" id="{40A8E92C-A8F8-DA43-B193-819FB6677EF9}"/>
                </a:ext>
              </a:extLst>
            </p:cNvPr>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Google Shape;7005;p47">
              <a:extLst>
                <a:ext uri="{FF2B5EF4-FFF2-40B4-BE49-F238E27FC236}">
                  <a16:creationId xmlns:a16="http://schemas.microsoft.com/office/drawing/2014/main" id="{B18133DD-6F0B-AA5A-44F7-F45DED85B035}"/>
                </a:ext>
              </a:extLst>
            </p:cNvPr>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Google Shape;7006;p47">
              <a:extLst>
                <a:ext uri="{FF2B5EF4-FFF2-40B4-BE49-F238E27FC236}">
                  <a16:creationId xmlns:a16="http://schemas.microsoft.com/office/drawing/2014/main" id="{FBED037F-73BD-77B1-09D9-9F7E70614D2D}"/>
                </a:ext>
              </a:extLst>
            </p:cNvPr>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Google Shape;7007;p47">
              <a:extLst>
                <a:ext uri="{FF2B5EF4-FFF2-40B4-BE49-F238E27FC236}">
                  <a16:creationId xmlns:a16="http://schemas.microsoft.com/office/drawing/2014/main" id="{D089DC75-2E09-095E-2CFA-81B531DCD1ED}"/>
                </a:ext>
              </a:extLst>
            </p:cNvPr>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Google Shape;7008;p47">
              <a:extLst>
                <a:ext uri="{FF2B5EF4-FFF2-40B4-BE49-F238E27FC236}">
                  <a16:creationId xmlns:a16="http://schemas.microsoft.com/office/drawing/2014/main" id="{DB4AD586-3AE6-C861-82BB-47F09DFC95FD}"/>
                </a:ext>
              </a:extLst>
            </p:cNvPr>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Google Shape;7009;p47">
              <a:extLst>
                <a:ext uri="{FF2B5EF4-FFF2-40B4-BE49-F238E27FC236}">
                  <a16:creationId xmlns:a16="http://schemas.microsoft.com/office/drawing/2014/main" id="{348909C3-E866-6B9A-8826-CDAD9B4803EA}"/>
                </a:ext>
              </a:extLst>
            </p:cNvPr>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Google Shape;7010;p47">
              <a:extLst>
                <a:ext uri="{FF2B5EF4-FFF2-40B4-BE49-F238E27FC236}">
                  <a16:creationId xmlns:a16="http://schemas.microsoft.com/office/drawing/2014/main" id="{E0AB9ECD-17B9-52E0-D13E-403AF9F4C7B5}"/>
                </a:ext>
              </a:extLst>
            </p:cNvPr>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Google Shape;7011;p47">
              <a:extLst>
                <a:ext uri="{FF2B5EF4-FFF2-40B4-BE49-F238E27FC236}">
                  <a16:creationId xmlns:a16="http://schemas.microsoft.com/office/drawing/2014/main" id="{2AEB67FB-3CC3-0BF6-162B-4C0FDF77A961}"/>
                </a:ext>
              </a:extLst>
            </p:cNvPr>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Google Shape;7012;p47">
              <a:extLst>
                <a:ext uri="{FF2B5EF4-FFF2-40B4-BE49-F238E27FC236}">
                  <a16:creationId xmlns:a16="http://schemas.microsoft.com/office/drawing/2014/main" id="{EC5A23D9-A9E9-94D3-0110-53DF2D75E8C2}"/>
                </a:ext>
              </a:extLst>
            </p:cNvPr>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Google Shape;7013;p47">
              <a:extLst>
                <a:ext uri="{FF2B5EF4-FFF2-40B4-BE49-F238E27FC236}">
                  <a16:creationId xmlns:a16="http://schemas.microsoft.com/office/drawing/2014/main" id="{5412BDDB-7FE4-45EC-E837-A8C89BDC6EC0}"/>
                </a:ext>
              </a:extLst>
            </p:cNvPr>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Google Shape;7014;p47">
              <a:extLst>
                <a:ext uri="{FF2B5EF4-FFF2-40B4-BE49-F238E27FC236}">
                  <a16:creationId xmlns:a16="http://schemas.microsoft.com/office/drawing/2014/main" id="{91EEA84B-A013-D8F3-71C2-2C3790A31E30}"/>
                </a:ext>
              </a:extLst>
            </p:cNvPr>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Google Shape;7015;p47">
              <a:extLst>
                <a:ext uri="{FF2B5EF4-FFF2-40B4-BE49-F238E27FC236}">
                  <a16:creationId xmlns:a16="http://schemas.microsoft.com/office/drawing/2014/main" id="{CF8D5F7C-F798-F70F-7A9B-0323DE67D216}"/>
                </a:ext>
              </a:extLst>
            </p:cNvPr>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Google Shape;7016;p47">
              <a:extLst>
                <a:ext uri="{FF2B5EF4-FFF2-40B4-BE49-F238E27FC236}">
                  <a16:creationId xmlns:a16="http://schemas.microsoft.com/office/drawing/2014/main" id="{EC3C24F8-BB7E-F9A8-0055-9A58B1932B36}"/>
                </a:ext>
              </a:extLst>
            </p:cNvPr>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Google Shape;7017;p47">
              <a:extLst>
                <a:ext uri="{FF2B5EF4-FFF2-40B4-BE49-F238E27FC236}">
                  <a16:creationId xmlns:a16="http://schemas.microsoft.com/office/drawing/2014/main" id="{15F3EEF5-B1F7-1A81-CCA3-497EA0321C24}"/>
                </a:ext>
              </a:extLst>
            </p:cNvPr>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Google Shape;7018;p47">
              <a:extLst>
                <a:ext uri="{FF2B5EF4-FFF2-40B4-BE49-F238E27FC236}">
                  <a16:creationId xmlns:a16="http://schemas.microsoft.com/office/drawing/2014/main" id="{82926BFC-C6BB-F66B-8700-F249D670AC4A}"/>
                </a:ext>
              </a:extLst>
            </p:cNvPr>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Google Shape;7019;p47">
              <a:extLst>
                <a:ext uri="{FF2B5EF4-FFF2-40B4-BE49-F238E27FC236}">
                  <a16:creationId xmlns:a16="http://schemas.microsoft.com/office/drawing/2014/main" id="{72C1D4C9-C95B-DD3C-C4DA-FD69DC248F8C}"/>
                </a:ext>
              </a:extLst>
            </p:cNvPr>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Google Shape;7020;p47">
              <a:extLst>
                <a:ext uri="{FF2B5EF4-FFF2-40B4-BE49-F238E27FC236}">
                  <a16:creationId xmlns:a16="http://schemas.microsoft.com/office/drawing/2014/main" id="{44B207FD-8406-46E2-B4AB-E4A7283ECEA6}"/>
                </a:ext>
              </a:extLst>
            </p:cNvPr>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Google Shape;7021;p47">
              <a:extLst>
                <a:ext uri="{FF2B5EF4-FFF2-40B4-BE49-F238E27FC236}">
                  <a16:creationId xmlns:a16="http://schemas.microsoft.com/office/drawing/2014/main" id="{5D6A5FCB-BC01-8A10-9777-9B6466E58D93}"/>
                </a:ext>
              </a:extLst>
            </p:cNvPr>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Google Shape;7022;p47">
              <a:extLst>
                <a:ext uri="{FF2B5EF4-FFF2-40B4-BE49-F238E27FC236}">
                  <a16:creationId xmlns:a16="http://schemas.microsoft.com/office/drawing/2014/main" id="{258876C0-5951-FC98-6A0D-CEB2AE5E2FB5}"/>
                </a:ext>
              </a:extLst>
            </p:cNvPr>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Google Shape;7023;p47">
              <a:extLst>
                <a:ext uri="{FF2B5EF4-FFF2-40B4-BE49-F238E27FC236}">
                  <a16:creationId xmlns:a16="http://schemas.microsoft.com/office/drawing/2014/main" id="{626CB018-11A7-B151-959A-5AA565522532}"/>
                </a:ext>
              </a:extLst>
            </p:cNvPr>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Google Shape;7024;p47">
              <a:extLst>
                <a:ext uri="{FF2B5EF4-FFF2-40B4-BE49-F238E27FC236}">
                  <a16:creationId xmlns:a16="http://schemas.microsoft.com/office/drawing/2014/main" id="{CB98E244-0B3C-61A5-6EDF-9A7AAC11B277}"/>
                </a:ext>
              </a:extLst>
            </p:cNvPr>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99" name="Picture 498">
            <a:extLst>
              <a:ext uri="{FF2B5EF4-FFF2-40B4-BE49-F238E27FC236}">
                <a16:creationId xmlns:a16="http://schemas.microsoft.com/office/drawing/2014/main" id="{6F31574A-3D20-0EC3-D28A-C5EBC2BB04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59721" y="232775"/>
            <a:ext cx="1823578" cy="1768933"/>
          </a:xfrm>
          <a:prstGeom prst="rect">
            <a:avLst/>
          </a:prstGeom>
        </p:spPr>
      </p:pic>
      <p:pic>
        <p:nvPicPr>
          <p:cNvPr id="449" name="Picture 2">
            <a:extLst>
              <a:ext uri="{FF2B5EF4-FFF2-40B4-BE49-F238E27FC236}">
                <a16:creationId xmlns:a16="http://schemas.microsoft.com/office/drawing/2014/main" id="{00DAFA96-D530-B728-A73E-A3D54CA56B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72400" y="4197345"/>
            <a:ext cx="4309673" cy="2660655"/>
          </a:xfrm>
          <a:prstGeom prst="rect">
            <a:avLst/>
          </a:prstGeom>
        </p:spPr>
      </p:pic>
      <p:pic>
        <p:nvPicPr>
          <p:cNvPr id="450" name="Picture 2">
            <a:extLst>
              <a:ext uri="{FF2B5EF4-FFF2-40B4-BE49-F238E27FC236}">
                <a16:creationId xmlns:a16="http://schemas.microsoft.com/office/drawing/2014/main" id="{BE9B6ECF-85DA-5CB2-61E7-827FF7E0935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40045" y="4197345"/>
            <a:ext cx="4309673" cy="2660655"/>
          </a:xfrm>
          <a:prstGeom prst="rect">
            <a:avLst/>
          </a:prstGeom>
        </p:spPr>
      </p:pic>
      <p:pic>
        <p:nvPicPr>
          <p:cNvPr id="451" name="Picture 2">
            <a:extLst>
              <a:ext uri="{FF2B5EF4-FFF2-40B4-BE49-F238E27FC236}">
                <a16:creationId xmlns:a16="http://schemas.microsoft.com/office/drawing/2014/main" id="{CA60BFB1-9BCE-3A74-848C-DC8B75CA76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9910" y="4197344"/>
            <a:ext cx="4157273" cy="2660655"/>
          </a:xfrm>
          <a:prstGeom prst="rect">
            <a:avLst/>
          </a:prstGeom>
        </p:spPr>
      </p:pic>
      <p:pic>
        <p:nvPicPr>
          <p:cNvPr id="5" name="Picture 4">
            <a:extLst>
              <a:ext uri="{FF2B5EF4-FFF2-40B4-BE49-F238E27FC236}">
                <a16:creationId xmlns:a16="http://schemas.microsoft.com/office/drawing/2014/main" id="{71FFA944-030B-BAAF-FD77-F8A893E33E88}"/>
              </a:ext>
            </a:extLst>
          </p:cNvPr>
          <p:cNvPicPr>
            <a:picLocks noChangeAspect="1"/>
          </p:cNvPicPr>
          <p:nvPr/>
        </p:nvPicPr>
        <p:blipFill>
          <a:blip r:embed="rId7"/>
          <a:stretch>
            <a:fillRect/>
          </a:stretch>
        </p:blipFill>
        <p:spPr>
          <a:xfrm>
            <a:off x="768401" y="1316579"/>
            <a:ext cx="10540898" cy="3615241"/>
          </a:xfrm>
          <a:prstGeom prst="rect">
            <a:avLst/>
          </a:prstGeom>
        </p:spPr>
      </p:pic>
    </p:spTree>
    <p:extLst>
      <p:ext uri="{BB962C8B-B14F-4D97-AF65-F5344CB8AC3E}">
        <p14:creationId xmlns:p14="http://schemas.microsoft.com/office/powerpoint/2010/main" val="207256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590" fill="hold">
                                          <p:stCondLst>
                                            <p:cond delay="0"/>
                                          </p:stCondLst>
                                        </p:cTn>
                                        <p:tgtEl>
                                          <p:spTgt spid="451"/>
                                        </p:tgtEl>
                                        <p:attrNameLst>
                                          <p:attrName>r</p:attrName>
                                        </p:attrNameLst>
                                      </p:cBhvr>
                                    </p:animRot>
                                    <p:animRot by="-240000">
                                      <p:cBhvr>
                                        <p:cTn id="7" dur="1180" fill="hold">
                                          <p:stCondLst>
                                            <p:cond delay="1180"/>
                                          </p:stCondLst>
                                        </p:cTn>
                                        <p:tgtEl>
                                          <p:spTgt spid="451"/>
                                        </p:tgtEl>
                                        <p:attrNameLst>
                                          <p:attrName>r</p:attrName>
                                        </p:attrNameLst>
                                      </p:cBhvr>
                                    </p:animRot>
                                    <p:animRot by="240000">
                                      <p:cBhvr>
                                        <p:cTn id="8" dur="1180" fill="hold">
                                          <p:stCondLst>
                                            <p:cond delay="2360"/>
                                          </p:stCondLst>
                                        </p:cTn>
                                        <p:tgtEl>
                                          <p:spTgt spid="451"/>
                                        </p:tgtEl>
                                        <p:attrNameLst>
                                          <p:attrName>r</p:attrName>
                                        </p:attrNameLst>
                                      </p:cBhvr>
                                    </p:animRot>
                                    <p:animRot by="-240000">
                                      <p:cBhvr>
                                        <p:cTn id="9" dur="1180" fill="hold">
                                          <p:stCondLst>
                                            <p:cond delay="3540"/>
                                          </p:stCondLst>
                                        </p:cTn>
                                        <p:tgtEl>
                                          <p:spTgt spid="451"/>
                                        </p:tgtEl>
                                        <p:attrNameLst>
                                          <p:attrName>r</p:attrName>
                                        </p:attrNameLst>
                                      </p:cBhvr>
                                    </p:animRot>
                                    <p:animRot by="120000">
                                      <p:cBhvr>
                                        <p:cTn id="10" dur="1180" fill="hold">
                                          <p:stCondLst>
                                            <p:cond delay="4720"/>
                                          </p:stCondLst>
                                        </p:cTn>
                                        <p:tgtEl>
                                          <p:spTgt spid="451"/>
                                        </p:tgtEl>
                                        <p:attrNameLst>
                                          <p:attrName>r</p:attrName>
                                        </p:attrNameLst>
                                      </p:cBhvr>
                                    </p:animRot>
                                  </p:childTnLst>
                                </p:cTn>
                              </p:par>
                              <p:par>
                                <p:cTn id="11" presetID="32" presetClass="emph" presetSubtype="0" fill="hold" nodeType="withEffect">
                                  <p:stCondLst>
                                    <p:cond delay="0"/>
                                  </p:stCondLst>
                                  <p:childTnLst>
                                    <p:animRot by="120000">
                                      <p:cBhvr>
                                        <p:cTn id="12" dur="620" fill="hold">
                                          <p:stCondLst>
                                            <p:cond delay="0"/>
                                          </p:stCondLst>
                                        </p:cTn>
                                        <p:tgtEl>
                                          <p:spTgt spid="450"/>
                                        </p:tgtEl>
                                        <p:attrNameLst>
                                          <p:attrName>r</p:attrName>
                                        </p:attrNameLst>
                                      </p:cBhvr>
                                    </p:animRot>
                                    <p:animRot by="-240000">
                                      <p:cBhvr>
                                        <p:cTn id="13" dur="1240" fill="hold">
                                          <p:stCondLst>
                                            <p:cond delay="1240"/>
                                          </p:stCondLst>
                                        </p:cTn>
                                        <p:tgtEl>
                                          <p:spTgt spid="450"/>
                                        </p:tgtEl>
                                        <p:attrNameLst>
                                          <p:attrName>r</p:attrName>
                                        </p:attrNameLst>
                                      </p:cBhvr>
                                    </p:animRot>
                                    <p:animRot by="240000">
                                      <p:cBhvr>
                                        <p:cTn id="14" dur="1240" fill="hold">
                                          <p:stCondLst>
                                            <p:cond delay="2480"/>
                                          </p:stCondLst>
                                        </p:cTn>
                                        <p:tgtEl>
                                          <p:spTgt spid="450"/>
                                        </p:tgtEl>
                                        <p:attrNameLst>
                                          <p:attrName>r</p:attrName>
                                        </p:attrNameLst>
                                      </p:cBhvr>
                                    </p:animRot>
                                    <p:animRot by="-240000">
                                      <p:cBhvr>
                                        <p:cTn id="15" dur="1240" fill="hold">
                                          <p:stCondLst>
                                            <p:cond delay="3720"/>
                                          </p:stCondLst>
                                        </p:cTn>
                                        <p:tgtEl>
                                          <p:spTgt spid="450"/>
                                        </p:tgtEl>
                                        <p:attrNameLst>
                                          <p:attrName>r</p:attrName>
                                        </p:attrNameLst>
                                      </p:cBhvr>
                                    </p:animRot>
                                    <p:animRot by="120000">
                                      <p:cBhvr>
                                        <p:cTn id="16" dur="1240" fill="hold">
                                          <p:stCondLst>
                                            <p:cond delay="4960"/>
                                          </p:stCondLst>
                                        </p:cTn>
                                        <p:tgtEl>
                                          <p:spTgt spid="450"/>
                                        </p:tgtEl>
                                        <p:attrNameLst>
                                          <p:attrName>r</p:attrName>
                                        </p:attrNameLst>
                                      </p:cBhvr>
                                    </p:animRot>
                                  </p:childTnLst>
                                </p:cTn>
                              </p:par>
                              <p:par>
                                <p:cTn id="17" presetID="32" presetClass="emph" presetSubtype="0" fill="hold" nodeType="withEffect">
                                  <p:stCondLst>
                                    <p:cond delay="0"/>
                                  </p:stCondLst>
                                  <p:childTnLst>
                                    <p:animRot by="120000">
                                      <p:cBhvr>
                                        <p:cTn id="18" dur="620" fill="hold">
                                          <p:stCondLst>
                                            <p:cond delay="0"/>
                                          </p:stCondLst>
                                        </p:cTn>
                                        <p:tgtEl>
                                          <p:spTgt spid="449"/>
                                        </p:tgtEl>
                                        <p:attrNameLst>
                                          <p:attrName>r</p:attrName>
                                        </p:attrNameLst>
                                      </p:cBhvr>
                                    </p:animRot>
                                    <p:animRot by="-240000">
                                      <p:cBhvr>
                                        <p:cTn id="19" dur="1240" fill="hold">
                                          <p:stCondLst>
                                            <p:cond delay="1240"/>
                                          </p:stCondLst>
                                        </p:cTn>
                                        <p:tgtEl>
                                          <p:spTgt spid="449"/>
                                        </p:tgtEl>
                                        <p:attrNameLst>
                                          <p:attrName>r</p:attrName>
                                        </p:attrNameLst>
                                      </p:cBhvr>
                                    </p:animRot>
                                    <p:animRot by="240000">
                                      <p:cBhvr>
                                        <p:cTn id="20" dur="1240" fill="hold">
                                          <p:stCondLst>
                                            <p:cond delay="2480"/>
                                          </p:stCondLst>
                                        </p:cTn>
                                        <p:tgtEl>
                                          <p:spTgt spid="449"/>
                                        </p:tgtEl>
                                        <p:attrNameLst>
                                          <p:attrName>r</p:attrName>
                                        </p:attrNameLst>
                                      </p:cBhvr>
                                    </p:animRot>
                                    <p:animRot by="-240000">
                                      <p:cBhvr>
                                        <p:cTn id="21" dur="1240" fill="hold">
                                          <p:stCondLst>
                                            <p:cond delay="3720"/>
                                          </p:stCondLst>
                                        </p:cTn>
                                        <p:tgtEl>
                                          <p:spTgt spid="449"/>
                                        </p:tgtEl>
                                        <p:attrNameLst>
                                          <p:attrName>r</p:attrName>
                                        </p:attrNameLst>
                                      </p:cBhvr>
                                    </p:animRot>
                                    <p:animRot by="120000">
                                      <p:cBhvr>
                                        <p:cTn id="22" dur="1240" fill="hold">
                                          <p:stCondLst>
                                            <p:cond delay="4960"/>
                                          </p:stCondLst>
                                        </p:cTn>
                                        <p:tgtEl>
                                          <p:spTgt spid="44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grpSp>
        <p:nvGrpSpPr>
          <p:cNvPr id="10" name="Group 9">
            <a:extLst>
              <a:ext uri="{FF2B5EF4-FFF2-40B4-BE49-F238E27FC236}">
                <a16:creationId xmlns:a16="http://schemas.microsoft.com/office/drawing/2014/main" id="{28824781-C1CE-302E-CF08-BC71415A0DEF}"/>
              </a:ext>
            </a:extLst>
          </p:cNvPr>
          <p:cNvGrpSpPr/>
          <p:nvPr/>
        </p:nvGrpSpPr>
        <p:grpSpPr>
          <a:xfrm>
            <a:off x="340131" y="1411661"/>
            <a:ext cx="11390658" cy="3724478"/>
            <a:chOff x="5814324" y="491558"/>
            <a:chExt cx="5879305" cy="3208710"/>
          </a:xfrm>
        </p:grpSpPr>
        <p:grpSp>
          <p:nvGrpSpPr>
            <p:cNvPr id="11" name="Graphic 4">
              <a:extLst>
                <a:ext uri="{FF2B5EF4-FFF2-40B4-BE49-F238E27FC236}">
                  <a16:creationId xmlns:a16="http://schemas.microsoft.com/office/drawing/2014/main" id="{0F827AF4-B85E-0D24-D14D-A3EED154967E}"/>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2CCD9F54-F1BA-40A2-70AA-314AA4DD69B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1C95211-6AD7-9158-1424-D28EEF83C18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 name="Graphic 4">
                <a:extLst>
                  <a:ext uri="{FF2B5EF4-FFF2-40B4-BE49-F238E27FC236}">
                    <a16:creationId xmlns:a16="http://schemas.microsoft.com/office/drawing/2014/main" id="{ED34FC76-1F29-6CCA-7A59-195157D3220F}"/>
                  </a:ext>
                </a:extLst>
              </p:cNvPr>
              <p:cNvGrpSpPr/>
              <p:nvPr/>
            </p:nvGrpSpPr>
            <p:grpSpPr>
              <a:xfrm>
                <a:off x="5610688" y="1031736"/>
                <a:ext cx="5879305" cy="3980523"/>
                <a:chOff x="5610688" y="1031736"/>
                <a:chExt cx="5879305" cy="3980523"/>
              </a:xfrm>
              <a:solidFill>
                <a:srgbClr val="1A1A1A"/>
              </a:solidFill>
            </p:grpSpPr>
            <p:sp>
              <p:nvSpPr>
                <p:cNvPr id="16" name="Freeform: Shape 15">
                  <a:extLst>
                    <a:ext uri="{FF2B5EF4-FFF2-40B4-BE49-F238E27FC236}">
                      <a16:creationId xmlns:a16="http://schemas.microsoft.com/office/drawing/2014/main" id="{7464EAB3-43B8-477D-8639-BBD1D9EF0139}"/>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5BB93163-FDE5-B7C2-8EAC-FA5EA5C6B12F}"/>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F0621E72-8503-9D9B-D0B2-D6E37654B7C8}"/>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95974326-5376-CC3F-709E-EE8D151FFDFC}"/>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5976DF5B-41C1-A922-5199-29BB790820EA}"/>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36B1C3C1-4CF6-34B2-383E-9DB11A6791E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12" name="TextBox 11">
              <a:extLst>
                <a:ext uri="{FF2B5EF4-FFF2-40B4-BE49-F238E27FC236}">
                  <a16:creationId xmlns:a16="http://schemas.microsoft.com/office/drawing/2014/main" id="{67FF4F24-FE05-2496-2C19-A4A62A086D34}"/>
                </a:ext>
              </a:extLst>
            </p:cNvPr>
            <p:cNvSpPr txBox="1"/>
            <p:nvPr/>
          </p:nvSpPr>
          <p:spPr>
            <a:xfrm>
              <a:off x="6107018" y="1085684"/>
              <a:ext cx="5193611" cy="1988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Calibri (Body)"/>
                  <a:ea typeface="Segoe UI" panose="020B0502040204020203" pitchFamily="34" charset="0"/>
                  <a:cs typeface="Calibri" panose="020F0502020204030204" pitchFamily="34" charset="0"/>
                </a:rPr>
                <a:t>HOẠT ĐỘNG 1: </a:t>
              </a:r>
              <a:r>
                <a:rPr kumimoji="0" lang="vi-VN" sz="4800" b="1" i="0" u="none" strike="noStrike" kern="1200" cap="none" spc="0" normalizeH="0" baseline="0" noProof="0" dirty="0">
                  <a:ln>
                    <a:noFill/>
                  </a:ln>
                  <a:solidFill>
                    <a:prstClr val="black"/>
                  </a:solidFill>
                  <a:effectLst/>
                  <a:uLnTx/>
                  <a:uFillTx/>
                  <a:latin typeface="Calibri (Body)"/>
                  <a:ea typeface="Segoe UI" panose="020B0502040204020203" pitchFamily="34" charset="0"/>
                  <a:cs typeface="Calibri" panose="020F0502020204030204" pitchFamily="34" charset="0"/>
                </a:rPr>
                <a:t>TÌM HIỂU ĐÓNG GÓP CỦA NHỮNG NGƯỜI CÓ CÔNG VỚI QUÊ HƯƠNG, ĐẤT NƯỚC</a:t>
              </a:r>
            </a:p>
          </p:txBody>
        </p:sp>
      </p:grpSp>
      <p:pic>
        <p:nvPicPr>
          <p:cNvPr id="2" name="图片 17">
            <a:extLst>
              <a:ext uri="{FF2B5EF4-FFF2-40B4-BE49-F238E27FC236}">
                <a16:creationId xmlns:a16="http://schemas.microsoft.com/office/drawing/2014/main" id="{CD24E613-4606-CDB3-459C-622B95BF51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889" r="47243" b="8656"/>
          <a:stretch/>
        </p:blipFill>
        <p:spPr>
          <a:xfrm flipH="1">
            <a:off x="9760184" y="3812804"/>
            <a:ext cx="2055891" cy="2909447"/>
          </a:xfrm>
          <a:prstGeom prst="rect">
            <a:avLst/>
          </a:prstGeom>
        </p:spPr>
      </p:pic>
      <p:pic>
        <p:nvPicPr>
          <p:cNvPr id="6" name="图片 17">
            <a:extLst>
              <a:ext uri="{FF2B5EF4-FFF2-40B4-BE49-F238E27FC236}">
                <a16:creationId xmlns:a16="http://schemas.microsoft.com/office/drawing/2014/main" id="{02277610-FDE5-1714-6B32-DA376C1799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451" t="11434" b="12205"/>
          <a:stretch/>
        </p:blipFill>
        <p:spPr>
          <a:xfrm flipH="1">
            <a:off x="179681" y="3768613"/>
            <a:ext cx="1932476" cy="3089387"/>
          </a:xfrm>
          <a:prstGeom prst="rect">
            <a:avLst/>
          </a:prstGeom>
        </p:spPr>
      </p:pic>
    </p:spTree>
    <p:extLst>
      <p:ext uri="{BB962C8B-B14F-4D97-AF65-F5344CB8AC3E}">
        <p14:creationId xmlns:p14="http://schemas.microsoft.com/office/powerpoint/2010/main" val="32749726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Hình ảnh 4" descr="Ảnh có chứa văn bản, phòng ngủ, đồ họa véc-tơ&#10;&#10;Mô tả được tạo tự động">
            <a:extLst>
              <a:ext uri="{FF2B5EF4-FFF2-40B4-BE49-F238E27FC236}">
                <a16:creationId xmlns:a16="http://schemas.microsoft.com/office/drawing/2014/main" id="{B4A2D48F-5495-AD66-E0E7-26AA3763D356}"/>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sp>
        <p:nvSpPr>
          <p:cNvPr id="3" name="Rectangle: Rounded Corners 2">
            <a:extLst>
              <a:ext uri="{FF2B5EF4-FFF2-40B4-BE49-F238E27FC236}">
                <a16:creationId xmlns:a16="http://schemas.microsoft.com/office/drawing/2014/main" id="{01D0EE07-221B-BF61-9A72-FEF40E4CD04C}"/>
              </a:ext>
            </a:extLst>
          </p:cNvPr>
          <p:cNvSpPr/>
          <p:nvPr/>
        </p:nvSpPr>
        <p:spPr>
          <a:xfrm>
            <a:off x="276225" y="276226"/>
            <a:ext cx="11630025" cy="6362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4" name="Group 3">
            <a:extLst>
              <a:ext uri="{FF2B5EF4-FFF2-40B4-BE49-F238E27FC236}">
                <a16:creationId xmlns:a16="http://schemas.microsoft.com/office/drawing/2014/main" id="{03D0E31D-5E6F-CEB0-CDD2-A4AF7157A88C}"/>
              </a:ext>
            </a:extLst>
          </p:cNvPr>
          <p:cNvGrpSpPr/>
          <p:nvPr/>
        </p:nvGrpSpPr>
        <p:grpSpPr>
          <a:xfrm>
            <a:off x="272005" y="68545"/>
            <a:ext cx="11458842" cy="750605"/>
            <a:chOff x="1869832" y="3990205"/>
            <a:chExt cx="9320710" cy="1569660"/>
          </a:xfrm>
        </p:grpSpPr>
        <p:sp>
          <p:nvSpPr>
            <p:cNvPr id="5" name="TextBox 4">
              <a:extLst>
                <a:ext uri="{FF2B5EF4-FFF2-40B4-BE49-F238E27FC236}">
                  <a16:creationId xmlns:a16="http://schemas.microsoft.com/office/drawing/2014/main" id="{F07B98D8-4179-D766-B72F-77D50E24861F}"/>
                </a:ext>
              </a:extLst>
            </p:cNvPr>
            <p:cNvSpPr txBox="1"/>
            <p:nvPr/>
          </p:nvSpPr>
          <p:spPr>
            <a:xfrm>
              <a:off x="1869832" y="3990205"/>
              <a:ext cx="9304774" cy="1569660"/>
            </a:xfrm>
            <a:prstGeom prst="rect">
              <a:avLst/>
            </a:prstGeom>
            <a:gradFill flip="none" rotWithShape="1">
              <a:gsLst>
                <a:gs pos="0">
                  <a:srgbClr val="FF0000">
                    <a:tint val="66000"/>
                    <a:satMod val="160000"/>
                    <a:alpha val="60000"/>
                  </a:srgbClr>
                </a:gs>
                <a:gs pos="50000">
                  <a:srgbClr val="FF0000">
                    <a:tint val="44500"/>
                    <a:satMod val="160000"/>
                  </a:srgbClr>
                </a:gs>
                <a:gs pos="100000">
                  <a:srgbClr val="FF0000">
                    <a:tint val="23500"/>
                    <a:satMod val="160000"/>
                  </a:srgbClr>
                </a:gs>
              </a:gsLst>
              <a:lin ang="10800000" scaled="1"/>
              <a:tileRect/>
            </a:gra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3668D8D6-6408-7EAA-DA4F-6929DFBDD203}"/>
                </a:ext>
              </a:extLst>
            </p:cNvPr>
            <p:cNvSpPr txBox="1"/>
            <p:nvPr/>
          </p:nvSpPr>
          <p:spPr>
            <a:xfrm>
              <a:off x="1962364" y="4091268"/>
              <a:ext cx="9228178" cy="114379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Em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thông</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grpSp>
      <p:sp>
        <p:nvSpPr>
          <p:cNvPr id="8" name="TextBox 7">
            <a:extLst>
              <a:ext uri="{FF2B5EF4-FFF2-40B4-BE49-F238E27FC236}">
                <a16:creationId xmlns:a16="http://schemas.microsoft.com/office/drawing/2014/main" id="{BD53748F-D764-7223-E7F3-FF8044D7C25B}"/>
              </a:ext>
            </a:extLst>
          </p:cNvPr>
          <p:cNvSpPr txBox="1"/>
          <p:nvPr/>
        </p:nvSpPr>
        <p:spPr>
          <a:xfrm>
            <a:off x="514350" y="1085850"/>
            <a:ext cx="11058525" cy="5262979"/>
          </a:xfrm>
          <a:prstGeom prst="rect">
            <a:avLst/>
          </a:prstGeom>
          <a:noFill/>
        </p:spPr>
        <p:txBody>
          <a:bodyPr wrap="square" rtlCol="0">
            <a:spAutoFit/>
          </a:bodyPr>
          <a:lstStyle/>
          <a:p>
            <a:pPr algn="ctr"/>
            <a:r>
              <a:rPr lang="vi-VN" sz="2100" b="1" i="0" dirty="0">
                <a:solidFill>
                  <a:srgbClr val="FF0000"/>
                </a:solidFill>
                <a:effectLst/>
                <a:latin typeface="Cambria" panose="02040503050406030204" pitchFamily="18" charset="0"/>
                <a:ea typeface="Cambria" panose="02040503050406030204" pitchFamily="18" charset="0"/>
              </a:rPr>
              <a:t>Võ Thị Sáu - nữ anh hùng huyền thoại vùng Đất Đỏ</a:t>
            </a:r>
            <a:endParaRPr lang="vi-VN" sz="2100" b="0" i="0" dirty="0">
              <a:solidFill>
                <a:srgbClr val="FF0000"/>
              </a:solidFill>
              <a:effectLst/>
              <a:latin typeface="Cambria" panose="02040503050406030204" pitchFamily="18" charset="0"/>
              <a:ea typeface="Cambria" panose="02040503050406030204" pitchFamily="18" charset="0"/>
            </a:endParaRP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Chị Võ Thị Sáu (1933-1952), sinh tại xã Phước Thọ, huyện Đất Đỏ, thuộc tỉnh Bà Rịa - Vũng Tàu. Chị tham gia cách mạng từ năm 14 tuổi và trở thành nữ chiến sĩ trình sát nổi tiếng gan da của đội Công an xung phong Đất Đỏ. Tháng 2 năm 1950, khi dùng lựu đạn tập kích ciệt hơi tên ác ôn Cả Suốt. Cả Đay, không may chị bị sa vào tay địch. Bị bắt giam trong tủ, chị Sáu vẫn tiếp tục làm liên lạc và cùng các đồng chỉ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p>
          <a:p>
            <a:pPr algn="just"/>
            <a:r>
              <a:rPr lang="en-US" sz="2100" b="0" i="0" dirty="0">
                <a:solidFill>
                  <a:srgbClr val="000000"/>
                </a:solidFill>
                <a:effectLst/>
                <a:latin typeface="Cambria" panose="02040503050406030204" pitchFamily="18" charset="0"/>
                <a:ea typeface="Cambria" panose="02040503050406030204" pitchFamily="18" charset="0"/>
              </a:rPr>
              <a:t>   </a:t>
            </a:r>
            <a:r>
              <a:rPr lang="vi-VN" sz="2100" b="0" i="0" dirty="0">
                <a:solidFill>
                  <a:srgbClr val="000000"/>
                </a:solidFill>
                <a:effectLst/>
                <a:latin typeface="Cambria" panose="02040503050406030204" pitchFamily="18" charset="0"/>
                <a:ea typeface="Cambria" panose="02040503050406030204" pitchFamily="18" charset="0"/>
              </a:rPr>
              <a:t>Thực dân Pháp đưa chị cùng một số người tù cách mạng ra nhà tù Côn Đảo. Đêm trước khi bị hành hình, chị đã gửi lòng mình với đất nước, nhân dân bằng những bài ca cách mạng. Viên cố đạo hỏi chị: "Trước khi chết, con có điều gì ân hận không?". Chị nhìn thẳng vào mặt ông ta, trả lời: "Tôi chỉ ân hận là chưa tiêu diệt hết bọn thực dân cướp nước và lũ tay sai bán nước. Ra đến pháp trường, chị yêu cầu không bịt mắt để được nhìn đất nước thân yêu đến giây phút cuối cùng.</a:t>
            </a:r>
          </a:p>
          <a:p>
            <a:pPr algn="r"/>
            <a:r>
              <a:rPr lang="vi-VN" sz="2100" b="0" i="0" dirty="0">
                <a:solidFill>
                  <a:srgbClr val="000000"/>
                </a:solidFill>
                <a:effectLst/>
                <a:latin typeface="Cambria" panose="02040503050406030204" pitchFamily="18" charset="0"/>
                <a:ea typeface="Cambria" panose="02040503050406030204" pitchFamily="18" charset="0"/>
              </a:rPr>
              <a:t>(Theo Bùi Việt Thanh, Hoài Lộc, Võ Thị Sáu, NXB Kim Đồng, 2021)</a:t>
            </a:r>
          </a:p>
        </p:txBody>
      </p:sp>
    </p:spTree>
    <p:extLst>
      <p:ext uri="{BB962C8B-B14F-4D97-AF65-F5344CB8AC3E}">
        <p14:creationId xmlns:p14="http://schemas.microsoft.com/office/powerpoint/2010/main" val="3705990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 phòng ngủ, đồ họa véc-tơ&#10;&#10;Mô tả được tạo tự động">
            <a:extLst>
              <a:ext uri="{FF2B5EF4-FFF2-40B4-BE49-F238E27FC236}">
                <a16:creationId xmlns:a16="http://schemas.microsoft.com/office/drawing/2014/main" id="{50214DCE-DDD0-9E48-AB34-E4074560526E}"/>
              </a:ext>
            </a:extLst>
          </p:cNvPr>
          <p:cNvPicPr>
            <a:picLocks noChangeAspect="1"/>
          </p:cNvPicPr>
          <p:nvPr/>
        </p:nvPicPr>
        <p:blipFill rotWithShape="1">
          <a:blip r:embed="rId2">
            <a:extLst>
              <a:ext uri="{28A0092B-C50C-407E-A947-70E740481C1C}">
                <a14:useLocalDpi xmlns:a14="http://schemas.microsoft.com/office/drawing/2010/main" val="0"/>
              </a:ext>
            </a:extLst>
          </a:blip>
          <a:srcRect l="10918" r="885" b="11016"/>
          <a:stretch/>
        </p:blipFill>
        <p:spPr>
          <a:xfrm>
            <a:off x="0" y="0"/>
            <a:ext cx="12191999" cy="6858000"/>
          </a:xfrm>
          <a:prstGeom prst="rect">
            <a:avLst/>
          </a:prstGeom>
        </p:spPr>
      </p:pic>
      <p:pic>
        <p:nvPicPr>
          <p:cNvPr id="28" name="Content Placeholder 3">
            <a:extLst>
              <a:ext uri="{FF2B5EF4-FFF2-40B4-BE49-F238E27FC236}">
                <a16:creationId xmlns:a16="http://schemas.microsoft.com/office/drawing/2014/main" id="{AA0BB999-CC9E-25F5-48BB-37B3E73815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438151" y="132837"/>
            <a:ext cx="8671568" cy="2572263"/>
          </a:xfrm>
          <a:prstGeom prst="rect">
            <a:avLst/>
          </a:prstGeom>
        </p:spPr>
      </p:pic>
      <p:sp>
        <p:nvSpPr>
          <p:cNvPr id="33" name="TextBox 32">
            <a:extLst>
              <a:ext uri="{FF2B5EF4-FFF2-40B4-BE49-F238E27FC236}">
                <a16:creationId xmlns:a16="http://schemas.microsoft.com/office/drawing/2014/main" id="{FFA01B1C-8C19-B8D5-2E13-6C35C6C0EC63}"/>
              </a:ext>
            </a:extLst>
          </p:cNvPr>
          <p:cNvSpPr txBox="1"/>
          <p:nvPr/>
        </p:nvSpPr>
        <p:spPr>
          <a:xfrm>
            <a:off x="1333500" y="499559"/>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 Chị Võ Thị Sáu đã có công gì đối với quê hương, đất nước?</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pic>
        <p:nvPicPr>
          <p:cNvPr id="3" name="Content Placeholder 3">
            <a:extLst>
              <a:ext uri="{FF2B5EF4-FFF2-40B4-BE49-F238E27FC236}">
                <a16:creationId xmlns:a16="http://schemas.microsoft.com/office/drawing/2014/main" id="{77E33610-F860-11B6-C858-786613D4710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5702" l="3594" r="100000">
                        <a14:foregroundMark x1="13047" y1="12321" x2="85078" y2="76027"/>
                        <a14:foregroundMark x1="48281" y1="45463" x2="87031" y2="13945"/>
                        <a14:foregroundMark x1="49375" y1="43840" x2="10547" y2="76695"/>
                        <a14:foregroundMark x1="11094" y1="43075" x2="11094" y2="43075"/>
                        <a14:foregroundMark x1="10859" y1="42789" x2="48281" y2="44508"/>
                        <a14:foregroundMark x1="28594" y1="44508" x2="12188" y2="11270"/>
                        <a14:foregroundMark x1="19453" y1="27889" x2="11641" y2="41738"/>
                        <a14:foregroundMark x1="11641" y1="43457" x2="29922" y2="60076"/>
                        <a14:foregroundMark x1="20781" y1="52913" x2="10859" y2="75358"/>
                        <a14:foregroundMark x1="29375" y1="60076" x2="61797" y2="76027"/>
                        <a14:foregroundMark x1="11953" y1="76695" x2="44063" y2="68863"/>
                        <a14:foregroundMark x1="44609" y1="68577" x2="64844" y2="53295"/>
                        <a14:foregroundMark x1="67109" y1="31901" x2="68750" y2="75645"/>
                        <a14:foregroundMark x1="67891" y1="54346" x2="87578" y2="42407"/>
                        <a14:foregroundMark x1="67344" y1="28844" x2="77891" y2="47564"/>
                        <a14:foregroundMark x1="78984" y1="48520" x2="87344" y2="14613"/>
                        <a14:foregroundMark x1="78203" y1="49570" x2="84297" y2="73926"/>
                        <a14:foregroundMark x1="49063" y1="42789" x2="49063" y2="10888"/>
                        <a14:foregroundMark x1="49063" y1="26170" x2="76797" y2="20726"/>
                        <a14:foregroundMark x1="63203" y1="23114" x2="49375" y2="10220"/>
                        <a14:foregroundMark x1="49375" y1="10220" x2="28828" y2="28176"/>
                        <a14:foregroundMark x1="13047" y1="10602" x2="37188" y2="17001"/>
                        <a14:foregroundMark x1="57109" y1="16332" x2="84531" y2="12321"/>
                        <a14:foregroundMark x1="20234" y1="94938" x2="20234" y2="94938"/>
                        <a14:foregroundMark x1="16953" y1="93983" x2="16953" y2="93983"/>
                        <a14:foregroundMark x1="13281" y1="94269" x2="20000" y2="93983"/>
                        <a14:foregroundMark x1="81484" y1="93983" x2="81484" y2="93983"/>
                      </a14:backgroundRemoval>
                    </a14:imgEffect>
                  </a14:imgLayer>
                </a14:imgProps>
              </a:ext>
              <a:ext uri="{28A0092B-C50C-407E-A947-70E740481C1C}">
                <a14:useLocalDpi xmlns:a14="http://schemas.microsoft.com/office/drawing/2010/main" val="0"/>
              </a:ext>
            </a:extLst>
          </a:blip>
          <a:stretch>
            <a:fillRect/>
          </a:stretch>
        </p:blipFill>
        <p:spPr>
          <a:xfrm>
            <a:off x="104776" y="3123687"/>
            <a:ext cx="8671568" cy="2572263"/>
          </a:xfrm>
          <a:prstGeom prst="rect">
            <a:avLst/>
          </a:prstGeom>
        </p:spPr>
      </p:pic>
      <p:sp>
        <p:nvSpPr>
          <p:cNvPr id="8" name="TextBox 7">
            <a:extLst>
              <a:ext uri="{FF2B5EF4-FFF2-40B4-BE49-F238E27FC236}">
                <a16:creationId xmlns:a16="http://schemas.microsoft.com/office/drawing/2014/main" id="{F492ED28-7490-AC9C-C4B7-6BCC118A2853}"/>
              </a:ext>
            </a:extLst>
          </p:cNvPr>
          <p:cNvSpPr txBox="1"/>
          <p:nvPr/>
        </p:nvSpPr>
        <p:spPr>
          <a:xfrm>
            <a:off x="1009650" y="3576134"/>
            <a:ext cx="6899048" cy="1323439"/>
          </a:xfrm>
          <a:prstGeom prst="rect">
            <a:avLst/>
          </a:prstGeom>
          <a:noFill/>
        </p:spPr>
        <p:txBody>
          <a:bodyPr wrap="square" rtlCol="0">
            <a:spAutoFit/>
          </a:bodyPr>
          <a:lstStyle/>
          <a:p>
            <a:pPr lvl="0" algn="ctr">
              <a:defRPr/>
            </a:pPr>
            <a:r>
              <a:rPr lang="vi-VN" sz="4000" dirty="0">
                <a:ln w="22225">
                  <a:noFill/>
                  <a:prstDash val="solid"/>
                </a:ln>
                <a:solidFill>
                  <a:prstClr val="black"/>
                </a:solidFill>
                <a:latin typeface="Calibri (Headings)"/>
              </a:rPr>
              <a:t>Hãy chia sẻ suy nghĩ, cảm nhận của em về tấm gương đó.</a:t>
            </a:r>
            <a:endParaRPr kumimoji="0" lang="en-US" sz="4000" b="0" i="0" u="none" strike="noStrike" kern="1200" cap="none" spc="0" normalizeH="0" baseline="0" noProof="0" dirty="0">
              <a:ln w="22225">
                <a:noFill/>
                <a:prstDash val="solid"/>
              </a:ln>
              <a:solidFill>
                <a:prstClr val="black"/>
              </a:solidFill>
              <a:effectLst/>
              <a:uLnTx/>
              <a:uFillTx/>
              <a:latin typeface="Calibri (Headings)"/>
              <a:ea typeface="+mn-ea"/>
              <a:cs typeface="+mn-cs"/>
            </a:endParaRPr>
          </a:p>
        </p:txBody>
      </p:sp>
      <p:grpSp>
        <p:nvGrpSpPr>
          <p:cNvPr id="16" name="Group 15">
            <a:extLst>
              <a:ext uri="{FF2B5EF4-FFF2-40B4-BE49-F238E27FC236}">
                <a16:creationId xmlns:a16="http://schemas.microsoft.com/office/drawing/2014/main" id="{1C9CDE6E-BA13-A0EA-8CEE-ADCD37416074}"/>
              </a:ext>
            </a:extLst>
          </p:cNvPr>
          <p:cNvGrpSpPr/>
          <p:nvPr/>
        </p:nvGrpSpPr>
        <p:grpSpPr>
          <a:xfrm>
            <a:off x="7862683" y="4003367"/>
            <a:ext cx="4179855" cy="2635558"/>
            <a:chOff x="3955420" y="4581371"/>
            <a:chExt cx="4179855" cy="2635558"/>
          </a:xfrm>
        </p:grpSpPr>
        <p:pic>
          <p:nvPicPr>
            <p:cNvPr id="17" name="Picture 16">
              <a:extLst>
                <a:ext uri="{FF2B5EF4-FFF2-40B4-BE49-F238E27FC236}">
                  <a16:creationId xmlns:a16="http://schemas.microsoft.com/office/drawing/2014/main" id="{21BA6220-F5EF-A803-654A-E589DA1B6D61}"/>
                </a:ext>
              </a:extLst>
            </p:cNvPr>
            <p:cNvPicPr>
              <a:picLocks noChangeAspect="1"/>
            </p:cNvPicPr>
            <p:nvPr/>
          </p:nvPicPr>
          <p:blipFill>
            <a:blip r:embed="rId5"/>
            <a:stretch>
              <a:fillRect/>
            </a:stretch>
          </p:blipFill>
          <p:spPr>
            <a:xfrm>
              <a:off x="4506875" y="4581371"/>
              <a:ext cx="2828195" cy="2368106"/>
            </a:xfrm>
            <a:prstGeom prst="rect">
              <a:avLst/>
            </a:prstGeom>
            <a:effectLst/>
          </p:spPr>
        </p:pic>
        <p:sp>
          <p:nvSpPr>
            <p:cNvPr id="18" name="Plaque 17">
              <a:extLst>
                <a:ext uri="{FF2B5EF4-FFF2-40B4-BE49-F238E27FC236}">
                  <a16:creationId xmlns:a16="http://schemas.microsoft.com/office/drawing/2014/main" id="{AF5055C5-80FE-B2DB-9075-21EE8B35B585}"/>
                </a:ext>
              </a:extLst>
            </p:cNvPr>
            <p:cNvSpPr/>
            <p:nvPr/>
          </p:nvSpPr>
          <p:spPr>
            <a:xfrm>
              <a:off x="4010757" y="6075953"/>
              <a:ext cx="4124518" cy="1140976"/>
            </a:xfrm>
            <a:prstGeom prst="plaque">
              <a:avLst/>
            </a:prstGeom>
            <a:solidFill>
              <a:srgbClr val="DFFF9F"/>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BFCFC4-59EC-BBC3-7DB9-C97FDD8AA4E8}"/>
                </a:ext>
              </a:extLst>
            </p:cNvPr>
            <p:cNvSpPr txBox="1"/>
            <p:nvPr/>
          </p:nvSpPr>
          <p:spPr>
            <a:xfrm>
              <a:off x="3955420" y="6246730"/>
              <a:ext cx="417523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Thảo</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luận</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nhóm</a:t>
              </a:r>
              <a:r>
                <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rPr>
                <a:t>đôi</a:t>
              </a:r>
              <a:endParaRPr kumimoji="0" lang="en-US" sz="3600" b="1" i="0" u="none" strike="noStrike" kern="1200" cap="none" spc="0" normalizeH="0" baseline="0" noProof="0" dirty="0">
                <a:ln w="9525">
                  <a:solidFill>
                    <a:prstClr val="white"/>
                  </a:solidFill>
                  <a:prstDash val="solid"/>
                </a:ln>
                <a:solidFill>
                  <a:srgbClr val="FF5050"/>
                </a:solidFill>
                <a:effectLst>
                  <a:outerShdw blurRad="12700" dist="38100" dir="2700000" algn="tl" rotWithShape="0">
                    <a:srgbClr val="FFA3A3"/>
                  </a:outerShdw>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69973104"/>
      </p:ext>
    </p:extLst>
  </p:cSld>
  <p:clrMapOvr>
    <a:masterClrMapping/>
  </p:clrMapOvr>
  <mc:AlternateContent xmlns:mc="http://schemas.openxmlformats.org/markup-compatibility/2006" xmlns:p14="http://schemas.microsoft.com/office/powerpoint/2010/main">
    <mc:Choice Requires="p14">
      <p:transition spd="slow" p14:dur="125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1000"/>
                                        <p:tgtEl>
                                          <p:spTgt spid="33"/>
                                        </p:tgtEl>
                                      </p:cBhvr>
                                    </p:animEffect>
                                    <p:anim calcmode="lin" valueType="num">
                                      <p:cBhvr>
                                        <p:cTn id="20" dur="1000" fill="hold"/>
                                        <p:tgtEl>
                                          <p:spTgt spid="33"/>
                                        </p:tgtEl>
                                        <p:attrNameLst>
                                          <p:attrName>ppt_x</p:attrName>
                                        </p:attrNameLst>
                                      </p:cBhvr>
                                      <p:tavLst>
                                        <p:tav tm="0">
                                          <p:val>
                                            <p:strVal val="#ppt_x"/>
                                          </p:val>
                                        </p:tav>
                                        <p:tav tm="100000">
                                          <p:val>
                                            <p:strVal val="#ppt_x"/>
                                          </p:val>
                                        </p:tav>
                                      </p:tavLst>
                                    </p:anim>
                                    <p:anim calcmode="lin" valueType="num">
                                      <p:cBhvr>
                                        <p:cTn id="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8"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384</TotalTime>
  <Words>1153</Words>
  <Application>Microsoft Office PowerPoint</Application>
  <PresentationFormat>Widescreen</PresentationFormat>
  <Paragraphs>47</Paragraphs>
  <Slides>30</Slides>
  <Notes>1</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微软雅黑</vt:lpstr>
      <vt:lpstr>Arial</vt:lpstr>
      <vt:lpstr>Arial-Rounded</vt:lpstr>
      <vt:lpstr>Calibri</vt:lpstr>
      <vt:lpstr>Calibri (Body)</vt:lpstr>
      <vt:lpstr>Calibri (Headings)</vt:lpstr>
      <vt:lpstr>Calibri Light</vt:lpstr>
      <vt:lpstr>Cambria</vt:lpstr>
      <vt:lpstr>等线</vt:lpstr>
      <vt:lpstr>HappyZcool-2016</vt:lpstr>
      <vt:lpstr>Segoe UI</vt:lpstr>
      <vt:lpstr>Times New Roman</vt:lpstr>
      <vt:lpstr>UTM Duepuntozero</vt:lpstr>
      <vt:lpstr>字魂59号-创粗黑</vt:lpstr>
      <vt:lpstr>Custom Design</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25</cp:revision>
  <dcterms:created xsi:type="dcterms:W3CDTF">2024-05-15T01:25:48Z</dcterms:created>
  <dcterms:modified xsi:type="dcterms:W3CDTF">2024-08-11T02:22:46Z</dcterms:modified>
</cp:coreProperties>
</file>