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75" r:id="rId2"/>
    <p:sldId id="350" r:id="rId3"/>
    <p:sldId id="291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87" autoAdjust="0"/>
  </p:normalViewPr>
  <p:slideViewPr>
    <p:cSldViewPr snapToGrid="0">
      <p:cViewPr varScale="1">
        <p:scale>
          <a:sx n="63" d="100"/>
          <a:sy n="63" d="100"/>
        </p:scale>
        <p:origin x="8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32B290-9C88-9AE1-079C-675E901E07C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339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63840-C77A-0A78-4761-9B012C97A51F}"/>
              </a:ext>
            </a:extLst>
          </p:cNvPr>
          <p:cNvSpPr txBox="1"/>
          <p:nvPr/>
        </p:nvSpPr>
        <p:spPr>
          <a:xfrm>
            <a:off x="742314" y="2966035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Google Shape;487;p33">
            <a:extLst>
              <a:ext uri="{FF2B5EF4-FFF2-40B4-BE49-F238E27FC236}">
                <a16:creationId xmlns:a16="http://schemas.microsoft.com/office/drawing/2014/main" id="{5BF9B8A8-0F62-422E-AFB4-7212BF972E46}"/>
              </a:ext>
            </a:extLst>
          </p:cNvPr>
          <p:cNvSpPr txBox="1">
            <a:spLocks/>
          </p:cNvSpPr>
          <p:nvPr/>
        </p:nvSpPr>
        <p:spPr>
          <a:xfrm>
            <a:off x="1109980" y="8499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Thứ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ngày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tháng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năm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26383"/>
              </p:ext>
            </p:extLst>
          </p:nvPr>
        </p:nvGraphicFramePr>
        <p:xfrm>
          <a:off x="1666240" y="508000"/>
          <a:ext cx="9164319" cy="33643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2523">
                  <a:extLst>
                    <a:ext uri="{9D8B030D-6E8A-4147-A177-3AD203B41FA5}">
                      <a16:colId xmlns:a16="http://schemas.microsoft.com/office/drawing/2014/main" val="3504569303"/>
                    </a:ext>
                  </a:extLst>
                </a:gridCol>
                <a:gridCol w="4433337">
                  <a:extLst>
                    <a:ext uri="{9D8B030D-6E8A-4147-A177-3AD203B41FA5}">
                      <a16:colId xmlns:a16="http://schemas.microsoft.com/office/drawing/2014/main" val="3131924372"/>
                    </a:ext>
                  </a:extLst>
                </a:gridCol>
                <a:gridCol w="2788459">
                  <a:extLst>
                    <a:ext uri="{9D8B030D-6E8A-4147-A177-3AD203B41FA5}">
                      <a16:colId xmlns:a16="http://schemas.microsoft.com/office/drawing/2014/main" val="2604930608"/>
                    </a:ext>
                  </a:extLst>
                </a:gridCol>
              </a:tblGrid>
              <a:tr h="40298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61082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04543"/>
                  </a:ext>
                </a:extLst>
              </a:tr>
              <a:tr h="131270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39965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C92EB7-E888-A683-10E3-3256FE17DD44}"/>
              </a:ext>
            </a:extLst>
          </p:cNvPr>
          <p:cNvSpPr txBox="1"/>
          <p:nvPr/>
        </p:nvSpPr>
        <p:spPr>
          <a:xfrm>
            <a:off x="6055360" y="4084320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</TotalTime>
  <Words>703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DengXian</vt:lpstr>
      <vt:lpstr>字魂105号-简雅黑</vt:lpstr>
      <vt:lpstr>#9Slide07 Cadena</vt:lpstr>
      <vt:lpstr>Arial</vt:lpstr>
      <vt:lpstr>Calibri</vt:lpstr>
      <vt:lpstr>Cambria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Thao Tran</cp:lastModifiedBy>
  <cp:revision>12</cp:revision>
  <dcterms:created xsi:type="dcterms:W3CDTF">2023-01-02T02:14:52Z</dcterms:created>
  <dcterms:modified xsi:type="dcterms:W3CDTF">2024-12-13T10:15:26Z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