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59" d="100"/>
          <a:sy n="59" d="100"/>
        </p:scale>
        <p:origin x="964" y="56"/>
      </p:cViewPr>
      <p:guideLst>
        <p:guide orient="horz" pos="2160"/>
        <p:guide pos="3840"/>
      </p:guideLst>
    </p:cSldViewPr>
  </p:slideViewPr>
  <p:notesTextViewPr>
    <p:cViewPr>
      <p:scale>
        <a:sx n="1" d="1"/>
        <a:sy n="1" d="1"/>
      </p:scale>
      <p:origin x="0" y="-56"/>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12/13/2024</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12/13/2024</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12/13/2024</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12/13/2024</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12/13/2024</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798</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Cambria (Đầu đề)</vt:lpstr>
      <vt:lpstr>Aptos</vt:lpstr>
      <vt:lpstr>Arial</vt:lpstr>
      <vt:lpstr>Calibri</vt:lpstr>
      <vt:lpstr>Cambria</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22</cp:revision>
  <dcterms:created xsi:type="dcterms:W3CDTF">2022-11-10T14:07:48Z</dcterms:created>
  <dcterms:modified xsi:type="dcterms:W3CDTF">2024-12-13T02:59:46Z</dcterms:modified>
</cp:coreProperties>
</file>