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9" r:id="rId3"/>
  </p:sldMasterIdLst>
  <p:notesMasterIdLst>
    <p:notesMasterId r:id="rId18"/>
  </p:notesMasterIdLst>
  <p:handoutMasterIdLst>
    <p:handoutMasterId r:id="rId19"/>
  </p:handoutMasterIdLst>
  <p:sldIdLst>
    <p:sldId id="326" r:id="rId4"/>
    <p:sldId id="266" r:id="rId5"/>
    <p:sldId id="321" r:id="rId6"/>
    <p:sldId id="259" r:id="rId7"/>
    <p:sldId id="322" r:id="rId8"/>
    <p:sldId id="323" r:id="rId9"/>
    <p:sldId id="324" r:id="rId10"/>
    <p:sldId id="286" r:id="rId11"/>
    <p:sldId id="288" r:id="rId12"/>
    <p:sldId id="291" r:id="rId13"/>
    <p:sldId id="292" r:id="rId14"/>
    <p:sldId id="325" r:id="rId15"/>
    <p:sldId id="283" r:id="rId16"/>
    <p:sldId id="295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155"/>
    <a:srgbClr val="FFFFFF"/>
    <a:srgbClr val="1EC4AC"/>
    <a:srgbClr val="9CF0E5"/>
    <a:srgbClr val="E1FBF7"/>
    <a:srgbClr val="FFF1EF"/>
    <a:srgbClr val="FDF4DB"/>
    <a:srgbClr val="FAE5A8"/>
    <a:srgbClr val="D6BDF7"/>
    <a:srgbClr val="5FE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0C842-EA47-4426-ACA4-7A2CBFC06D4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60DF7-1703-4C55-8A9F-1C1073F13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3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BB98E-DB35-4A5C-B2B5-9C16DCDD19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AF12A-DBF8-4F6B-82D2-E0C39A4A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7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9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29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g14029c42f62_0_2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0" name="Google Shape;3610;g14029c42f62_0_2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86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0140-800F-3876-E802-26E2FC090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0C727-0AFC-0EA0-3AB0-F3F2E1A4E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B5A57-978C-94AF-3641-9AE97A83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BDC12-A371-C6DF-26C2-3042E443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A612E-8B7A-E480-024C-E3FA52CA3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0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2A63A-0764-6AF8-DB7B-B5AA2EBFE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62A1D6-6208-1354-D469-5A8A97C64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2317D-7A38-FFA9-C51A-F400EE918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C131-7BF0-489A-4A3D-148AA16C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84F46-1867-3AF5-2FE3-A35DF55E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EAB77B-CE52-80A6-2048-3FC1186070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47D6C-2C52-6665-1875-26E6731F3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A3771-B41F-F7A5-0A58-F41EB380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49D5F-BE63-D88D-8219-21F9E0BAD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09820-08E9-643C-93D9-2BF880F8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61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" name="Google Shape;25;p2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2" name="Google Shape;52;p2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-676558">
            <a:off x="454788" y="1613204"/>
            <a:ext cx="983397" cy="1638424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3514000" y="1150908"/>
            <a:ext cx="51640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211800" y="5345467"/>
            <a:ext cx="37684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926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78" name="Google Shape;78;p3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3" name="Google Shape;93;p3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94" name="Google Shape;94;p3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3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3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3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" name="Google Shape;120;p3"/>
          <p:cNvSpPr/>
          <p:nvPr userDrawn="1"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 userDrawn="1"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 userDrawn="1"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 userDrawn="1"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 userDrawn="1"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 userDrawn="1"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 userDrawn="1"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 userDrawn="1"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 userDrawn="1"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 userDrawn="1"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 userDrawn="1"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 userDrawn="1"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3"/>
          <p:cNvSpPr/>
          <p:nvPr userDrawn="1"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3"/>
          <p:cNvSpPr/>
          <p:nvPr userDrawn="1"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3"/>
          <p:cNvSpPr/>
          <p:nvPr userDrawn="1"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 userDrawn="1"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3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3"/>
          <p:cNvSpPr/>
          <p:nvPr userDrawn="1"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3"/>
          <p:cNvSpPr/>
          <p:nvPr userDrawn="1"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3"/>
          <p:cNvSpPr/>
          <p:nvPr userDrawn="1"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4077600" y="5358052"/>
            <a:ext cx="40368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2876800" y="2900867"/>
            <a:ext cx="6438400" cy="1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188999"/>
            <a:ext cx="21496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/>
          <p:nvPr userDrawn="1"/>
        </p:nvSpPr>
        <p:spPr>
          <a:xfrm rot="498325" flipH="1">
            <a:off x="10196915" y="4352848"/>
            <a:ext cx="983392" cy="1638413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5707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3097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193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4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6040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0661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307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8E17C-C611-F0DE-CE7D-7311AA43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E136C-CB9F-2FE0-0AD7-FAFC25271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CFB5A-E2CF-27F5-0450-18332D1B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7BFCB-5152-BC04-D37E-ED0AD7E2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E5767-B721-D229-D496-1F7B6C18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88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989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337398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741240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9246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2557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97;p25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98" name="Google Shape;1398;p25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5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5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5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5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5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5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5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5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5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5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5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5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5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5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3" name="Google Shape;1413;p25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414" name="Google Shape;1414;p25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5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5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5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5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5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5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5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5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25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25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25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25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25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25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25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25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25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25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25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25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25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25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25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5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5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0" name="Google Shape;1440;p25"/>
          <p:cNvSpPr/>
          <p:nvPr/>
        </p:nvSpPr>
        <p:spPr>
          <a:xfrm rot="1548771">
            <a:off x="10792634" y="3325783"/>
            <a:ext cx="929109" cy="1415379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5"/>
          <p:cNvSpPr/>
          <p:nvPr/>
        </p:nvSpPr>
        <p:spPr>
          <a:xfrm rot="-1562623">
            <a:off x="209670" y="1569617"/>
            <a:ext cx="983404" cy="163843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5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5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5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5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5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47" name="Google Shape;1447;p25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592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57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5E4F6-A956-462B-B393-AFE023FF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41636-659C-4804-856A-F1CFBA42F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5D98AE97-067C-C74E-9CD7-FD120C3257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58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67158-2EF5-4B08-8864-9362A4A65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F2A14-CC82-4694-8E72-111A1ABBB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6E47E45B-CAA4-A7ED-606A-0A6C7E7EE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1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63489-10EC-5B79-2CFA-74AFBC5E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866F6-4018-C626-5E1D-2F0AFE30A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BFA8D-0BC9-02CB-52F1-39F95052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21BF0-5410-ED63-44E9-74F281D3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DAB71-EA62-C572-0CC9-5F0D8F63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57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C790-CB6E-482C-8213-8CACA3AD8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C94C1-1C54-673C-76F3-920D1184F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D0A48-39F1-8E8F-C8B3-0FCC91327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97432-BD2F-54D2-A04E-F88CFE6E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ABBE7-C908-85D4-47B2-3DB467BE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76790-58E5-0F70-8AD2-D77B03A8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6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AD6C-0024-F7DD-55C6-601C1CFF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9F739-060A-65F2-A186-3EDE3B934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F80D4-A863-17C6-680D-CB4ED9785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10D5A-8B0E-DE8E-74A7-71A923F27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C3D514-C946-9019-BC30-E35D1378F3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0FF97-4B64-BCE8-B138-08CEB77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AC08E4-7ADA-A20C-64BD-55DBD2D80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33946-DE6E-ABEF-DD47-870F0158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7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E59BA-9B57-95F7-B3AA-F214A2104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9DFCF-4707-14BB-F61B-648287E1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9BF6C-2AFD-8FFA-8F2C-A1E5DFD3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D5EEA-1E4C-B17A-C4CB-63F33C63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8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1B257-71D9-9793-1251-F3D375E8B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7E52E-A16A-F17F-27E5-14B8B99F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5202E-66A4-C12D-8A30-5BF048E1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3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C69E5-AB0F-6D9C-F069-7C98EEB0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0E0EA-F543-4F5E-2107-9AAF749AA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74D70-F9FC-C429-77E7-C7D322E44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F07FD-9D0C-ED36-E21B-D2158F2D1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1917-8F59-8DF0-5A4E-EB5E794DD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3DF6E-7A5A-47DB-D5EC-CF5710DA3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80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81FAB-A68C-81BC-BE68-703195774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3B9E0F-97DB-99F4-7E79-26AB1F1B3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F26B-AC2A-6DC8-8F5E-06E18478A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96B4-A45F-272F-1F7F-B5B49AE8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6D5AC-2BB3-377A-F04D-456D0A5B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A6A12-3F71-1B66-A238-F5E47DBA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C9891-4488-1DB8-0532-2A339F9D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6774E-A642-D932-CFC4-B73C0B0CE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68B72-C7A7-D5FD-1DC3-B8C90ADAD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FF555-ECFD-43F6-AD5D-124F467652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C9B7C-017B-5241-A419-A411E227F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D82F1-1EFA-E7DE-99DD-C7174403C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93EAD80-72E3-259A-D586-C48A2098493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964AB-AC58-FDC8-B549-64204C2BCF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21736-71DC-2677-4EC7-37EBBF8E9C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0A8669-2743-373B-36AA-A96C3FBEE9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083E60-9C02-D463-0821-DF87A9DC4B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FDEB27-CAB7-30FE-A61D-D153AEC9A94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522E05-E22B-F682-E6D3-4B8F00832E2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D58647-5F13-6049-E5F1-AE8495D5471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97C2A8-82E7-626F-1172-F84CEC74DDD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6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28" r:id="rId4"/>
    <p:sldLayoutId id="2147483727" r:id="rId5"/>
    <p:sldLayoutId id="2147483683" r:id="rId6"/>
    <p:sldLayoutId id="2147483726" r:id="rId7"/>
    <p:sldLayoutId id="2147483725" r:id="rId8"/>
    <p:sldLayoutId id="2147483724" r:id="rId9"/>
    <p:sldLayoutId id="2147483686" r:id="rId10"/>
    <p:sldLayoutId id="2147483723" r:id="rId11"/>
    <p:sldLayoutId id="2147483722" r:id="rId12"/>
    <p:sldLayoutId id="2147483721" r:id="rId13"/>
    <p:sldLayoutId id="2147483684" r:id="rId14"/>
    <p:sldLayoutId id="214748373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15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Callout 26">
            <a:extLst>
              <a:ext uri="{FF2B5EF4-FFF2-40B4-BE49-F238E27FC236}">
                <a16:creationId xmlns:a16="http://schemas.microsoft.com/office/drawing/2014/main" id="{B01E4F14-8A20-F225-4757-08FFBCE9E751}"/>
              </a:ext>
            </a:extLst>
          </p:cNvPr>
          <p:cNvSpPr/>
          <p:nvPr/>
        </p:nvSpPr>
        <p:spPr>
          <a:xfrm>
            <a:off x="1646722" y="217596"/>
            <a:ext cx="1214969" cy="775678"/>
          </a:xfrm>
          <a:prstGeom prst="cloudCallout">
            <a:avLst>
              <a:gd name="adj1" fmla="val -63848"/>
              <a:gd name="adj2" fmla="val 40948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71844-0851-9398-F06D-A4320883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28" y="74119"/>
            <a:ext cx="1572904" cy="1121761"/>
          </a:xfrm>
          <a:prstGeom prst="rect">
            <a:avLst/>
          </a:prstGeom>
        </p:spPr>
      </p:pic>
      <p:grpSp>
        <p:nvGrpSpPr>
          <p:cNvPr id="4" name="Google Shape;1502;p30"/>
          <p:cNvGrpSpPr/>
          <p:nvPr/>
        </p:nvGrpSpPr>
        <p:grpSpPr>
          <a:xfrm>
            <a:off x="231718" y="1040608"/>
            <a:ext cx="9336800" cy="2657600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5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505;p30"/>
          <p:cNvSpPr/>
          <p:nvPr/>
        </p:nvSpPr>
        <p:spPr>
          <a:xfrm>
            <a:off x="2955697" y="216524"/>
            <a:ext cx="2916936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1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53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85586775-E68D-6F97-6951-530CAAED0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6" y="1678656"/>
            <a:ext cx="9230144" cy="177409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DCBB8D1-F26C-193C-7951-C2A951CB9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349" y="392131"/>
            <a:ext cx="300558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2794A04-8252-BCDC-9C94-896CCF88C999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E40A60-4511-25ED-BE5E-460DE10040CC}"/>
              </a:ext>
            </a:extLst>
          </p:cNvPr>
          <p:cNvSpPr/>
          <p:nvPr/>
        </p:nvSpPr>
        <p:spPr>
          <a:xfrm>
            <a:off x="1408387" y="266700"/>
            <a:ext cx="1671145" cy="1015562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68EE35-E962-7418-25D8-55A305C51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5356" y="1776841"/>
            <a:ext cx="9681287" cy="33043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83858B-6012-C543-7AB5-BF09093A7485}"/>
              </a:ext>
            </a:extLst>
          </p:cNvPr>
          <p:cNvSpPr txBox="1"/>
          <p:nvPr/>
        </p:nvSpPr>
        <p:spPr>
          <a:xfrm>
            <a:off x="557048" y="5213132"/>
            <a:ext cx="589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           kg.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F2FC04-23E0-EC4C-D33B-76E12DE0A871}"/>
              </a:ext>
            </a:extLst>
          </p:cNvPr>
          <p:cNvSpPr/>
          <p:nvPr/>
        </p:nvSpPr>
        <p:spPr>
          <a:xfrm>
            <a:off x="4635061" y="5048908"/>
            <a:ext cx="830319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92BF58-DCAB-F315-A959-92C5DBAAAA76}"/>
              </a:ext>
            </a:extLst>
          </p:cNvPr>
          <p:cNvSpPr txBox="1"/>
          <p:nvPr/>
        </p:nvSpPr>
        <p:spPr>
          <a:xfrm>
            <a:off x="6295696" y="5202621"/>
            <a:ext cx="589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          kg.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B103496-7B61-CD18-1221-CB18622A6F4B}"/>
              </a:ext>
            </a:extLst>
          </p:cNvPr>
          <p:cNvSpPr/>
          <p:nvPr/>
        </p:nvSpPr>
        <p:spPr>
          <a:xfrm>
            <a:off x="10573406" y="5006867"/>
            <a:ext cx="830319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410E96F-302A-AF37-7DE8-A7BC2818A5D6}"/>
              </a:ext>
            </a:extLst>
          </p:cNvPr>
          <p:cNvSpPr/>
          <p:nvPr/>
        </p:nvSpPr>
        <p:spPr>
          <a:xfrm>
            <a:off x="4640317" y="5043652"/>
            <a:ext cx="898635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3B141F-223D-4178-A423-2B48AF36A7AE}"/>
              </a:ext>
            </a:extLst>
          </p:cNvPr>
          <p:cNvSpPr/>
          <p:nvPr/>
        </p:nvSpPr>
        <p:spPr>
          <a:xfrm>
            <a:off x="10557642" y="5012120"/>
            <a:ext cx="898635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</a:t>
            </a:r>
          </a:p>
        </p:txBody>
      </p:sp>
    </p:spTree>
    <p:extLst>
      <p:ext uri="{BB962C8B-B14F-4D97-AF65-F5344CB8AC3E}">
        <p14:creationId xmlns:p14="http://schemas.microsoft.com/office/powerpoint/2010/main" val="36656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3" grpId="0"/>
      <p:bldP spid="24" grpId="0" animBg="1"/>
      <p:bldP spid="25" grpId="0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C1DAF-711D-2BE9-5722-D8E478701C2E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1B5AFF-9934-1BEE-2EDF-2ECD0ACDCBCE}"/>
              </a:ext>
            </a:extLst>
          </p:cNvPr>
          <p:cNvSpPr/>
          <p:nvPr/>
        </p:nvSpPr>
        <p:spPr>
          <a:xfrm>
            <a:off x="1408387" y="266700"/>
            <a:ext cx="10531365" cy="1246790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làm tròn các số thập phân dưới đây đến hàng phần trăm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FDF8AD4-4C27-2EE9-10C6-D017B2355BD2}"/>
              </a:ext>
            </a:extLst>
          </p:cNvPr>
          <p:cNvSpPr/>
          <p:nvPr/>
        </p:nvSpPr>
        <p:spPr>
          <a:xfrm>
            <a:off x="1008993" y="1986455"/>
            <a:ext cx="1818290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9,548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A5183E-E8ED-0188-DE1D-75213C0374DA}"/>
              </a:ext>
            </a:extLst>
          </p:cNvPr>
          <p:cNvSpPr/>
          <p:nvPr/>
        </p:nvSpPr>
        <p:spPr>
          <a:xfrm>
            <a:off x="3384331" y="1996966"/>
            <a:ext cx="2249214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17,153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EB1FA8-70CA-9100-C7B4-95C850D79881}"/>
              </a:ext>
            </a:extLst>
          </p:cNvPr>
          <p:cNvSpPr/>
          <p:nvPr/>
        </p:nvSpPr>
        <p:spPr>
          <a:xfrm>
            <a:off x="6085489" y="2007476"/>
            <a:ext cx="2249214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100,917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39334B9-F71C-F19B-0831-97AA277262AB}"/>
              </a:ext>
            </a:extLst>
          </p:cNvPr>
          <p:cNvSpPr/>
          <p:nvPr/>
        </p:nvSpPr>
        <p:spPr>
          <a:xfrm>
            <a:off x="8797158" y="1986455"/>
            <a:ext cx="2249214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0,105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C6C451D-C1CA-64DE-DCC8-D34C0C26EFA9}"/>
              </a:ext>
            </a:extLst>
          </p:cNvPr>
          <p:cNvCxnSpPr/>
          <p:nvPr/>
        </p:nvCxnSpPr>
        <p:spPr>
          <a:xfrm>
            <a:off x="1891862" y="2701158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5EF50D3-556A-E54D-6EB4-435E2DE570A8}"/>
              </a:ext>
            </a:extLst>
          </p:cNvPr>
          <p:cNvSpPr/>
          <p:nvPr/>
        </p:nvSpPr>
        <p:spPr>
          <a:xfrm>
            <a:off x="1198179" y="3283170"/>
            <a:ext cx="133481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9,55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6B28E49-E5E3-A934-BFDB-1979D6B53804}"/>
              </a:ext>
            </a:extLst>
          </p:cNvPr>
          <p:cNvCxnSpPr/>
          <p:nvPr/>
        </p:nvCxnSpPr>
        <p:spPr>
          <a:xfrm>
            <a:off x="4508938" y="2722179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3FEBF90-B4D6-84E5-C0BF-D33FDDE12247}"/>
              </a:ext>
            </a:extLst>
          </p:cNvPr>
          <p:cNvSpPr/>
          <p:nvPr/>
        </p:nvSpPr>
        <p:spPr>
          <a:xfrm>
            <a:off x="3815255" y="3304191"/>
            <a:ext cx="133481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429BCF3-E51E-89BB-952F-BD4CD05FF4D2}"/>
              </a:ext>
            </a:extLst>
          </p:cNvPr>
          <p:cNvCxnSpPr/>
          <p:nvPr/>
        </p:nvCxnSpPr>
        <p:spPr>
          <a:xfrm>
            <a:off x="7189076" y="2732690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52A4AD-9290-F846-9DCA-58E69C336FE8}"/>
              </a:ext>
            </a:extLst>
          </p:cNvPr>
          <p:cNvSpPr/>
          <p:nvPr/>
        </p:nvSpPr>
        <p:spPr>
          <a:xfrm>
            <a:off x="6421821" y="3314702"/>
            <a:ext cx="1608082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100,92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BA2E88-40CC-DBA0-763E-0E5269E0BB9B}"/>
              </a:ext>
            </a:extLst>
          </p:cNvPr>
          <p:cNvCxnSpPr/>
          <p:nvPr/>
        </p:nvCxnSpPr>
        <p:spPr>
          <a:xfrm>
            <a:off x="9995338" y="2722179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359D534-28B5-DEE8-F2CC-E5D5595AED7F}"/>
              </a:ext>
            </a:extLst>
          </p:cNvPr>
          <p:cNvSpPr/>
          <p:nvPr/>
        </p:nvSpPr>
        <p:spPr>
          <a:xfrm>
            <a:off x="9228083" y="3304191"/>
            <a:ext cx="1608082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0,11</a:t>
            </a:r>
          </a:p>
        </p:txBody>
      </p:sp>
    </p:spTree>
    <p:extLst>
      <p:ext uri="{BB962C8B-B14F-4D97-AF65-F5344CB8AC3E}">
        <p14:creationId xmlns:p14="http://schemas.microsoft.com/office/powerpoint/2010/main" val="35520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30" grpId="0" animBg="1"/>
      <p:bldP spid="32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C1DAF-711D-2BE9-5722-D8E478701C2E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1B5AFF-9934-1BEE-2EDF-2ECD0ACDCBCE}"/>
              </a:ext>
            </a:extLst>
          </p:cNvPr>
          <p:cNvSpPr/>
          <p:nvPr/>
        </p:nvSpPr>
        <p:spPr>
          <a:xfrm>
            <a:off x="1408387" y="266700"/>
            <a:ext cx="10531365" cy="1246790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đến năm 2022, Liên đoàn Điền kinh Quốc tế ghi nhận một số kỉ lục điền kinh như bảng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F2921-89E6-204A-EEEC-1155DAFC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08" y="1783146"/>
            <a:ext cx="9658350" cy="2114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DA2C88-5AC0-356B-732B-9B8E6EFE633A}"/>
              </a:ext>
            </a:extLst>
          </p:cNvPr>
          <p:cNvSpPr txBox="1"/>
          <p:nvPr/>
        </p:nvSpPr>
        <p:spPr>
          <a:xfrm>
            <a:off x="1229710" y="3626069"/>
            <a:ext cx="9154511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làm tròn các kỉ lục trên đến: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Hàng phần mười.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Số tự nhiên gần nhất.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51E715-D639-5463-1C14-9A167D69A7DF}"/>
              </a:ext>
            </a:extLst>
          </p:cNvPr>
          <p:cNvSpPr/>
          <p:nvPr/>
        </p:nvSpPr>
        <p:spPr>
          <a:xfrm>
            <a:off x="5339255" y="4529959"/>
            <a:ext cx="1460938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CB4E02-C401-44CC-0499-D86261E73F91}"/>
              </a:ext>
            </a:extLst>
          </p:cNvPr>
          <p:cNvSpPr/>
          <p:nvPr/>
        </p:nvSpPr>
        <p:spPr>
          <a:xfrm>
            <a:off x="6148551" y="5370787"/>
            <a:ext cx="1460938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0469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3" name="Google Shape;3613;p57"/>
          <p:cNvGrpSpPr/>
          <p:nvPr/>
        </p:nvGrpSpPr>
        <p:grpSpPr>
          <a:xfrm>
            <a:off x="2558452" y="478032"/>
            <a:ext cx="7075915" cy="1597995"/>
            <a:chOff x="1979225" y="358525"/>
            <a:chExt cx="5186100" cy="1198496"/>
          </a:xfrm>
        </p:grpSpPr>
        <p:sp>
          <p:nvSpPr>
            <p:cNvPr id="3614" name="Google Shape;3614;p57"/>
            <p:cNvSpPr/>
            <p:nvPr/>
          </p:nvSpPr>
          <p:spPr>
            <a:xfrm>
              <a:off x="1979225" y="507321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57"/>
            <p:cNvSpPr/>
            <p:nvPr/>
          </p:nvSpPr>
          <p:spPr>
            <a:xfrm>
              <a:off x="1979225" y="358525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7F782-66DA-E3D8-BFBA-ECC0A4CA3AC2}"/>
              </a:ext>
            </a:extLst>
          </p:cNvPr>
          <p:cNvGrpSpPr/>
          <p:nvPr/>
        </p:nvGrpSpPr>
        <p:grpSpPr>
          <a:xfrm>
            <a:off x="1883200" y="2463300"/>
            <a:ext cx="1350504" cy="1707507"/>
            <a:chOff x="6732645" y="3761438"/>
            <a:chExt cx="1350504" cy="1707507"/>
          </a:xfrm>
        </p:grpSpPr>
        <p:sp>
          <p:nvSpPr>
            <p:cNvPr id="3629" name="Google Shape;3629;p57"/>
            <p:cNvSpPr/>
            <p:nvPr/>
          </p:nvSpPr>
          <p:spPr>
            <a:xfrm>
              <a:off x="6896785" y="394941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8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4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57"/>
            <p:cNvSpPr/>
            <p:nvPr/>
          </p:nvSpPr>
          <p:spPr>
            <a:xfrm>
              <a:off x="6844649" y="3894037"/>
              <a:ext cx="1186364" cy="1454139"/>
            </a:xfrm>
            <a:custGeom>
              <a:avLst/>
              <a:gdLst/>
              <a:ahLst/>
              <a:cxnLst/>
              <a:rect l="l" t="t" r="r" b="b"/>
              <a:pathLst>
                <a:path w="46192" h="56618" extrusionOk="0">
                  <a:moveTo>
                    <a:pt x="7795" y="1"/>
                  </a:moveTo>
                  <a:cubicBezTo>
                    <a:pt x="3484" y="1"/>
                    <a:pt x="1" y="3484"/>
                    <a:pt x="1" y="7795"/>
                  </a:cubicBezTo>
                  <a:lnTo>
                    <a:pt x="1" y="48823"/>
                  </a:lnTo>
                  <a:cubicBezTo>
                    <a:pt x="1" y="53134"/>
                    <a:pt x="3484" y="56618"/>
                    <a:pt x="7795" y="56618"/>
                  </a:cubicBezTo>
                  <a:lnTo>
                    <a:pt x="43785" y="56618"/>
                  </a:lnTo>
                  <a:cubicBezTo>
                    <a:pt x="45114" y="56618"/>
                    <a:pt x="46191" y="55540"/>
                    <a:pt x="46191" y="54212"/>
                  </a:cubicBezTo>
                  <a:lnTo>
                    <a:pt x="46191" y="2382"/>
                  </a:lnTo>
                  <a:cubicBezTo>
                    <a:pt x="46191" y="1078"/>
                    <a:pt x="45114" y="1"/>
                    <a:pt x="4378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57"/>
            <p:cNvSpPr/>
            <p:nvPr/>
          </p:nvSpPr>
          <p:spPr>
            <a:xfrm>
              <a:off x="6795722" y="383869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6" y="0"/>
                  </a:moveTo>
                  <a:cubicBezTo>
                    <a:pt x="3510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510" y="56642"/>
                    <a:pt x="7796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57"/>
            <p:cNvSpPr/>
            <p:nvPr/>
          </p:nvSpPr>
          <p:spPr>
            <a:xfrm>
              <a:off x="6732645" y="3766599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509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57"/>
            <p:cNvSpPr/>
            <p:nvPr/>
          </p:nvSpPr>
          <p:spPr>
            <a:xfrm>
              <a:off x="6880707" y="3761438"/>
              <a:ext cx="32207" cy="1474737"/>
            </a:xfrm>
            <a:custGeom>
              <a:avLst/>
              <a:gdLst/>
              <a:ahLst/>
              <a:cxnLst/>
              <a:rect l="l" t="t" r="r" b="b"/>
              <a:pathLst>
                <a:path w="1254" h="57420" extrusionOk="0">
                  <a:moveTo>
                    <a:pt x="627" y="1"/>
                  </a:moveTo>
                  <a:cubicBezTo>
                    <a:pt x="276" y="1"/>
                    <a:pt x="0" y="277"/>
                    <a:pt x="0" y="627"/>
                  </a:cubicBezTo>
                  <a:lnTo>
                    <a:pt x="0" y="56793"/>
                  </a:lnTo>
                  <a:cubicBezTo>
                    <a:pt x="0" y="57144"/>
                    <a:pt x="276" y="57420"/>
                    <a:pt x="627" y="57420"/>
                  </a:cubicBezTo>
                  <a:cubicBezTo>
                    <a:pt x="978" y="57420"/>
                    <a:pt x="1253" y="57144"/>
                    <a:pt x="1253" y="56793"/>
                  </a:cubicBezTo>
                  <a:lnTo>
                    <a:pt x="1253" y="627"/>
                  </a:lnTo>
                  <a:cubicBezTo>
                    <a:pt x="1253" y="277"/>
                    <a:pt x="978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57"/>
            <p:cNvSpPr/>
            <p:nvPr/>
          </p:nvSpPr>
          <p:spPr>
            <a:xfrm>
              <a:off x="7063518" y="4180480"/>
              <a:ext cx="626981" cy="626981"/>
            </a:xfrm>
            <a:custGeom>
              <a:avLst/>
              <a:gdLst/>
              <a:ahLst/>
              <a:cxnLst/>
              <a:rect l="l" t="t" r="r" b="b"/>
              <a:pathLst>
                <a:path w="24412" h="24412" extrusionOk="0">
                  <a:moveTo>
                    <a:pt x="12206" y="1"/>
                  </a:moveTo>
                  <a:cubicBezTo>
                    <a:pt x="5464" y="1"/>
                    <a:pt x="0" y="5464"/>
                    <a:pt x="0" y="12206"/>
                  </a:cubicBezTo>
                  <a:cubicBezTo>
                    <a:pt x="0" y="18948"/>
                    <a:pt x="5464" y="24412"/>
                    <a:pt x="12206" y="24412"/>
                  </a:cubicBezTo>
                  <a:cubicBezTo>
                    <a:pt x="18948" y="24412"/>
                    <a:pt x="24411" y="18948"/>
                    <a:pt x="24411" y="12206"/>
                  </a:cubicBezTo>
                  <a:cubicBezTo>
                    <a:pt x="24411" y="5464"/>
                    <a:pt x="18948" y="1"/>
                    <a:pt x="12206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57"/>
            <p:cNvSpPr/>
            <p:nvPr/>
          </p:nvSpPr>
          <p:spPr>
            <a:xfrm>
              <a:off x="7297798" y="4474010"/>
              <a:ext cx="101732" cy="32207"/>
            </a:xfrm>
            <a:custGeom>
              <a:avLst/>
              <a:gdLst/>
              <a:ahLst/>
              <a:cxnLst/>
              <a:rect l="l" t="t" r="r" b="b"/>
              <a:pathLst>
                <a:path w="3961" h="1254" extrusionOk="0">
                  <a:moveTo>
                    <a:pt x="3485" y="0"/>
                  </a:moveTo>
                  <a:cubicBezTo>
                    <a:pt x="3019" y="319"/>
                    <a:pt x="2512" y="425"/>
                    <a:pt x="2046" y="425"/>
                  </a:cubicBezTo>
                  <a:cubicBezTo>
                    <a:pt x="1157" y="425"/>
                    <a:pt x="418" y="42"/>
                    <a:pt x="402" y="25"/>
                  </a:cubicBezTo>
                  <a:lnTo>
                    <a:pt x="1" y="777"/>
                  </a:lnTo>
                  <a:cubicBezTo>
                    <a:pt x="76" y="802"/>
                    <a:pt x="953" y="1253"/>
                    <a:pt x="2031" y="1253"/>
                  </a:cubicBezTo>
                  <a:cubicBezTo>
                    <a:pt x="2633" y="1253"/>
                    <a:pt x="3309" y="1128"/>
                    <a:pt x="3961" y="677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57"/>
            <p:cNvSpPr/>
            <p:nvPr/>
          </p:nvSpPr>
          <p:spPr>
            <a:xfrm>
              <a:off x="7115013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2" y="1"/>
                  </a:moveTo>
                  <a:cubicBezTo>
                    <a:pt x="1303" y="1"/>
                    <a:pt x="0" y="1455"/>
                    <a:pt x="0" y="3259"/>
                  </a:cubicBezTo>
                  <a:cubicBezTo>
                    <a:pt x="0" y="5039"/>
                    <a:pt x="1303" y="6492"/>
                    <a:pt x="2932" y="6492"/>
                  </a:cubicBezTo>
                  <a:cubicBezTo>
                    <a:pt x="4536" y="6492"/>
                    <a:pt x="5840" y="5039"/>
                    <a:pt x="5840" y="3259"/>
                  </a:cubicBezTo>
                  <a:cubicBezTo>
                    <a:pt x="5840" y="1455"/>
                    <a:pt x="4536" y="1"/>
                    <a:pt x="293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57"/>
            <p:cNvSpPr/>
            <p:nvPr/>
          </p:nvSpPr>
          <p:spPr>
            <a:xfrm>
              <a:off x="7115654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57"/>
            <p:cNvSpPr/>
            <p:nvPr/>
          </p:nvSpPr>
          <p:spPr>
            <a:xfrm>
              <a:off x="7434277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3" y="1"/>
                  </a:moveTo>
                  <a:cubicBezTo>
                    <a:pt x="1304" y="1"/>
                    <a:pt x="0" y="1455"/>
                    <a:pt x="0" y="3259"/>
                  </a:cubicBezTo>
                  <a:cubicBezTo>
                    <a:pt x="0" y="5039"/>
                    <a:pt x="1304" y="6492"/>
                    <a:pt x="2933" y="6492"/>
                  </a:cubicBezTo>
                  <a:cubicBezTo>
                    <a:pt x="4537" y="6492"/>
                    <a:pt x="5840" y="5039"/>
                    <a:pt x="5840" y="3259"/>
                  </a:cubicBezTo>
                  <a:cubicBezTo>
                    <a:pt x="5840" y="1455"/>
                    <a:pt x="4537" y="1"/>
                    <a:pt x="293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57"/>
            <p:cNvSpPr/>
            <p:nvPr/>
          </p:nvSpPr>
          <p:spPr>
            <a:xfrm>
              <a:off x="7434919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57"/>
            <p:cNvSpPr/>
            <p:nvPr/>
          </p:nvSpPr>
          <p:spPr>
            <a:xfrm>
              <a:off x="7385992" y="4468848"/>
              <a:ext cx="30280" cy="30923"/>
            </a:xfrm>
            <a:custGeom>
              <a:avLst/>
              <a:gdLst/>
              <a:ahLst/>
              <a:cxnLst/>
              <a:rect l="l" t="t" r="r" b="b"/>
              <a:pathLst>
                <a:path w="1179" h="1204" extrusionOk="0">
                  <a:moveTo>
                    <a:pt x="1" y="1"/>
                  </a:moveTo>
                  <a:cubicBezTo>
                    <a:pt x="1" y="1"/>
                    <a:pt x="251" y="828"/>
                    <a:pt x="1179" y="120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57"/>
            <p:cNvSpPr/>
            <p:nvPr/>
          </p:nvSpPr>
          <p:spPr>
            <a:xfrm>
              <a:off x="7373768" y="4457984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484" y="1"/>
                  </a:moveTo>
                  <a:cubicBezTo>
                    <a:pt x="440" y="1"/>
                    <a:pt x="396" y="8"/>
                    <a:pt x="351" y="23"/>
                  </a:cubicBezTo>
                  <a:cubicBezTo>
                    <a:pt x="126" y="73"/>
                    <a:pt x="0" y="324"/>
                    <a:pt x="76" y="549"/>
                  </a:cubicBezTo>
                  <a:cubicBezTo>
                    <a:pt x="76" y="574"/>
                    <a:pt x="401" y="1552"/>
                    <a:pt x="1504" y="2028"/>
                  </a:cubicBezTo>
                  <a:cubicBezTo>
                    <a:pt x="1554" y="2053"/>
                    <a:pt x="1604" y="2053"/>
                    <a:pt x="1655" y="2053"/>
                  </a:cubicBezTo>
                  <a:cubicBezTo>
                    <a:pt x="1830" y="2053"/>
                    <a:pt x="1980" y="1953"/>
                    <a:pt x="2056" y="1802"/>
                  </a:cubicBezTo>
                  <a:cubicBezTo>
                    <a:pt x="2131" y="1577"/>
                    <a:pt x="2030" y="1326"/>
                    <a:pt x="1830" y="1251"/>
                  </a:cubicBezTo>
                  <a:cubicBezTo>
                    <a:pt x="1078" y="950"/>
                    <a:pt x="878" y="324"/>
                    <a:pt x="878" y="299"/>
                  </a:cubicBezTo>
                  <a:cubicBezTo>
                    <a:pt x="817" y="117"/>
                    <a:pt x="66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57"/>
            <p:cNvSpPr/>
            <p:nvPr/>
          </p:nvSpPr>
          <p:spPr>
            <a:xfrm>
              <a:off x="7283004" y="4466922"/>
              <a:ext cx="30923" cy="31565"/>
            </a:xfrm>
            <a:custGeom>
              <a:avLst/>
              <a:gdLst/>
              <a:ahLst/>
              <a:cxnLst/>
              <a:rect l="l" t="t" r="r" b="b"/>
              <a:pathLst>
                <a:path w="1204" h="1229" extrusionOk="0">
                  <a:moveTo>
                    <a:pt x="1204" y="1"/>
                  </a:moveTo>
                  <a:lnTo>
                    <a:pt x="1" y="1229"/>
                  </a:lnTo>
                  <a:cubicBezTo>
                    <a:pt x="953" y="828"/>
                    <a:pt x="1203" y="1"/>
                    <a:pt x="1204" y="1"/>
                  </a:cubicBez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57"/>
            <p:cNvSpPr/>
            <p:nvPr/>
          </p:nvSpPr>
          <p:spPr>
            <a:xfrm>
              <a:off x="7271421" y="4456057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1648" y="1"/>
                  </a:moveTo>
                  <a:cubicBezTo>
                    <a:pt x="1471" y="1"/>
                    <a:pt x="1314" y="117"/>
                    <a:pt x="1254" y="298"/>
                  </a:cubicBezTo>
                  <a:cubicBezTo>
                    <a:pt x="1254" y="323"/>
                    <a:pt x="1028" y="950"/>
                    <a:pt x="301" y="1251"/>
                  </a:cubicBezTo>
                  <a:cubicBezTo>
                    <a:pt x="101" y="1351"/>
                    <a:pt x="0" y="1577"/>
                    <a:pt x="76" y="1802"/>
                  </a:cubicBezTo>
                  <a:cubicBezTo>
                    <a:pt x="151" y="1952"/>
                    <a:pt x="301" y="2053"/>
                    <a:pt x="452" y="2053"/>
                  </a:cubicBezTo>
                  <a:cubicBezTo>
                    <a:pt x="527" y="2053"/>
                    <a:pt x="577" y="2053"/>
                    <a:pt x="627" y="2028"/>
                  </a:cubicBezTo>
                  <a:cubicBezTo>
                    <a:pt x="1730" y="1577"/>
                    <a:pt x="2030" y="574"/>
                    <a:pt x="2056" y="549"/>
                  </a:cubicBezTo>
                  <a:cubicBezTo>
                    <a:pt x="2131" y="323"/>
                    <a:pt x="2005" y="98"/>
                    <a:pt x="1780" y="23"/>
                  </a:cubicBezTo>
                  <a:cubicBezTo>
                    <a:pt x="1735" y="8"/>
                    <a:pt x="1691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57"/>
            <p:cNvSpPr/>
            <p:nvPr/>
          </p:nvSpPr>
          <p:spPr>
            <a:xfrm>
              <a:off x="7445861" y="4272912"/>
              <a:ext cx="157079" cy="81699"/>
            </a:xfrm>
            <a:custGeom>
              <a:avLst/>
              <a:gdLst/>
              <a:ahLst/>
              <a:cxnLst/>
              <a:rect l="l" t="t" r="r" b="b"/>
              <a:pathLst>
                <a:path w="6116" h="3181" extrusionOk="0">
                  <a:moveTo>
                    <a:pt x="1965" y="0"/>
                  </a:moveTo>
                  <a:cubicBezTo>
                    <a:pt x="1149" y="0"/>
                    <a:pt x="512" y="266"/>
                    <a:pt x="326" y="763"/>
                  </a:cubicBezTo>
                  <a:cubicBezTo>
                    <a:pt x="0" y="1590"/>
                    <a:pt x="1354" y="1715"/>
                    <a:pt x="2883" y="2266"/>
                  </a:cubicBezTo>
                  <a:cubicBezTo>
                    <a:pt x="3932" y="2669"/>
                    <a:pt x="4786" y="3181"/>
                    <a:pt x="5309" y="3181"/>
                  </a:cubicBezTo>
                  <a:cubicBezTo>
                    <a:pt x="5535" y="3181"/>
                    <a:pt x="5699" y="3085"/>
                    <a:pt x="5790" y="2843"/>
                  </a:cubicBezTo>
                  <a:cubicBezTo>
                    <a:pt x="6116" y="2016"/>
                    <a:pt x="5138" y="888"/>
                    <a:pt x="3609" y="311"/>
                  </a:cubicBezTo>
                  <a:cubicBezTo>
                    <a:pt x="3036" y="101"/>
                    <a:pt x="2467" y="0"/>
                    <a:pt x="1965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57"/>
            <p:cNvSpPr/>
            <p:nvPr/>
          </p:nvSpPr>
          <p:spPr>
            <a:xfrm>
              <a:off x="7111777" y="4277510"/>
              <a:ext cx="157105" cy="77281"/>
            </a:xfrm>
            <a:custGeom>
              <a:avLst/>
              <a:gdLst/>
              <a:ahLst/>
              <a:cxnLst/>
              <a:rect l="l" t="t" r="r" b="b"/>
              <a:pathLst>
                <a:path w="6117" h="3009" extrusionOk="0">
                  <a:moveTo>
                    <a:pt x="4046" y="1"/>
                  </a:moveTo>
                  <a:cubicBezTo>
                    <a:pt x="3595" y="1"/>
                    <a:pt x="3094" y="76"/>
                    <a:pt x="2582" y="233"/>
                  </a:cubicBezTo>
                  <a:cubicBezTo>
                    <a:pt x="1053" y="734"/>
                    <a:pt x="1" y="1787"/>
                    <a:pt x="251" y="2639"/>
                  </a:cubicBezTo>
                  <a:cubicBezTo>
                    <a:pt x="341" y="2906"/>
                    <a:pt x="519" y="3009"/>
                    <a:pt x="772" y="3009"/>
                  </a:cubicBezTo>
                  <a:cubicBezTo>
                    <a:pt x="1301" y="3009"/>
                    <a:pt x="2157" y="2560"/>
                    <a:pt x="3209" y="2238"/>
                  </a:cubicBezTo>
                  <a:cubicBezTo>
                    <a:pt x="4763" y="1762"/>
                    <a:pt x="6116" y="1711"/>
                    <a:pt x="5865" y="884"/>
                  </a:cubicBezTo>
                  <a:cubicBezTo>
                    <a:pt x="5681" y="313"/>
                    <a:pt x="4966" y="1"/>
                    <a:pt x="4046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57"/>
            <p:cNvSpPr/>
            <p:nvPr/>
          </p:nvSpPr>
          <p:spPr>
            <a:xfrm>
              <a:off x="7311332" y="4232616"/>
              <a:ext cx="102373" cy="108179"/>
            </a:xfrm>
            <a:custGeom>
              <a:avLst/>
              <a:gdLst/>
              <a:ahLst/>
              <a:cxnLst/>
              <a:rect l="l" t="t" r="r" b="b"/>
              <a:pathLst>
                <a:path w="3986" h="4212" extrusionOk="0">
                  <a:moveTo>
                    <a:pt x="1980" y="1"/>
                  </a:moveTo>
                  <a:cubicBezTo>
                    <a:pt x="903" y="1"/>
                    <a:pt x="0" y="828"/>
                    <a:pt x="0" y="1880"/>
                  </a:cubicBezTo>
                  <a:cubicBezTo>
                    <a:pt x="0" y="2908"/>
                    <a:pt x="903" y="4211"/>
                    <a:pt x="1980" y="4211"/>
                  </a:cubicBezTo>
                  <a:cubicBezTo>
                    <a:pt x="3083" y="4211"/>
                    <a:pt x="3985" y="2908"/>
                    <a:pt x="3985" y="1880"/>
                  </a:cubicBezTo>
                  <a:cubicBezTo>
                    <a:pt x="3985" y="828"/>
                    <a:pt x="3083" y="1"/>
                    <a:pt x="1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57"/>
            <p:cNvSpPr/>
            <p:nvPr/>
          </p:nvSpPr>
          <p:spPr>
            <a:xfrm>
              <a:off x="7507191" y="4505933"/>
              <a:ext cx="96389" cy="63875"/>
            </a:xfrm>
            <a:custGeom>
              <a:avLst/>
              <a:gdLst/>
              <a:ahLst/>
              <a:cxnLst/>
              <a:rect l="l" t="t" r="r" b="b"/>
              <a:pathLst>
                <a:path w="3753" h="2487" extrusionOk="0">
                  <a:moveTo>
                    <a:pt x="3384" y="1"/>
                  </a:moveTo>
                  <a:cubicBezTo>
                    <a:pt x="1939" y="1"/>
                    <a:pt x="541" y="1039"/>
                    <a:pt x="18" y="2391"/>
                  </a:cubicBezTo>
                  <a:cubicBezTo>
                    <a:pt x="0" y="2446"/>
                    <a:pt x="47" y="2487"/>
                    <a:pt x="94" y="2487"/>
                  </a:cubicBezTo>
                  <a:cubicBezTo>
                    <a:pt x="112" y="2487"/>
                    <a:pt x="130" y="2481"/>
                    <a:pt x="144" y="2467"/>
                  </a:cubicBezTo>
                  <a:cubicBezTo>
                    <a:pt x="1221" y="1464"/>
                    <a:pt x="2324" y="712"/>
                    <a:pt x="3678" y="211"/>
                  </a:cubicBezTo>
                  <a:cubicBezTo>
                    <a:pt x="3753" y="161"/>
                    <a:pt x="3728" y="10"/>
                    <a:pt x="3627" y="10"/>
                  </a:cubicBezTo>
                  <a:cubicBezTo>
                    <a:pt x="3546" y="4"/>
                    <a:pt x="3465" y="1"/>
                    <a:pt x="3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57"/>
            <p:cNvSpPr/>
            <p:nvPr/>
          </p:nvSpPr>
          <p:spPr>
            <a:xfrm>
              <a:off x="7090537" y="4505704"/>
              <a:ext cx="96415" cy="64105"/>
            </a:xfrm>
            <a:custGeom>
              <a:avLst/>
              <a:gdLst/>
              <a:ahLst/>
              <a:cxnLst/>
              <a:rect l="l" t="t" r="r" b="b"/>
              <a:pathLst>
                <a:path w="3754" h="2496" extrusionOk="0">
                  <a:moveTo>
                    <a:pt x="431" y="0"/>
                  </a:moveTo>
                  <a:cubicBezTo>
                    <a:pt x="329" y="0"/>
                    <a:pt x="227" y="6"/>
                    <a:pt x="126" y="19"/>
                  </a:cubicBezTo>
                  <a:cubicBezTo>
                    <a:pt x="26" y="19"/>
                    <a:pt x="1" y="170"/>
                    <a:pt x="101" y="220"/>
                  </a:cubicBezTo>
                  <a:cubicBezTo>
                    <a:pt x="1454" y="721"/>
                    <a:pt x="2557" y="1473"/>
                    <a:pt x="3610" y="2476"/>
                  </a:cubicBezTo>
                  <a:cubicBezTo>
                    <a:pt x="3624" y="2490"/>
                    <a:pt x="3642" y="2496"/>
                    <a:pt x="3660" y="2496"/>
                  </a:cubicBezTo>
                  <a:cubicBezTo>
                    <a:pt x="3706" y="2496"/>
                    <a:pt x="3753" y="2455"/>
                    <a:pt x="3735" y="2400"/>
                  </a:cubicBezTo>
                  <a:cubicBezTo>
                    <a:pt x="3409" y="1498"/>
                    <a:pt x="2657" y="796"/>
                    <a:pt x="1805" y="345"/>
                  </a:cubicBezTo>
                  <a:cubicBezTo>
                    <a:pt x="1392" y="139"/>
                    <a:pt x="910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57"/>
            <p:cNvSpPr/>
            <p:nvPr/>
          </p:nvSpPr>
          <p:spPr>
            <a:xfrm>
              <a:off x="7006862" y="5258650"/>
              <a:ext cx="173825" cy="210295"/>
            </a:xfrm>
            <a:custGeom>
              <a:avLst/>
              <a:gdLst/>
              <a:ahLst/>
              <a:cxnLst/>
              <a:rect l="l" t="t" r="r" b="b"/>
              <a:pathLst>
                <a:path w="6768" h="8188" extrusionOk="0">
                  <a:moveTo>
                    <a:pt x="427" y="1"/>
                  </a:moveTo>
                  <a:cubicBezTo>
                    <a:pt x="176" y="1"/>
                    <a:pt x="1" y="201"/>
                    <a:pt x="1" y="427"/>
                  </a:cubicBezTo>
                  <a:lnTo>
                    <a:pt x="1" y="7745"/>
                  </a:lnTo>
                  <a:cubicBezTo>
                    <a:pt x="1" y="8019"/>
                    <a:pt x="210" y="8187"/>
                    <a:pt x="431" y="8187"/>
                  </a:cubicBezTo>
                  <a:cubicBezTo>
                    <a:pt x="534" y="8187"/>
                    <a:pt x="640" y="8151"/>
                    <a:pt x="727" y="8071"/>
                  </a:cubicBezTo>
                  <a:lnTo>
                    <a:pt x="3083" y="5690"/>
                  </a:lnTo>
                  <a:cubicBezTo>
                    <a:pt x="3171" y="5602"/>
                    <a:pt x="3284" y="5559"/>
                    <a:pt x="3393" y="5559"/>
                  </a:cubicBezTo>
                  <a:cubicBezTo>
                    <a:pt x="3503" y="5559"/>
                    <a:pt x="3610" y="5602"/>
                    <a:pt x="3685" y="5690"/>
                  </a:cubicBezTo>
                  <a:lnTo>
                    <a:pt x="6041" y="8021"/>
                  </a:lnTo>
                  <a:cubicBezTo>
                    <a:pt x="6121" y="8110"/>
                    <a:pt x="6226" y="8149"/>
                    <a:pt x="6330" y="8149"/>
                  </a:cubicBezTo>
                  <a:cubicBezTo>
                    <a:pt x="6549" y="8149"/>
                    <a:pt x="6768" y="7975"/>
                    <a:pt x="6768" y="7720"/>
                  </a:cubicBezTo>
                  <a:lnTo>
                    <a:pt x="6768" y="427"/>
                  </a:lnTo>
                  <a:cubicBezTo>
                    <a:pt x="6768" y="201"/>
                    <a:pt x="6567" y="1"/>
                    <a:pt x="634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57"/>
            <p:cNvSpPr/>
            <p:nvPr/>
          </p:nvSpPr>
          <p:spPr>
            <a:xfrm>
              <a:off x="6959862" y="3838691"/>
              <a:ext cx="247228" cy="299981"/>
            </a:xfrm>
            <a:custGeom>
              <a:avLst/>
              <a:gdLst/>
              <a:ahLst/>
              <a:cxnLst/>
              <a:rect l="l" t="t" r="r" b="b"/>
              <a:pathLst>
                <a:path w="9626" h="11680" extrusionOk="0">
                  <a:moveTo>
                    <a:pt x="4813" y="0"/>
                  </a:moveTo>
                  <a:cubicBezTo>
                    <a:pt x="2156" y="0"/>
                    <a:pt x="1" y="2156"/>
                    <a:pt x="1" y="4812"/>
                  </a:cubicBezTo>
                  <a:cubicBezTo>
                    <a:pt x="1" y="7469"/>
                    <a:pt x="1881" y="11680"/>
                    <a:pt x="4537" y="11680"/>
                  </a:cubicBezTo>
                  <a:cubicBezTo>
                    <a:pt x="7194" y="11680"/>
                    <a:pt x="9625" y="7469"/>
                    <a:pt x="9625" y="4812"/>
                  </a:cubicBezTo>
                  <a:cubicBezTo>
                    <a:pt x="9625" y="2156"/>
                    <a:pt x="7470" y="0"/>
                    <a:pt x="4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A0749-A2FF-A7D2-E6EB-EA5676A8E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46" y="439120"/>
            <a:ext cx="4346507" cy="1859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C901C1-FE16-49FE-0079-35DD1D71AE91}"/>
              </a:ext>
            </a:extLst>
          </p:cNvPr>
          <p:cNvSpPr txBox="1"/>
          <p:nvPr/>
        </p:nvSpPr>
        <p:spPr>
          <a:xfrm>
            <a:off x="3195718" y="2678404"/>
            <a:ext cx="7167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B5AB5-28C1-6DE4-B73C-CBB7223704E6}"/>
              </a:ext>
            </a:extLst>
          </p:cNvPr>
          <p:cNvSpPr txBox="1"/>
          <p:nvPr/>
        </p:nvSpPr>
        <p:spPr>
          <a:xfrm>
            <a:off x="3288620" y="3468666"/>
            <a:ext cx="6869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2"/>
            <a:ext cx="9336800" cy="2897913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312450" y="4740743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13ECF1-7A2B-F973-DCC5-A5AF0D84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30" y="2292072"/>
            <a:ext cx="851075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40"/>
          <p:cNvGrpSpPr/>
          <p:nvPr/>
        </p:nvGrpSpPr>
        <p:grpSpPr>
          <a:xfrm rot="-590018" flipH="1">
            <a:off x="9693987" y="1679925"/>
            <a:ext cx="1537128" cy="2464836"/>
            <a:chOff x="10740175" y="552419"/>
            <a:chExt cx="1095062" cy="1755969"/>
          </a:xfrm>
        </p:grpSpPr>
        <p:sp>
          <p:nvSpPr>
            <p:cNvPr id="2001" name="Google Shape;2001;p4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D56F82-3D4A-8CDB-583E-2452E1BB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18" y="1649333"/>
            <a:ext cx="4499238" cy="395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5091304" y="1836935"/>
            <a:ext cx="2409552" cy="31994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5DD1EA-058F-16FD-8C9B-2B773C741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6510760" y="3587367"/>
            <a:ext cx="3339865" cy="2810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2762367" y="3310411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471921" y="1808786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50" y="3660443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9488" y="5206231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4322" y="4015799"/>
            <a:ext cx="3283775" cy="1576968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  <a:extLst>
              <a:ext uri="{FF2B5EF4-FFF2-40B4-BE49-F238E27FC236}">
                <a16:creationId xmlns:a16="http://schemas.microsoft.com/office/drawing/2014/main" id="{2FC7F476-0465-D684-09F2-146E4A7000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2453" y="5555606"/>
            <a:ext cx="3495343" cy="1552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5871" y="-17795"/>
            <a:ext cx="6578155" cy="1694835"/>
          </a:xfrm>
          <a:prstGeom prst="rect">
            <a:avLst/>
          </a:prstGeom>
        </p:spPr>
      </p:pic>
      <p:sp>
        <p:nvSpPr>
          <p:cNvPr id="2" name="Rectangle: Rounded Corners 1">
            <a:hlinkClick r:id="rId14" action="ppaction://hlinksldjump"/>
            <a:extLst>
              <a:ext uri="{FF2B5EF4-FFF2-40B4-BE49-F238E27FC236}">
                <a16:creationId xmlns:a16="http://schemas.microsoft.com/office/drawing/2014/main" id="{EAE0B3C8-EC48-B9B0-94D2-FAA1810FAB13}"/>
              </a:ext>
            </a:extLst>
          </p:cNvPr>
          <p:cNvSpPr/>
          <p:nvPr/>
        </p:nvSpPr>
        <p:spPr>
          <a:xfrm>
            <a:off x="325120" y="182880"/>
            <a:ext cx="110744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3"/>
                  <a:gd name="connsiteX1" fmla="*/ 3972715 w 3972715"/>
                  <a:gd name="connsiteY1" fmla="*/ 0 h 966193"/>
                  <a:gd name="connsiteX2" fmla="*/ 3972715 w 3972715"/>
                  <a:gd name="connsiteY2" fmla="*/ 966193 h 966193"/>
                  <a:gd name="connsiteX3" fmla="*/ 0 w 3972715"/>
                  <a:gd name="connsiteY3" fmla="*/ 966193 h 966193"/>
                  <a:gd name="connsiteX4" fmla="*/ 0 w 3972715"/>
                  <a:gd name="connsiteY4" fmla="*/ 0 h 96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3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20347" y="464904"/>
                      <a:pt x="3976343" y="834469"/>
                      <a:pt x="3972715" y="966193"/>
                    </a:cubicBezTo>
                    <a:cubicBezTo>
                      <a:pt x="3294023" y="963992"/>
                      <a:pt x="1142684" y="836422"/>
                      <a:pt x="0" y="966193"/>
                    </a:cubicBezTo>
                    <a:cubicBezTo>
                      <a:pt x="-1217" y="553435"/>
                      <a:pt x="-77765" y="333940"/>
                      <a:pt x="0" y="0"/>
                    </a:cubicBezTo>
                    <a:close/>
                  </a:path>
                  <a:path w="3972715" h="966193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3720" y="421776"/>
                      <a:pt x="4010140" y="778884"/>
                      <a:pt x="3972715" y="966193"/>
                    </a:cubicBezTo>
                    <a:cubicBezTo>
                      <a:pt x="2521291" y="865195"/>
                      <a:pt x="868440" y="1087249"/>
                      <a:pt x="0" y="966193"/>
                    </a:cubicBezTo>
                    <a:cubicBezTo>
                      <a:pt x="15405" y="741607"/>
                      <a:pt x="1639" y="30690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&lt;</a:t>
                </a:r>
              </a:p>
            </p:txBody>
          </p:sp>
        </p:grpSp>
        <p:grpSp>
          <p:nvGrpSpPr>
            <p:cNvPr id="25" name="Google Shape;3605;p43">
              <a:extLst>
                <a:ext uri="{FF2B5EF4-FFF2-40B4-BE49-F238E27FC236}">
                  <a16:creationId xmlns:a16="http://schemas.microsoft.com/office/drawing/2014/main" id="{1A79BDE6-FF95-8A61-F6A6-0FFB84DFAA57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26" name="Google Shape;3606;p43">
                <a:extLst>
                  <a:ext uri="{FF2B5EF4-FFF2-40B4-BE49-F238E27FC236}">
                    <a16:creationId xmlns:a16="http://schemas.microsoft.com/office/drawing/2014/main" id="{4EF2A05F-A485-2DAF-A280-390BCB03F30F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607;p43">
                <a:extLst>
                  <a:ext uri="{FF2B5EF4-FFF2-40B4-BE49-F238E27FC236}">
                    <a16:creationId xmlns:a16="http://schemas.microsoft.com/office/drawing/2014/main" id="{371D978E-AEC3-AA4E-45AB-1CE35E5C1567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17,98 …?... 19,76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id="{8F996378-1F71-21AE-C2D6-6D3E7FD319C2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800"/>
            </a:pPr>
            <a:r>
              <a:rPr lang="en-US" kern="0"/>
              <a:t>Meeting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B38279-7BF9-9FD4-3675-6C5E86DE5E85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A2910DD-CB33-8FD9-0E95-0999CD936C18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3586" name="Rectangle 49">
                <a:extLst>
                  <a:ext uri="{FF2B5EF4-FFF2-40B4-BE49-F238E27FC236}">
                    <a16:creationId xmlns:a16="http://schemas.microsoft.com/office/drawing/2014/main" id="{F99FBCFE-F059-02F9-6394-D12C2F2F8175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3"/>
                  <a:gd name="connsiteX1" fmla="*/ 3972715 w 3972715"/>
                  <a:gd name="connsiteY1" fmla="*/ 0 h 966193"/>
                  <a:gd name="connsiteX2" fmla="*/ 3972715 w 3972715"/>
                  <a:gd name="connsiteY2" fmla="*/ 966193 h 966193"/>
                  <a:gd name="connsiteX3" fmla="*/ 0 w 3972715"/>
                  <a:gd name="connsiteY3" fmla="*/ 966193 h 966193"/>
                  <a:gd name="connsiteX4" fmla="*/ 0 w 3972715"/>
                  <a:gd name="connsiteY4" fmla="*/ 0 h 96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3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20347" y="464904"/>
                      <a:pt x="3976343" y="834469"/>
                      <a:pt x="3972715" y="966193"/>
                    </a:cubicBezTo>
                    <a:cubicBezTo>
                      <a:pt x="3294023" y="963992"/>
                      <a:pt x="1142684" y="836422"/>
                      <a:pt x="0" y="966193"/>
                    </a:cubicBezTo>
                    <a:cubicBezTo>
                      <a:pt x="-1217" y="553435"/>
                      <a:pt x="-77765" y="333940"/>
                      <a:pt x="0" y="0"/>
                    </a:cubicBezTo>
                    <a:close/>
                  </a:path>
                  <a:path w="3972715" h="966193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3720" y="421776"/>
                      <a:pt x="4010140" y="778884"/>
                      <a:pt x="3972715" y="966193"/>
                    </a:cubicBezTo>
                    <a:cubicBezTo>
                      <a:pt x="2521291" y="865195"/>
                      <a:pt x="868440" y="1087249"/>
                      <a:pt x="0" y="966193"/>
                    </a:cubicBezTo>
                    <a:cubicBezTo>
                      <a:pt x="15405" y="741607"/>
                      <a:pt x="1639" y="30690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3587" name="TextBox 3586">
                <a:extLst>
                  <a:ext uri="{FF2B5EF4-FFF2-40B4-BE49-F238E27FC236}">
                    <a16:creationId xmlns:a16="http://schemas.microsoft.com/office/drawing/2014/main" id="{9B06E4CF-8AEE-C545-BC95-F468B381E36A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=</a:t>
                </a:r>
              </a:p>
            </p:txBody>
          </p:sp>
        </p:grpSp>
        <p:grpSp>
          <p:nvGrpSpPr>
            <p:cNvPr id="6" name="Google Shape;3605;p43">
              <a:extLst>
                <a:ext uri="{FF2B5EF4-FFF2-40B4-BE49-F238E27FC236}">
                  <a16:creationId xmlns:a16="http://schemas.microsoft.com/office/drawing/2014/main" id="{2C6A7F52-2E9D-E059-A189-8D0D599372F0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3584" name="Google Shape;3606;p43">
                <a:extLst>
                  <a:ext uri="{FF2B5EF4-FFF2-40B4-BE49-F238E27FC236}">
                    <a16:creationId xmlns:a16="http://schemas.microsoft.com/office/drawing/2014/main" id="{EAA56832-9DE9-5FFF-3C98-D70064B9F748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607;p43">
                <a:extLst>
                  <a:ext uri="{FF2B5EF4-FFF2-40B4-BE49-F238E27FC236}">
                    <a16:creationId xmlns:a16="http://schemas.microsoft.com/office/drawing/2014/main" id="{0E8CDEC0-7C40-297B-261E-25FFB1E47946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id="{31310100-617F-AD0A-2A4F-384AE97F3B80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3589" name="Google Shape;3579;p43">
              <a:extLst>
                <a:ext uri="{FF2B5EF4-FFF2-40B4-BE49-F238E27FC236}">
                  <a16:creationId xmlns:a16="http://schemas.microsoft.com/office/drawing/2014/main" id="{C538A8EC-D816-6C8C-7E28-027D90193B2C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93" name="Google Shape;3580;p43">
                <a:extLst>
                  <a:ext uri="{FF2B5EF4-FFF2-40B4-BE49-F238E27FC236}">
                    <a16:creationId xmlns:a16="http://schemas.microsoft.com/office/drawing/2014/main" id="{33BD1E9E-8B40-7845-AE85-6EC826E68834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81;p43">
                <a:extLst>
                  <a:ext uri="{FF2B5EF4-FFF2-40B4-BE49-F238E27FC236}">
                    <a16:creationId xmlns:a16="http://schemas.microsoft.com/office/drawing/2014/main" id="{4FFD1FE9-5E98-30D7-0AD8-A2D2AA56D13C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82;p43">
                <a:extLst>
                  <a:ext uri="{FF2B5EF4-FFF2-40B4-BE49-F238E27FC236}">
                    <a16:creationId xmlns:a16="http://schemas.microsoft.com/office/drawing/2014/main" id="{6ED6DED1-564A-B36A-50B1-4DFC103563B3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83;p43">
                <a:extLst>
                  <a:ext uri="{FF2B5EF4-FFF2-40B4-BE49-F238E27FC236}">
                    <a16:creationId xmlns:a16="http://schemas.microsoft.com/office/drawing/2014/main" id="{356D8CA8-8A8D-6309-BA62-46E77737A30A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84;p43">
                <a:extLst>
                  <a:ext uri="{FF2B5EF4-FFF2-40B4-BE49-F238E27FC236}">
                    <a16:creationId xmlns:a16="http://schemas.microsoft.com/office/drawing/2014/main" id="{30B1620C-BBF1-D569-D148-DBA65E04132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85;p43">
                <a:extLst>
                  <a:ext uri="{FF2B5EF4-FFF2-40B4-BE49-F238E27FC236}">
                    <a16:creationId xmlns:a16="http://schemas.microsoft.com/office/drawing/2014/main" id="{3A1268DF-D640-8B19-BD4C-9E49D609887D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0" name="Google Shape;3537;p41">
              <a:extLst>
                <a:ext uri="{FF2B5EF4-FFF2-40B4-BE49-F238E27FC236}">
                  <a16:creationId xmlns:a16="http://schemas.microsoft.com/office/drawing/2014/main" id="{3532964C-F6C5-625B-C847-CD8914CC220B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99,98 …?... 99,98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92" name="Picture 3591">
              <a:hlinkClick r:id="rId5" action="ppaction://hlinksldjump"/>
              <a:extLst>
                <a:ext uri="{FF2B5EF4-FFF2-40B4-BE49-F238E27FC236}">
                  <a16:creationId xmlns:a16="http://schemas.microsoft.com/office/drawing/2014/main" id="{5A9866F6-CDF0-A856-BCE7-AEE2955F1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3599" name="Google Shape;118;p4">
            <a:extLst>
              <a:ext uri="{FF2B5EF4-FFF2-40B4-BE49-F238E27FC236}">
                <a16:creationId xmlns:a16="http://schemas.microsoft.com/office/drawing/2014/main" id="{060B5D26-4935-5553-DF57-A4EAB11C5DCD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2949F8-16F4-97EE-7924-EAF1A6322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3601" name="Picture 3600">
            <a:hlinkClick r:id="rId5" action="ppaction://hlinksldjump"/>
            <a:extLst>
              <a:ext uri="{FF2B5EF4-FFF2-40B4-BE49-F238E27FC236}">
                <a16:creationId xmlns:a16="http://schemas.microsoft.com/office/drawing/2014/main" id="{D37818BE-BE82-D16B-2F46-E64D19E7C1C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0"/>
                </p:tgtEl>
              </p:cMediaNode>
            </p:audio>
          </p:childTnLst>
        </p:cTn>
      </p:par>
    </p:tnLst>
    <p:bldLst>
      <p:bldP spid="35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id="{5592DFE1-20CD-8ADC-C218-CFC9895F1930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800"/>
            </a:pPr>
            <a:r>
              <a:rPr lang="en-US" kern="0"/>
              <a:t>Meeting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95F03D-45F7-93C8-76AA-5155D010C72D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BAFCBD1-8364-9D30-0093-20852F3B386C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3586" name="Rectangle 49">
                <a:extLst>
                  <a:ext uri="{FF2B5EF4-FFF2-40B4-BE49-F238E27FC236}">
                    <a16:creationId xmlns:a16="http://schemas.microsoft.com/office/drawing/2014/main" id="{45CB2208-93AD-0756-59CC-1611B369625C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3"/>
                  <a:gd name="connsiteX1" fmla="*/ 3972715 w 3972715"/>
                  <a:gd name="connsiteY1" fmla="*/ 0 h 966193"/>
                  <a:gd name="connsiteX2" fmla="*/ 3972715 w 3972715"/>
                  <a:gd name="connsiteY2" fmla="*/ 966193 h 966193"/>
                  <a:gd name="connsiteX3" fmla="*/ 0 w 3972715"/>
                  <a:gd name="connsiteY3" fmla="*/ 966193 h 966193"/>
                  <a:gd name="connsiteX4" fmla="*/ 0 w 3972715"/>
                  <a:gd name="connsiteY4" fmla="*/ 0 h 96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3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20347" y="464904"/>
                      <a:pt x="3976343" y="834469"/>
                      <a:pt x="3972715" y="966193"/>
                    </a:cubicBezTo>
                    <a:cubicBezTo>
                      <a:pt x="3294023" y="963992"/>
                      <a:pt x="1142684" y="836422"/>
                      <a:pt x="0" y="966193"/>
                    </a:cubicBezTo>
                    <a:cubicBezTo>
                      <a:pt x="-1217" y="553435"/>
                      <a:pt x="-77765" y="333940"/>
                      <a:pt x="0" y="0"/>
                    </a:cubicBezTo>
                    <a:close/>
                  </a:path>
                  <a:path w="3972715" h="966193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3720" y="421776"/>
                      <a:pt x="4010140" y="778884"/>
                      <a:pt x="3972715" y="966193"/>
                    </a:cubicBezTo>
                    <a:cubicBezTo>
                      <a:pt x="2521291" y="865195"/>
                      <a:pt x="868440" y="1087249"/>
                      <a:pt x="0" y="966193"/>
                    </a:cubicBezTo>
                    <a:cubicBezTo>
                      <a:pt x="15405" y="741607"/>
                      <a:pt x="1639" y="30690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3587" name="TextBox 3586">
                <a:extLst>
                  <a:ext uri="{FF2B5EF4-FFF2-40B4-BE49-F238E27FC236}">
                    <a16:creationId xmlns:a16="http://schemas.microsoft.com/office/drawing/2014/main" id="{A4F747CB-9C8C-E363-D252-735277CFCA6E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=</a:t>
                </a:r>
              </a:p>
            </p:txBody>
          </p:sp>
        </p:grpSp>
        <p:grpSp>
          <p:nvGrpSpPr>
            <p:cNvPr id="6" name="Google Shape;3605;p43">
              <a:extLst>
                <a:ext uri="{FF2B5EF4-FFF2-40B4-BE49-F238E27FC236}">
                  <a16:creationId xmlns:a16="http://schemas.microsoft.com/office/drawing/2014/main" id="{FB3B166B-3BB0-45BA-75ED-BA0F13952E1D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3584" name="Google Shape;3606;p43">
                <a:extLst>
                  <a:ext uri="{FF2B5EF4-FFF2-40B4-BE49-F238E27FC236}">
                    <a16:creationId xmlns:a16="http://schemas.microsoft.com/office/drawing/2014/main" id="{3F7CEA30-F9CD-6C48-B996-5B5F3DD31FFE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607;p43">
                <a:extLst>
                  <a:ext uri="{FF2B5EF4-FFF2-40B4-BE49-F238E27FC236}">
                    <a16:creationId xmlns:a16="http://schemas.microsoft.com/office/drawing/2014/main" id="{C824B65C-6D96-652B-7EDB-A4E7E2E15B01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id="{94C27B06-8871-91EA-9ECC-CDE0EA1C3A3F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3589" name="Google Shape;3579;p43">
              <a:extLst>
                <a:ext uri="{FF2B5EF4-FFF2-40B4-BE49-F238E27FC236}">
                  <a16:creationId xmlns:a16="http://schemas.microsoft.com/office/drawing/2014/main" id="{83E0A0B2-040C-276D-49BB-B364FBEA2F5E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93" name="Google Shape;3580;p43">
                <a:extLst>
                  <a:ext uri="{FF2B5EF4-FFF2-40B4-BE49-F238E27FC236}">
                    <a16:creationId xmlns:a16="http://schemas.microsoft.com/office/drawing/2014/main" id="{3DD9A618-8410-3B4E-9AE0-F6C1B90EECC7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81;p43">
                <a:extLst>
                  <a:ext uri="{FF2B5EF4-FFF2-40B4-BE49-F238E27FC236}">
                    <a16:creationId xmlns:a16="http://schemas.microsoft.com/office/drawing/2014/main" id="{3D8A4573-E545-CAF2-71BE-33F4F92055A7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82;p43">
                <a:extLst>
                  <a:ext uri="{FF2B5EF4-FFF2-40B4-BE49-F238E27FC236}">
                    <a16:creationId xmlns:a16="http://schemas.microsoft.com/office/drawing/2014/main" id="{2BE4355B-3F62-DB5C-1C5B-5F59332B70C0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83;p43">
                <a:extLst>
                  <a:ext uri="{FF2B5EF4-FFF2-40B4-BE49-F238E27FC236}">
                    <a16:creationId xmlns:a16="http://schemas.microsoft.com/office/drawing/2014/main" id="{D0714EA0-BBAE-DFF9-A402-71C44AF90E27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84;p43">
                <a:extLst>
                  <a:ext uri="{FF2B5EF4-FFF2-40B4-BE49-F238E27FC236}">
                    <a16:creationId xmlns:a16="http://schemas.microsoft.com/office/drawing/2014/main" id="{27B1CFF3-760E-224A-0324-DEF6304C1F71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85;p43">
                <a:extLst>
                  <a:ext uri="{FF2B5EF4-FFF2-40B4-BE49-F238E27FC236}">
                    <a16:creationId xmlns:a16="http://schemas.microsoft.com/office/drawing/2014/main" id="{0A1645F1-DF66-0570-AE23-84A73364D61A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0" name="Google Shape;3537;p41">
              <a:extLst>
                <a:ext uri="{FF2B5EF4-FFF2-40B4-BE49-F238E27FC236}">
                  <a16:creationId xmlns:a16="http://schemas.microsoft.com/office/drawing/2014/main" id="{3A67C7EC-862F-D2E3-67FE-07E248C942BC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120,10 …?... 120,1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92" name="Picture 3591">
              <a:hlinkClick r:id="rId5" action="ppaction://hlinksldjump"/>
              <a:extLst>
                <a:ext uri="{FF2B5EF4-FFF2-40B4-BE49-F238E27FC236}">
                  <a16:creationId xmlns:a16="http://schemas.microsoft.com/office/drawing/2014/main" id="{4B915892-F54E-B26C-ED06-892326A50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3599" name="Google Shape;118;p4">
            <a:extLst>
              <a:ext uri="{FF2B5EF4-FFF2-40B4-BE49-F238E27FC236}">
                <a16:creationId xmlns:a16="http://schemas.microsoft.com/office/drawing/2014/main" id="{7883D786-FF32-D51F-24F5-13D31A02FC05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14CB37-AD49-1171-457D-5E4436649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3601" name="Picture 3600">
            <a:hlinkClick r:id="rId5" action="ppaction://hlinksldjump"/>
            <a:extLst>
              <a:ext uri="{FF2B5EF4-FFF2-40B4-BE49-F238E27FC236}">
                <a16:creationId xmlns:a16="http://schemas.microsoft.com/office/drawing/2014/main" id="{60846761-9ED8-06F2-0FCA-6BA037CD2BE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0"/>
                </p:tgtEl>
              </p:cMediaNode>
            </p:audio>
          </p:childTnLst>
        </p:cTn>
      </p:par>
    </p:tnLst>
    <p:bldLst>
      <p:bldP spid="35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id="{E80DC240-094E-2118-5DC4-C2730B8C64FC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800"/>
            </a:pPr>
            <a:r>
              <a:rPr lang="en-US" kern="0"/>
              <a:t>Meeting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B9CDBD-4175-0CD2-289A-C0E212A0A1E0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DB0F26-2D94-2B37-8EA1-9A93678A47FE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3586" name="Rectangle 49">
                <a:extLst>
                  <a:ext uri="{FF2B5EF4-FFF2-40B4-BE49-F238E27FC236}">
                    <a16:creationId xmlns:a16="http://schemas.microsoft.com/office/drawing/2014/main" id="{09B079D5-605B-75A7-CE31-4EAE2634BBB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3"/>
                  <a:gd name="connsiteX1" fmla="*/ 3972715 w 3972715"/>
                  <a:gd name="connsiteY1" fmla="*/ 0 h 966193"/>
                  <a:gd name="connsiteX2" fmla="*/ 3972715 w 3972715"/>
                  <a:gd name="connsiteY2" fmla="*/ 966193 h 966193"/>
                  <a:gd name="connsiteX3" fmla="*/ 0 w 3972715"/>
                  <a:gd name="connsiteY3" fmla="*/ 966193 h 966193"/>
                  <a:gd name="connsiteX4" fmla="*/ 0 w 3972715"/>
                  <a:gd name="connsiteY4" fmla="*/ 0 h 96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3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20347" y="464904"/>
                      <a:pt x="3976343" y="834469"/>
                      <a:pt x="3972715" y="966193"/>
                    </a:cubicBezTo>
                    <a:cubicBezTo>
                      <a:pt x="3294023" y="963992"/>
                      <a:pt x="1142684" y="836422"/>
                      <a:pt x="0" y="966193"/>
                    </a:cubicBezTo>
                    <a:cubicBezTo>
                      <a:pt x="-1217" y="553435"/>
                      <a:pt x="-77765" y="333940"/>
                      <a:pt x="0" y="0"/>
                    </a:cubicBezTo>
                    <a:close/>
                  </a:path>
                  <a:path w="3972715" h="966193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3720" y="421776"/>
                      <a:pt x="4010140" y="778884"/>
                      <a:pt x="3972715" y="966193"/>
                    </a:cubicBezTo>
                    <a:cubicBezTo>
                      <a:pt x="2521291" y="865195"/>
                      <a:pt x="868440" y="1087249"/>
                      <a:pt x="0" y="966193"/>
                    </a:cubicBezTo>
                    <a:cubicBezTo>
                      <a:pt x="15405" y="741607"/>
                      <a:pt x="1639" y="30690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3587" name="TextBox 3586">
                <a:extLst>
                  <a:ext uri="{FF2B5EF4-FFF2-40B4-BE49-F238E27FC236}">
                    <a16:creationId xmlns:a16="http://schemas.microsoft.com/office/drawing/2014/main" id="{0BCD9132-FD80-6DAD-CFC7-828BC1C8D6DE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&gt;</a:t>
                </a:r>
              </a:p>
            </p:txBody>
          </p:sp>
        </p:grpSp>
        <p:grpSp>
          <p:nvGrpSpPr>
            <p:cNvPr id="6" name="Google Shape;3605;p43">
              <a:extLst>
                <a:ext uri="{FF2B5EF4-FFF2-40B4-BE49-F238E27FC236}">
                  <a16:creationId xmlns:a16="http://schemas.microsoft.com/office/drawing/2014/main" id="{7DA6B976-DC11-961E-EA45-3F93167C4A37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3584" name="Google Shape;3606;p43">
                <a:extLst>
                  <a:ext uri="{FF2B5EF4-FFF2-40B4-BE49-F238E27FC236}">
                    <a16:creationId xmlns:a16="http://schemas.microsoft.com/office/drawing/2014/main" id="{ABE1BDEC-ABE2-80AC-47FE-85B7D36F4C8A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607;p43">
                <a:extLst>
                  <a:ext uri="{FF2B5EF4-FFF2-40B4-BE49-F238E27FC236}">
                    <a16:creationId xmlns:a16="http://schemas.microsoft.com/office/drawing/2014/main" id="{A6AC6AD8-F41D-B359-7B8D-736932EA5538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id="{C0C13EBF-3AC3-F47B-BEAD-F46D2C57838D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3589" name="Google Shape;3579;p43">
              <a:extLst>
                <a:ext uri="{FF2B5EF4-FFF2-40B4-BE49-F238E27FC236}">
                  <a16:creationId xmlns:a16="http://schemas.microsoft.com/office/drawing/2014/main" id="{0708259E-7820-2379-2B00-478CF45042D6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93" name="Google Shape;3580;p43">
                <a:extLst>
                  <a:ext uri="{FF2B5EF4-FFF2-40B4-BE49-F238E27FC236}">
                    <a16:creationId xmlns:a16="http://schemas.microsoft.com/office/drawing/2014/main" id="{16F1B699-98CD-DDCA-6071-B621A525D388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81;p43">
                <a:extLst>
                  <a:ext uri="{FF2B5EF4-FFF2-40B4-BE49-F238E27FC236}">
                    <a16:creationId xmlns:a16="http://schemas.microsoft.com/office/drawing/2014/main" id="{66004679-042C-4A44-B754-9406A9C36746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82;p43">
                <a:extLst>
                  <a:ext uri="{FF2B5EF4-FFF2-40B4-BE49-F238E27FC236}">
                    <a16:creationId xmlns:a16="http://schemas.microsoft.com/office/drawing/2014/main" id="{FEE6413F-F1F8-8FDD-E1C1-9FF758DB0418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83;p43">
                <a:extLst>
                  <a:ext uri="{FF2B5EF4-FFF2-40B4-BE49-F238E27FC236}">
                    <a16:creationId xmlns:a16="http://schemas.microsoft.com/office/drawing/2014/main" id="{003B2E0E-1DE7-0870-317C-717609CA016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84;p43">
                <a:extLst>
                  <a:ext uri="{FF2B5EF4-FFF2-40B4-BE49-F238E27FC236}">
                    <a16:creationId xmlns:a16="http://schemas.microsoft.com/office/drawing/2014/main" id="{074CB903-1547-B79D-5326-083BCA078797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85;p43">
                <a:extLst>
                  <a:ext uri="{FF2B5EF4-FFF2-40B4-BE49-F238E27FC236}">
                    <a16:creationId xmlns:a16="http://schemas.microsoft.com/office/drawing/2014/main" id="{1C3C9000-70E4-A31A-A424-1E64ED708429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0" name="Google Shape;3537;p41">
              <a:extLst>
                <a:ext uri="{FF2B5EF4-FFF2-40B4-BE49-F238E27FC236}">
                  <a16:creationId xmlns:a16="http://schemas.microsoft.com/office/drawing/2014/main" id="{7A289B97-4FEC-2CC0-6420-7751F112C6EE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76,70 …?... 76,07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92" name="Picture 3591">
              <a:hlinkClick r:id="rId5" action="ppaction://hlinksldjump"/>
              <a:extLst>
                <a:ext uri="{FF2B5EF4-FFF2-40B4-BE49-F238E27FC236}">
                  <a16:creationId xmlns:a16="http://schemas.microsoft.com/office/drawing/2014/main" id="{3CE804CA-0AFA-F8E3-A843-2971D243C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3599" name="Google Shape;118;p4">
            <a:extLst>
              <a:ext uri="{FF2B5EF4-FFF2-40B4-BE49-F238E27FC236}">
                <a16:creationId xmlns:a16="http://schemas.microsoft.com/office/drawing/2014/main" id="{E30CFFF9-27AB-7BF6-2744-C8DC3E48C5BB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B73006-30B2-CFBF-6E87-B0F0CD2AE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3601" name="Picture 3600">
            <a:hlinkClick r:id="rId5" action="ppaction://hlinksldjump"/>
            <a:extLst>
              <a:ext uri="{FF2B5EF4-FFF2-40B4-BE49-F238E27FC236}">
                <a16:creationId xmlns:a16="http://schemas.microsoft.com/office/drawing/2014/main" id="{8E942503-7208-ED15-7980-B2CCE417168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0"/>
                </p:tgtEl>
              </p:cMediaNode>
            </p:audio>
          </p:childTnLst>
        </p:cTn>
      </p:par>
    </p:tnLst>
    <p:bldLst>
      <p:bldP spid="35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645;p34">
            <a:extLst>
              <a:ext uri="{FF2B5EF4-FFF2-40B4-BE49-F238E27FC236}">
                <a16:creationId xmlns:a16="http://schemas.microsoft.com/office/drawing/2014/main" id="{6724E627-32AD-5CDB-C799-851E50823547}"/>
              </a:ext>
            </a:extLst>
          </p:cNvPr>
          <p:cNvGrpSpPr/>
          <p:nvPr/>
        </p:nvGrpSpPr>
        <p:grpSpPr>
          <a:xfrm rot="-727465" flipH="1">
            <a:off x="9743334" y="3668128"/>
            <a:ext cx="1537001" cy="2464635"/>
            <a:chOff x="10740175" y="552419"/>
            <a:chExt cx="1095062" cy="1755969"/>
          </a:xfrm>
        </p:grpSpPr>
        <p:sp>
          <p:nvSpPr>
            <p:cNvPr id="3" name="Google Shape;1646;p34">
              <a:extLst>
                <a:ext uri="{FF2B5EF4-FFF2-40B4-BE49-F238E27FC236}">
                  <a16:creationId xmlns:a16="http://schemas.microsoft.com/office/drawing/2014/main" id="{CCA84FF8-5806-10EC-0507-D1495325390E}"/>
                </a:ext>
              </a:extLst>
            </p:cNvPr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647;p34">
              <a:extLst>
                <a:ext uri="{FF2B5EF4-FFF2-40B4-BE49-F238E27FC236}">
                  <a16:creationId xmlns:a16="http://schemas.microsoft.com/office/drawing/2014/main" id="{0CEC8FDE-2471-E5AE-FA6F-0E88784F8AAA}"/>
                </a:ext>
              </a:extLst>
            </p:cNvPr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648;p34">
              <a:extLst>
                <a:ext uri="{FF2B5EF4-FFF2-40B4-BE49-F238E27FC236}">
                  <a16:creationId xmlns:a16="http://schemas.microsoft.com/office/drawing/2014/main" id="{16F93B38-6C1C-E93E-F82B-46C231E7FA37}"/>
                </a:ext>
              </a:extLst>
            </p:cNvPr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49;p34">
              <a:extLst>
                <a:ext uri="{FF2B5EF4-FFF2-40B4-BE49-F238E27FC236}">
                  <a16:creationId xmlns:a16="http://schemas.microsoft.com/office/drawing/2014/main" id="{80219D65-13C7-D376-D5AD-AFEE18709128}"/>
                </a:ext>
              </a:extLst>
            </p:cNvPr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50;p34">
              <a:extLst>
                <a:ext uri="{FF2B5EF4-FFF2-40B4-BE49-F238E27FC236}">
                  <a16:creationId xmlns:a16="http://schemas.microsoft.com/office/drawing/2014/main" id="{2CD73806-9744-249A-757C-A1947D2C7A0A}"/>
                </a:ext>
              </a:extLst>
            </p:cNvPr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51;p34">
              <a:extLst>
                <a:ext uri="{FF2B5EF4-FFF2-40B4-BE49-F238E27FC236}">
                  <a16:creationId xmlns:a16="http://schemas.microsoft.com/office/drawing/2014/main" id="{C3AD3599-6D71-272E-200C-7B5F9D6D06EF}"/>
                </a:ext>
              </a:extLst>
            </p:cNvPr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52;p34">
              <a:extLst>
                <a:ext uri="{FF2B5EF4-FFF2-40B4-BE49-F238E27FC236}">
                  <a16:creationId xmlns:a16="http://schemas.microsoft.com/office/drawing/2014/main" id="{3BC2E334-28C3-F200-93C6-4105833098F9}"/>
                </a:ext>
              </a:extLst>
            </p:cNvPr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655;p34">
            <a:extLst>
              <a:ext uri="{FF2B5EF4-FFF2-40B4-BE49-F238E27FC236}">
                <a16:creationId xmlns:a16="http://schemas.microsoft.com/office/drawing/2014/main" id="{2A59525C-6F08-EBD7-0301-35C8B61F6548}"/>
              </a:ext>
            </a:extLst>
          </p:cNvPr>
          <p:cNvGrpSpPr/>
          <p:nvPr/>
        </p:nvGrpSpPr>
        <p:grpSpPr>
          <a:xfrm>
            <a:off x="10551588" y="1360140"/>
            <a:ext cx="872379" cy="793931"/>
            <a:chOff x="6457425" y="-2097210"/>
            <a:chExt cx="841847" cy="766146"/>
          </a:xfrm>
        </p:grpSpPr>
        <p:sp>
          <p:nvSpPr>
            <p:cNvPr id="14" name="Google Shape;1656;p34">
              <a:extLst>
                <a:ext uri="{FF2B5EF4-FFF2-40B4-BE49-F238E27FC236}">
                  <a16:creationId xmlns:a16="http://schemas.microsoft.com/office/drawing/2014/main" id="{D6818C68-E29D-D04D-A4EF-D4F7E605639D}"/>
                </a:ext>
              </a:extLst>
            </p:cNvPr>
            <p:cNvSpPr/>
            <p:nvPr/>
          </p:nvSpPr>
          <p:spPr>
            <a:xfrm>
              <a:off x="6457425" y="-2097210"/>
              <a:ext cx="840870" cy="766146"/>
            </a:xfrm>
            <a:custGeom>
              <a:avLst/>
              <a:gdLst/>
              <a:ahLst/>
              <a:cxnLst/>
              <a:rect l="l" t="t" r="r" b="b"/>
              <a:pathLst>
                <a:path w="8586" h="7823" extrusionOk="0">
                  <a:moveTo>
                    <a:pt x="4294" y="1"/>
                  </a:moveTo>
                  <a:cubicBezTo>
                    <a:pt x="3293" y="1"/>
                    <a:pt x="2294" y="384"/>
                    <a:pt x="1533" y="1150"/>
                  </a:cubicBezTo>
                  <a:cubicBezTo>
                    <a:pt x="1" y="2672"/>
                    <a:pt x="1" y="5149"/>
                    <a:pt x="1533" y="6681"/>
                  </a:cubicBezTo>
                  <a:cubicBezTo>
                    <a:pt x="2294" y="7442"/>
                    <a:pt x="3293" y="7822"/>
                    <a:pt x="4294" y="7822"/>
                  </a:cubicBezTo>
                  <a:cubicBezTo>
                    <a:pt x="5295" y="7822"/>
                    <a:pt x="6298" y="7442"/>
                    <a:pt x="7064" y="6681"/>
                  </a:cubicBezTo>
                  <a:cubicBezTo>
                    <a:pt x="8586" y="5149"/>
                    <a:pt x="8586" y="2672"/>
                    <a:pt x="7064" y="1150"/>
                  </a:cubicBezTo>
                  <a:cubicBezTo>
                    <a:pt x="6298" y="384"/>
                    <a:pt x="5295" y="1"/>
                    <a:pt x="4294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57;p34">
              <a:extLst>
                <a:ext uri="{FF2B5EF4-FFF2-40B4-BE49-F238E27FC236}">
                  <a16:creationId xmlns:a16="http://schemas.microsoft.com/office/drawing/2014/main" id="{FEF627CC-FA63-BD4E-25B6-5DCDC887213F}"/>
                </a:ext>
              </a:extLst>
            </p:cNvPr>
            <p:cNvSpPr/>
            <p:nvPr/>
          </p:nvSpPr>
          <p:spPr>
            <a:xfrm>
              <a:off x="6788640" y="-1673938"/>
              <a:ext cx="176479" cy="72276"/>
            </a:xfrm>
            <a:custGeom>
              <a:avLst/>
              <a:gdLst/>
              <a:ahLst/>
              <a:cxnLst/>
              <a:rect l="l" t="t" r="r" b="b"/>
              <a:pathLst>
                <a:path w="1802" h="738" fill="none" extrusionOk="0">
                  <a:moveTo>
                    <a:pt x="1" y="1"/>
                  </a:moveTo>
                  <a:cubicBezTo>
                    <a:pt x="1" y="1"/>
                    <a:pt x="1035" y="737"/>
                    <a:pt x="1801" y="1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58;p34">
              <a:extLst>
                <a:ext uri="{FF2B5EF4-FFF2-40B4-BE49-F238E27FC236}">
                  <a16:creationId xmlns:a16="http://schemas.microsoft.com/office/drawing/2014/main" id="{D4B60A71-6C88-F231-DDA6-DD970E2F537F}"/>
                </a:ext>
              </a:extLst>
            </p:cNvPr>
            <p:cNvSpPr/>
            <p:nvPr/>
          </p:nvSpPr>
          <p:spPr>
            <a:xfrm>
              <a:off x="6498362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4" y="0"/>
                  </a:moveTo>
                  <a:cubicBezTo>
                    <a:pt x="1971" y="0"/>
                    <a:pt x="1735" y="95"/>
                    <a:pt x="156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3" y="173"/>
                    <a:pt x="229" y="437"/>
                  </a:cubicBezTo>
                  <a:cubicBezTo>
                    <a:pt x="0" y="785"/>
                    <a:pt x="70" y="1253"/>
                    <a:pt x="368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2" y="0"/>
                    <a:pt x="220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59;p34">
              <a:extLst>
                <a:ext uri="{FF2B5EF4-FFF2-40B4-BE49-F238E27FC236}">
                  <a16:creationId xmlns:a16="http://schemas.microsoft.com/office/drawing/2014/main" id="{306C6DD2-D13F-04BD-B3E2-F7B9206B4DFB}"/>
                </a:ext>
              </a:extLst>
            </p:cNvPr>
            <p:cNvSpPr/>
            <p:nvPr/>
          </p:nvSpPr>
          <p:spPr>
            <a:xfrm>
              <a:off x="6984509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5" y="0"/>
                  </a:moveTo>
                  <a:cubicBezTo>
                    <a:pt x="1972" y="0"/>
                    <a:pt x="1739" y="95"/>
                    <a:pt x="157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4" y="173"/>
                    <a:pt x="229" y="437"/>
                  </a:cubicBezTo>
                  <a:cubicBezTo>
                    <a:pt x="0" y="785"/>
                    <a:pt x="70" y="1253"/>
                    <a:pt x="369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3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5AE14A-FF1E-C7F0-0EC4-CCA8B9EFE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14" y="1691346"/>
            <a:ext cx="4980864" cy="3901778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5B372C8-DE78-6DDB-E07E-88CC12321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684" y="5148600"/>
            <a:ext cx="1399496" cy="139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67D39DB-D502-EE93-C803-F119215F8C01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58A004-85F1-08EF-0B8A-C49A697F039A}"/>
              </a:ext>
            </a:extLst>
          </p:cNvPr>
          <p:cNvSpPr/>
          <p:nvPr/>
        </p:nvSpPr>
        <p:spPr>
          <a:xfrm>
            <a:off x="1408387" y="266700"/>
            <a:ext cx="1671145" cy="1015562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8F4E7-6AED-5D31-D36E-228F882B2A48}"/>
              </a:ext>
            </a:extLst>
          </p:cNvPr>
          <p:cNvSpPr txBox="1"/>
          <p:nvPr/>
        </p:nvSpPr>
        <p:spPr>
          <a:xfrm>
            <a:off x="903890" y="1933903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173 cm =           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FD9893-034B-E128-E8C9-9C64E1FB7020}"/>
              </a:ext>
            </a:extLst>
          </p:cNvPr>
          <p:cNvSpPr txBox="1"/>
          <p:nvPr/>
        </p:nvSpPr>
        <p:spPr>
          <a:xfrm>
            <a:off x="7336221" y="1807779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 dm =          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D665F-E015-AFB6-0283-61C35B5FAE33}"/>
              </a:ext>
            </a:extLst>
          </p:cNvPr>
          <p:cNvSpPr txBox="1"/>
          <p:nvPr/>
        </p:nvSpPr>
        <p:spPr>
          <a:xfrm>
            <a:off x="4067503" y="2816773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kg =          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070F7-946B-3805-CDA2-AADFFBED699C}"/>
              </a:ext>
            </a:extLst>
          </p:cNvPr>
          <p:cNvSpPr txBox="1"/>
          <p:nvPr/>
        </p:nvSpPr>
        <p:spPr>
          <a:xfrm>
            <a:off x="914400" y="3920358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        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802F7-36F9-DF54-C132-A47DBB3C3E4E}"/>
              </a:ext>
            </a:extLst>
          </p:cNvPr>
          <p:cNvSpPr txBox="1"/>
          <p:nvPr/>
        </p:nvSpPr>
        <p:spPr>
          <a:xfrm>
            <a:off x="6968359" y="3888826"/>
            <a:ext cx="513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         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758B2F-A10C-F56A-F9A1-548E2164DC8C}"/>
              </a:ext>
            </a:extLst>
          </p:cNvPr>
          <p:cNvSpPr txBox="1"/>
          <p:nvPr/>
        </p:nvSpPr>
        <p:spPr>
          <a:xfrm>
            <a:off x="4078013" y="4803228"/>
            <a:ext cx="573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75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        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1484D5E-0AE9-C512-E006-B4ECE96F85DD}"/>
              </a:ext>
            </a:extLst>
          </p:cNvPr>
          <p:cNvSpPr/>
          <p:nvPr/>
        </p:nvSpPr>
        <p:spPr>
          <a:xfrm>
            <a:off x="3641835" y="1795956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A1E101B-FF40-10D3-9780-D60F005CA81E}"/>
              </a:ext>
            </a:extLst>
          </p:cNvPr>
          <p:cNvSpPr/>
          <p:nvPr/>
        </p:nvSpPr>
        <p:spPr>
          <a:xfrm>
            <a:off x="9233338" y="1764425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FECA47-000D-385C-A282-E71EEC75DEC8}"/>
              </a:ext>
            </a:extLst>
          </p:cNvPr>
          <p:cNvSpPr/>
          <p:nvPr/>
        </p:nvSpPr>
        <p:spPr>
          <a:xfrm>
            <a:off x="6069723" y="2741887"/>
            <a:ext cx="1024759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A85B70C-E288-393F-8D42-897D8AC4CBFD}"/>
              </a:ext>
            </a:extLst>
          </p:cNvPr>
          <p:cNvSpPr/>
          <p:nvPr/>
        </p:nvSpPr>
        <p:spPr>
          <a:xfrm>
            <a:off x="3358054" y="3824452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52EB05-B61A-3079-7FE8-D793983157AB}"/>
              </a:ext>
            </a:extLst>
          </p:cNvPr>
          <p:cNvSpPr/>
          <p:nvPr/>
        </p:nvSpPr>
        <p:spPr>
          <a:xfrm>
            <a:off x="9990081" y="3782411"/>
            <a:ext cx="1003740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12B44C3-EA48-32A0-1AA4-97991F7F92E1}"/>
              </a:ext>
            </a:extLst>
          </p:cNvPr>
          <p:cNvSpPr/>
          <p:nvPr/>
        </p:nvSpPr>
        <p:spPr>
          <a:xfrm>
            <a:off x="7551681" y="4759873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701973-00E7-169E-A9AE-5891178CDF9D}"/>
              </a:ext>
            </a:extLst>
          </p:cNvPr>
          <p:cNvSpPr/>
          <p:nvPr/>
        </p:nvSpPr>
        <p:spPr>
          <a:xfrm>
            <a:off x="3647089" y="1790701"/>
            <a:ext cx="1030013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1,73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468E88-AFE7-7663-35C0-2528B2854CD2}"/>
              </a:ext>
            </a:extLst>
          </p:cNvPr>
          <p:cNvSpPr/>
          <p:nvPr/>
        </p:nvSpPr>
        <p:spPr>
          <a:xfrm>
            <a:off x="9259613" y="1759170"/>
            <a:ext cx="935421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00E978-E7EA-7D39-059F-224744615E22}"/>
              </a:ext>
            </a:extLst>
          </p:cNvPr>
          <p:cNvSpPr/>
          <p:nvPr/>
        </p:nvSpPr>
        <p:spPr>
          <a:xfrm>
            <a:off x="6074979" y="2726122"/>
            <a:ext cx="1008993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FB4DA7-C408-DAF7-225C-16B879D2DAA7}"/>
              </a:ext>
            </a:extLst>
          </p:cNvPr>
          <p:cNvSpPr/>
          <p:nvPr/>
        </p:nvSpPr>
        <p:spPr>
          <a:xfrm>
            <a:off x="3300248" y="3829708"/>
            <a:ext cx="1030013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8BDE7E-2372-38FF-5E01-8EC917975416}"/>
              </a:ext>
            </a:extLst>
          </p:cNvPr>
          <p:cNvSpPr/>
          <p:nvPr/>
        </p:nvSpPr>
        <p:spPr>
          <a:xfrm>
            <a:off x="9942786" y="3787666"/>
            <a:ext cx="104052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A9D8C-3D28-46E3-A331-85C1EAA7844E}"/>
              </a:ext>
            </a:extLst>
          </p:cNvPr>
          <p:cNvSpPr/>
          <p:nvPr/>
        </p:nvSpPr>
        <p:spPr>
          <a:xfrm>
            <a:off x="7525406" y="4775638"/>
            <a:ext cx="104052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3,75</a:t>
            </a:r>
          </a:p>
        </p:txBody>
      </p:sp>
    </p:spTree>
    <p:extLst>
      <p:ext uri="{BB962C8B-B14F-4D97-AF65-F5344CB8AC3E}">
        <p14:creationId xmlns:p14="http://schemas.microsoft.com/office/powerpoint/2010/main" val="16926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16" grpId="0"/>
      <p:bldP spid="18" grpId="0"/>
      <p:bldP spid="19" grpId="0"/>
      <p:bldP spid="42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48319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astel Interface Style for Coding &amp; Programming Learning Center by Slidesgo">
  <a:themeElements>
    <a:clrScheme name="Simple Light">
      <a:dk1>
        <a:srgbClr val="152A20"/>
      </a:dk1>
      <a:lt1>
        <a:srgbClr val="D2FABB"/>
      </a:lt1>
      <a:dk2>
        <a:srgbClr val="9CF0E5"/>
      </a:dk2>
      <a:lt2>
        <a:srgbClr val="FAE5A8"/>
      </a:lt2>
      <a:accent1>
        <a:srgbClr val="FC999F"/>
      </a:accent1>
      <a:accent2>
        <a:srgbClr val="FFF8F7"/>
      </a:accent2>
      <a:accent3>
        <a:srgbClr val="F1CCCF"/>
      </a:accent3>
      <a:accent4>
        <a:srgbClr val="FFD4A8"/>
      </a:accent4>
      <a:accent5>
        <a:srgbClr val="D6BDF7"/>
      </a:accent5>
      <a:accent6>
        <a:srgbClr val="FFFFFF"/>
      </a:accent6>
      <a:hlink>
        <a:srgbClr val="152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186</Words>
  <Application>Microsoft Office PowerPoint</Application>
  <PresentationFormat>Widescreen</PresentationFormat>
  <Paragraphs>64</Paragraphs>
  <Slides>14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Fredoka One</vt:lpstr>
      <vt:lpstr>SVN-Newton</vt:lpstr>
      <vt:lpstr>Times New Roman</vt:lpstr>
      <vt:lpstr>UTM Avo</vt:lpstr>
      <vt:lpstr>Office Theme</vt:lpstr>
      <vt:lpstr>Cute Pastel Interface Style for Coding &amp; Programming Learning Center by Slidesgo</vt:lpstr>
      <vt:lpstr>Awesome Teachers Meeting by Slidesgo</vt:lpstr>
      <vt:lpstr>PowerPoint Presentation</vt:lpstr>
      <vt:lpstr>PowerPoint Presentation</vt:lpstr>
      <vt:lpstr>PowerPoint Presentation</vt:lpstr>
      <vt:lpstr>Meeting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BONITO ESTILO DE INTERFAZ EN COLORES PASTEL</dc:title>
  <dc:subject>HTTA2</dc:subject>
  <dc:creator>Huong Thao - 0972115126</dc:creator>
  <cp:keywords>MNT;MangnonTeam</cp:keywords>
  <cp:lastModifiedBy>TT</cp:lastModifiedBy>
  <cp:revision>28</cp:revision>
  <dcterms:created xsi:type="dcterms:W3CDTF">2022-08-23T00:34:32Z</dcterms:created>
  <dcterms:modified xsi:type="dcterms:W3CDTF">2024-10-12T08:36:39Z</dcterms:modified>
  <cp:category>HTTA2</cp:category>
  <cp:version>HTTA2</cp:version>
</cp:coreProperties>
</file>