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698" r:id="rId4"/>
  </p:sldMasterIdLst>
  <p:notesMasterIdLst>
    <p:notesMasterId r:id="rId26"/>
  </p:notesMasterIdLst>
  <p:sldIdLst>
    <p:sldId id="258" r:id="rId5"/>
    <p:sldId id="257" r:id="rId6"/>
    <p:sldId id="259" r:id="rId7"/>
    <p:sldId id="330" r:id="rId8"/>
    <p:sldId id="331" r:id="rId9"/>
    <p:sldId id="332" r:id="rId10"/>
    <p:sldId id="320" r:id="rId11"/>
    <p:sldId id="295" r:id="rId12"/>
    <p:sldId id="301" r:id="rId13"/>
    <p:sldId id="304" r:id="rId14"/>
    <p:sldId id="333" r:id="rId15"/>
    <p:sldId id="334" r:id="rId16"/>
    <p:sldId id="305" r:id="rId17"/>
    <p:sldId id="335" r:id="rId18"/>
    <p:sldId id="336" r:id="rId19"/>
    <p:sldId id="321" r:id="rId20"/>
    <p:sldId id="337" r:id="rId21"/>
    <p:sldId id="338" r:id="rId22"/>
    <p:sldId id="339" r:id="rId23"/>
    <p:sldId id="340"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6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58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a16="http://schemas.microsoft.com/office/drawing/2014/main"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2648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18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3811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7270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841808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0914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a16="http://schemas.microsoft.com/office/drawing/2014/main"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a16="http://schemas.microsoft.com/office/drawing/2014/main"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a16="http://schemas.microsoft.com/office/drawing/2014/main"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a16="http://schemas.microsoft.com/office/drawing/2014/main"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a16="http://schemas.microsoft.com/office/drawing/2014/main"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66610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084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5579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384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4017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a16="http://schemas.microsoft.com/office/drawing/2014/main"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a16="http://schemas.microsoft.com/office/drawing/2014/main"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a16="http://schemas.microsoft.com/office/drawing/2014/main"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a16="http://schemas.microsoft.com/office/drawing/2014/main"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a16="http://schemas.microsoft.com/office/drawing/2014/main"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129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3/11/2025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3/11/2025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01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3/11/2025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3/11/2025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2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3/11/2025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56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3/11/2025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00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3/11/2025</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C924CF-B8F7-02E9-5F25-5240E5B39210}"/>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76081" y="171057"/>
            <a:ext cx="1242964" cy="1242964"/>
          </a:xfrm>
          <a:prstGeom prst="rect">
            <a:avLst/>
          </a:prstGeom>
        </p:spPr>
      </p:pic>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4127BF5A-6B47-45CE-80B8-77F025E9A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a16="http://schemas.microsoft.com/office/drawing/2014/main"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a16="http://schemas.microsoft.com/office/drawing/2014/main"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a16="http://schemas.microsoft.com/office/drawing/2014/main"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a16="http://schemas.microsoft.com/office/drawing/2014/main"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a16="http://schemas.microsoft.com/office/drawing/2014/main"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3609357600"/>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3/11/2025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9215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39.png"/><Relationship Id="rId5" Type="http://schemas.openxmlformats.org/officeDocument/2006/relationships/image" Target="../media/image9.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0.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4.png"/><Relationship Id="rId4" Type="http://schemas.openxmlformats.org/officeDocument/2006/relationships/image" Target="../media/image13.jp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34.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slideLayout" Target="../slideLayouts/slideLayout30.xml"/><Relationship Id="rId7" Type="http://schemas.openxmlformats.org/officeDocument/2006/relationships/image" Target="../media/image19.png"/><Relationship Id="rId12" Type="http://schemas.openxmlformats.org/officeDocument/2006/relationships/image" Target="../media/image21.png"/><Relationship Id="rId17" Type="http://schemas.openxmlformats.org/officeDocument/2006/relationships/image" Target="../media/image14.png"/><Relationship Id="rId2" Type="http://schemas.openxmlformats.org/officeDocument/2006/relationships/audio" Target="../media/media2.mp3"/><Relationship Id="rId16" Type="http://schemas.openxmlformats.org/officeDocument/2006/relationships/image" Target="../media/image23.png"/><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slide" Target="slide4.xml"/><Relationship Id="rId5" Type="http://schemas.openxmlformats.org/officeDocument/2006/relationships/image" Target="../media/image17.png"/><Relationship Id="rId15" Type="http://schemas.openxmlformats.org/officeDocument/2006/relationships/slide" Target="slide6.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0.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10.png"/><Relationship Id="rId4" Type="http://schemas.openxmlformats.org/officeDocument/2006/relationships/image" Target="../media/image27.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011974"/>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val="1689028334"/>
                    </a:ext>
                  </a:extLst>
                </a:gridCol>
                <a:gridCol w="3251124">
                  <a:extLst>
                    <a:ext uri="{9D8B030D-6E8A-4147-A177-3AD203B41FA5}">
                      <a16:colId xmlns:a16="http://schemas.microsoft.com/office/drawing/2014/main"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val="1689028334"/>
                    </a:ext>
                  </a:extLst>
                </a:gridCol>
                <a:gridCol w="6152661">
                  <a:extLst>
                    <a:ext uri="{9D8B030D-6E8A-4147-A177-3AD203B41FA5}">
                      <a16:colId xmlns:a16="http://schemas.microsoft.com/office/drawing/2014/main"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
        <p:nvSpPr>
          <p:cNvPr id="4" name="TextBox 3">
            <a:extLst>
              <a:ext uri="{FF2B5EF4-FFF2-40B4-BE49-F238E27FC236}">
                <a16:creationId xmlns:a16="http://schemas.microsoft.com/office/drawing/2014/main"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11750" y="322188"/>
                    <a:pt x="136750" y="70284"/>
                    <a:pt x="233287" y="0"/>
                  </a:cubicBezTo>
                  <a:cubicBezTo>
                    <a:pt x="5181786" y="-348626"/>
                    <a:pt x="8047251" y="-164587"/>
                    <a:pt x="9528442" y="0"/>
                  </a:cubicBezTo>
                  <a:cubicBezTo>
                    <a:pt x="9571215" y="-32863"/>
                    <a:pt x="9809217" y="234334"/>
                    <a:pt x="9761730" y="736615"/>
                  </a:cubicBezTo>
                  <a:cubicBezTo>
                    <a:pt x="9869722" y="1613103"/>
                    <a:pt x="9936514" y="2431671"/>
                    <a:pt x="9761730" y="3682984"/>
                  </a:cubicBezTo>
                  <a:cubicBezTo>
                    <a:pt x="9707516" y="4049063"/>
                    <a:pt x="9649072" y="4362090"/>
                    <a:pt x="9528442" y="4419600"/>
                  </a:cubicBezTo>
                  <a:cubicBezTo>
                    <a:pt x="6928527" y="3150413"/>
                    <a:pt x="2629105" y="5192446"/>
                    <a:pt x="233287" y="4419600"/>
                  </a:cubicBezTo>
                  <a:cubicBezTo>
                    <a:pt x="12038" y="4481311"/>
                    <a:pt x="-17380" y="4212442"/>
                    <a:pt x="0" y="3682984"/>
                  </a:cubicBezTo>
                  <a:cubicBezTo>
                    <a:pt x="-112781" y="3019779"/>
                    <a:pt x="10641" y="1326919"/>
                    <a:pt x="0" y="736615"/>
                  </a:cubicBezTo>
                  <a:close/>
                </a:path>
                <a:path w="9761730" h="4419600" stroke="0" extrusionOk="0">
                  <a:moveTo>
                    <a:pt x="0" y="736615"/>
                  </a:moveTo>
                  <a:cubicBezTo>
                    <a:pt x="-5409" y="235055"/>
                    <a:pt x="99237" y="-64355"/>
                    <a:pt x="233287" y="0"/>
                  </a:cubicBezTo>
                  <a:cubicBezTo>
                    <a:pt x="1366614" y="-1236157"/>
                    <a:pt x="6360347" y="-281252"/>
                    <a:pt x="9528442" y="0"/>
                  </a:cubicBezTo>
                  <a:cubicBezTo>
                    <a:pt x="9727226" y="-63063"/>
                    <a:pt x="9804956" y="395141"/>
                    <a:pt x="9761730" y="736615"/>
                  </a:cubicBezTo>
                  <a:cubicBezTo>
                    <a:pt x="9582301" y="2139648"/>
                    <a:pt x="9667555" y="2640847"/>
                    <a:pt x="9761730" y="3682984"/>
                  </a:cubicBezTo>
                  <a:cubicBezTo>
                    <a:pt x="9798332" y="4128241"/>
                    <a:pt x="9689073" y="4407968"/>
                    <a:pt x="9528442" y="4419600"/>
                  </a:cubicBezTo>
                  <a:cubicBezTo>
                    <a:pt x="6222570" y="4547624"/>
                    <a:pt x="3757780" y="4564938"/>
                    <a:pt x="233287" y="4419600"/>
                  </a:cubicBezTo>
                  <a:cubicBezTo>
                    <a:pt x="160757" y="4421980"/>
                    <a:pt x="-12911" y="3951808"/>
                    <a:pt x="0" y="3682984"/>
                  </a:cubicBezTo>
                  <a:cubicBezTo>
                    <a:pt x="-30563" y="3531225"/>
                    <a:pt x="-86194" y="2326365"/>
                    <a:pt x="0" y="736615"/>
                  </a:cubicBezTo>
                  <a:close/>
                </a:path>
                <a:path w="9761730" h="4419600" fill="none" stroke="0" extrusionOk="0">
                  <a:moveTo>
                    <a:pt x="0" y="736615"/>
                  </a:moveTo>
                  <a:cubicBezTo>
                    <a:pt x="-12321" y="317791"/>
                    <a:pt x="118137" y="30016"/>
                    <a:pt x="233287" y="0"/>
                  </a:cubicBezTo>
                  <a:cubicBezTo>
                    <a:pt x="4908167" y="-500231"/>
                    <a:pt x="8387439" y="-377338"/>
                    <a:pt x="9528442" y="0"/>
                  </a:cubicBezTo>
                  <a:cubicBezTo>
                    <a:pt x="9628917" y="-19604"/>
                    <a:pt x="9748849" y="284943"/>
                    <a:pt x="9761730" y="736615"/>
                  </a:cubicBezTo>
                  <a:cubicBezTo>
                    <a:pt x="9815484" y="1495503"/>
                    <a:pt x="9757365" y="2559322"/>
                    <a:pt x="9761730" y="3682984"/>
                  </a:cubicBezTo>
                  <a:cubicBezTo>
                    <a:pt x="9752768" y="4085165"/>
                    <a:pt x="9650511" y="4366083"/>
                    <a:pt x="9528442" y="4419600"/>
                  </a:cubicBezTo>
                  <a:cubicBezTo>
                    <a:pt x="6985931" y="4254862"/>
                    <a:pt x="2132854" y="4791515"/>
                    <a:pt x="233287" y="4419600"/>
                  </a:cubicBezTo>
                  <a:cubicBezTo>
                    <a:pt x="87920" y="4434686"/>
                    <a:pt x="13059" y="4142155"/>
                    <a:pt x="0" y="3682984"/>
                  </a:cubicBezTo>
                  <a:cubicBezTo>
                    <a:pt x="-128289" y="3118858"/>
                    <a:pt x="75655" y="1330469"/>
                    <a:pt x="0" y="736615"/>
                  </a:cubicBezTo>
                  <a:close/>
                </a:path>
                <a:path w="9761730" h="4419600" fill="none" stroke="0" extrusionOk="0">
                  <a:moveTo>
                    <a:pt x="0" y="736615"/>
                  </a:moveTo>
                  <a:cubicBezTo>
                    <a:pt x="-9773" y="321062"/>
                    <a:pt x="129533" y="59811"/>
                    <a:pt x="233287" y="0"/>
                  </a:cubicBezTo>
                  <a:cubicBezTo>
                    <a:pt x="4939628" y="-377390"/>
                    <a:pt x="8179365" y="-142496"/>
                    <a:pt x="9528442" y="0"/>
                  </a:cubicBezTo>
                  <a:cubicBezTo>
                    <a:pt x="9627792" y="-31242"/>
                    <a:pt x="9778636" y="245699"/>
                    <a:pt x="9761730" y="736615"/>
                  </a:cubicBezTo>
                  <a:cubicBezTo>
                    <a:pt x="9965397" y="1677803"/>
                    <a:pt x="9651440" y="2509809"/>
                    <a:pt x="9761730" y="3682984"/>
                  </a:cubicBezTo>
                  <a:cubicBezTo>
                    <a:pt x="9738868" y="4075066"/>
                    <a:pt x="9645175" y="4357219"/>
                    <a:pt x="9528442" y="4419600"/>
                  </a:cubicBezTo>
                  <a:cubicBezTo>
                    <a:pt x="6828975" y="3825676"/>
                    <a:pt x="2302501" y="4753596"/>
                    <a:pt x="233287" y="4419600"/>
                  </a:cubicBezTo>
                  <a:cubicBezTo>
                    <a:pt x="40925" y="4494577"/>
                    <a:pt x="11290" y="4166400"/>
                    <a:pt x="0" y="3682984"/>
                  </a:cubicBezTo>
                  <a:cubicBezTo>
                    <a:pt x="-183291" y="3006731"/>
                    <a:pt x="47100" y="1346223"/>
                    <a:pt x="0" y="73661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4"/>
                  </a:moveTo>
                  <a:cubicBezTo>
                    <a:pt x="-41477" y="308897"/>
                    <a:pt x="140048" y="75511"/>
                    <a:pt x="233287" y="0"/>
                  </a:cubicBezTo>
                  <a:cubicBezTo>
                    <a:pt x="5279592" y="-367568"/>
                    <a:pt x="8058292" y="-184930"/>
                    <a:pt x="9528442" y="0"/>
                  </a:cubicBezTo>
                  <a:cubicBezTo>
                    <a:pt x="9594992" y="-26142"/>
                    <a:pt x="9809865" y="230731"/>
                    <a:pt x="9761730" y="736614"/>
                  </a:cubicBezTo>
                  <a:cubicBezTo>
                    <a:pt x="9793038" y="1522007"/>
                    <a:pt x="10013448" y="2361917"/>
                    <a:pt x="9761730" y="3682984"/>
                  </a:cubicBezTo>
                  <a:cubicBezTo>
                    <a:pt x="9722421" y="4055455"/>
                    <a:pt x="9648827" y="4359229"/>
                    <a:pt x="9528442" y="4419600"/>
                  </a:cubicBezTo>
                  <a:cubicBezTo>
                    <a:pt x="6853286" y="3359445"/>
                    <a:pt x="2680730" y="5231557"/>
                    <a:pt x="233287" y="4419600"/>
                  </a:cubicBezTo>
                  <a:cubicBezTo>
                    <a:pt x="7058" y="4485539"/>
                    <a:pt x="-11755" y="4187423"/>
                    <a:pt x="0" y="3682984"/>
                  </a:cubicBezTo>
                  <a:cubicBezTo>
                    <a:pt x="-135424" y="2989408"/>
                    <a:pt x="-71249" y="1438106"/>
                    <a:pt x="0" y="736614"/>
                  </a:cubicBezTo>
                  <a:close/>
                </a:path>
                <a:path w="9761730" h="4419600" stroke="0" extrusionOk="0">
                  <a:moveTo>
                    <a:pt x="0" y="736614"/>
                  </a:moveTo>
                  <a:cubicBezTo>
                    <a:pt x="-4528" y="230269"/>
                    <a:pt x="103801" y="-93992"/>
                    <a:pt x="233287" y="0"/>
                  </a:cubicBezTo>
                  <a:cubicBezTo>
                    <a:pt x="1349694" y="-1118370"/>
                    <a:pt x="5745593" y="-350954"/>
                    <a:pt x="9528442" y="0"/>
                  </a:cubicBezTo>
                  <a:cubicBezTo>
                    <a:pt x="9701589" y="-53059"/>
                    <a:pt x="9806427" y="399300"/>
                    <a:pt x="9761730" y="736614"/>
                  </a:cubicBezTo>
                  <a:cubicBezTo>
                    <a:pt x="9584310" y="2139359"/>
                    <a:pt x="9694456" y="2660888"/>
                    <a:pt x="9761730" y="3682984"/>
                  </a:cubicBezTo>
                  <a:cubicBezTo>
                    <a:pt x="9799621" y="4125850"/>
                    <a:pt x="9692190" y="4406959"/>
                    <a:pt x="9528442" y="4419600"/>
                  </a:cubicBezTo>
                  <a:cubicBezTo>
                    <a:pt x="5981344" y="4953435"/>
                    <a:pt x="3656244" y="4386061"/>
                    <a:pt x="233287" y="4419600"/>
                  </a:cubicBezTo>
                  <a:cubicBezTo>
                    <a:pt x="156354" y="4421555"/>
                    <a:pt x="-8864" y="3970752"/>
                    <a:pt x="0" y="3682984"/>
                  </a:cubicBezTo>
                  <a:cubicBezTo>
                    <a:pt x="-35991" y="3559380"/>
                    <a:pt x="-69294" y="2258603"/>
                    <a:pt x="0" y="736614"/>
                  </a:cubicBezTo>
                  <a:close/>
                </a:path>
                <a:path w="9761730" h="4419600" fill="none" stroke="0" extrusionOk="0">
                  <a:moveTo>
                    <a:pt x="0" y="736614"/>
                  </a:moveTo>
                  <a:cubicBezTo>
                    <a:pt x="-18163" y="306235"/>
                    <a:pt x="122763" y="33531"/>
                    <a:pt x="233287" y="0"/>
                  </a:cubicBezTo>
                  <a:cubicBezTo>
                    <a:pt x="4875713" y="-548179"/>
                    <a:pt x="8438038" y="-371338"/>
                    <a:pt x="9528442" y="0"/>
                  </a:cubicBezTo>
                  <a:cubicBezTo>
                    <a:pt x="9638428" y="-54043"/>
                    <a:pt x="9757593" y="283774"/>
                    <a:pt x="9761730" y="736614"/>
                  </a:cubicBezTo>
                  <a:cubicBezTo>
                    <a:pt x="9840091" y="1507381"/>
                    <a:pt x="9687883" y="2536478"/>
                    <a:pt x="9761730" y="3682984"/>
                  </a:cubicBezTo>
                  <a:cubicBezTo>
                    <a:pt x="9733336" y="4090789"/>
                    <a:pt x="9665150" y="4378044"/>
                    <a:pt x="9528442" y="4419600"/>
                  </a:cubicBezTo>
                  <a:cubicBezTo>
                    <a:pt x="6868785" y="4211997"/>
                    <a:pt x="2200005" y="5056401"/>
                    <a:pt x="233287" y="4419600"/>
                  </a:cubicBezTo>
                  <a:cubicBezTo>
                    <a:pt x="87548" y="4393574"/>
                    <a:pt x="32217" y="4121304"/>
                    <a:pt x="0" y="3682984"/>
                  </a:cubicBezTo>
                  <a:cubicBezTo>
                    <a:pt x="-136177" y="3056291"/>
                    <a:pt x="62529" y="1311392"/>
                    <a:pt x="0" y="736614"/>
                  </a:cubicBezTo>
                  <a:close/>
                </a:path>
                <a:path w="9761730" h="4419600" fill="none" stroke="0" extrusionOk="0">
                  <a:moveTo>
                    <a:pt x="0" y="736614"/>
                  </a:moveTo>
                  <a:cubicBezTo>
                    <a:pt x="-31277" y="303744"/>
                    <a:pt x="121134" y="49578"/>
                    <a:pt x="233287" y="0"/>
                  </a:cubicBezTo>
                  <a:cubicBezTo>
                    <a:pt x="5139651" y="-456441"/>
                    <a:pt x="8225617" y="-155114"/>
                    <a:pt x="9528442" y="0"/>
                  </a:cubicBezTo>
                  <a:cubicBezTo>
                    <a:pt x="9626202" y="-46192"/>
                    <a:pt x="9775701" y="258518"/>
                    <a:pt x="9761730" y="736614"/>
                  </a:cubicBezTo>
                  <a:cubicBezTo>
                    <a:pt x="9760406" y="1474738"/>
                    <a:pt x="9851954" y="2466732"/>
                    <a:pt x="9761730" y="3682984"/>
                  </a:cubicBezTo>
                  <a:cubicBezTo>
                    <a:pt x="9743278" y="4074548"/>
                    <a:pt x="9649803" y="4370060"/>
                    <a:pt x="9528442" y="4419600"/>
                  </a:cubicBezTo>
                  <a:cubicBezTo>
                    <a:pt x="6827098" y="3493058"/>
                    <a:pt x="2388313" y="5021285"/>
                    <a:pt x="233287" y="4419600"/>
                  </a:cubicBezTo>
                  <a:cubicBezTo>
                    <a:pt x="57600" y="4499035"/>
                    <a:pt x="7304" y="4154958"/>
                    <a:pt x="0" y="3682984"/>
                  </a:cubicBezTo>
                  <a:cubicBezTo>
                    <a:pt x="-150266" y="2989836"/>
                    <a:pt x="33555" y="1412631"/>
                    <a:pt x="0" y="73661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4"/>
                  </a:moveTo>
                  <a:cubicBezTo>
                    <a:pt x="-41477" y="308897"/>
                    <a:pt x="140048" y="75511"/>
                    <a:pt x="233287" y="0"/>
                  </a:cubicBezTo>
                  <a:cubicBezTo>
                    <a:pt x="5279592" y="-367568"/>
                    <a:pt x="8058292" y="-184930"/>
                    <a:pt x="9528442" y="0"/>
                  </a:cubicBezTo>
                  <a:cubicBezTo>
                    <a:pt x="9594992" y="-26142"/>
                    <a:pt x="9809865" y="230731"/>
                    <a:pt x="9761730" y="736614"/>
                  </a:cubicBezTo>
                  <a:cubicBezTo>
                    <a:pt x="9793038" y="1522007"/>
                    <a:pt x="10013448" y="2361917"/>
                    <a:pt x="9761730" y="3682984"/>
                  </a:cubicBezTo>
                  <a:cubicBezTo>
                    <a:pt x="9722421" y="4055455"/>
                    <a:pt x="9648827" y="4359229"/>
                    <a:pt x="9528442" y="4419600"/>
                  </a:cubicBezTo>
                  <a:cubicBezTo>
                    <a:pt x="6853286" y="3359445"/>
                    <a:pt x="2680730" y="5231557"/>
                    <a:pt x="233287" y="4419600"/>
                  </a:cubicBezTo>
                  <a:cubicBezTo>
                    <a:pt x="7058" y="4485539"/>
                    <a:pt x="-11755" y="4187423"/>
                    <a:pt x="0" y="3682984"/>
                  </a:cubicBezTo>
                  <a:cubicBezTo>
                    <a:pt x="-135424" y="2989408"/>
                    <a:pt x="-71249" y="1438106"/>
                    <a:pt x="0" y="736614"/>
                  </a:cubicBezTo>
                  <a:close/>
                </a:path>
                <a:path w="9761730" h="4419600" stroke="0" extrusionOk="0">
                  <a:moveTo>
                    <a:pt x="0" y="736614"/>
                  </a:moveTo>
                  <a:cubicBezTo>
                    <a:pt x="-4528" y="230269"/>
                    <a:pt x="103801" y="-93992"/>
                    <a:pt x="233287" y="0"/>
                  </a:cubicBezTo>
                  <a:cubicBezTo>
                    <a:pt x="1349694" y="-1118370"/>
                    <a:pt x="5745593" y="-350954"/>
                    <a:pt x="9528442" y="0"/>
                  </a:cubicBezTo>
                  <a:cubicBezTo>
                    <a:pt x="9701589" y="-53059"/>
                    <a:pt x="9806427" y="399300"/>
                    <a:pt x="9761730" y="736614"/>
                  </a:cubicBezTo>
                  <a:cubicBezTo>
                    <a:pt x="9584310" y="2139359"/>
                    <a:pt x="9694456" y="2660888"/>
                    <a:pt x="9761730" y="3682984"/>
                  </a:cubicBezTo>
                  <a:cubicBezTo>
                    <a:pt x="9799621" y="4125850"/>
                    <a:pt x="9692190" y="4406959"/>
                    <a:pt x="9528442" y="4419600"/>
                  </a:cubicBezTo>
                  <a:cubicBezTo>
                    <a:pt x="5981344" y="4953435"/>
                    <a:pt x="3656244" y="4386061"/>
                    <a:pt x="233287" y="4419600"/>
                  </a:cubicBezTo>
                  <a:cubicBezTo>
                    <a:pt x="156354" y="4421555"/>
                    <a:pt x="-8864" y="3970752"/>
                    <a:pt x="0" y="3682984"/>
                  </a:cubicBezTo>
                  <a:cubicBezTo>
                    <a:pt x="-35991" y="3559380"/>
                    <a:pt x="-69294" y="2258603"/>
                    <a:pt x="0" y="736614"/>
                  </a:cubicBezTo>
                  <a:close/>
                </a:path>
                <a:path w="9761730" h="4419600" fill="none" stroke="0" extrusionOk="0">
                  <a:moveTo>
                    <a:pt x="0" y="736614"/>
                  </a:moveTo>
                  <a:cubicBezTo>
                    <a:pt x="-18163" y="306235"/>
                    <a:pt x="122763" y="33531"/>
                    <a:pt x="233287" y="0"/>
                  </a:cubicBezTo>
                  <a:cubicBezTo>
                    <a:pt x="4875713" y="-548179"/>
                    <a:pt x="8438038" y="-371338"/>
                    <a:pt x="9528442" y="0"/>
                  </a:cubicBezTo>
                  <a:cubicBezTo>
                    <a:pt x="9638428" y="-54043"/>
                    <a:pt x="9757593" y="283774"/>
                    <a:pt x="9761730" y="736614"/>
                  </a:cubicBezTo>
                  <a:cubicBezTo>
                    <a:pt x="9840091" y="1507381"/>
                    <a:pt x="9687883" y="2536478"/>
                    <a:pt x="9761730" y="3682984"/>
                  </a:cubicBezTo>
                  <a:cubicBezTo>
                    <a:pt x="9733336" y="4090789"/>
                    <a:pt x="9665150" y="4378044"/>
                    <a:pt x="9528442" y="4419600"/>
                  </a:cubicBezTo>
                  <a:cubicBezTo>
                    <a:pt x="6868785" y="4211997"/>
                    <a:pt x="2200005" y="5056401"/>
                    <a:pt x="233287" y="4419600"/>
                  </a:cubicBezTo>
                  <a:cubicBezTo>
                    <a:pt x="87548" y="4393574"/>
                    <a:pt x="32217" y="4121304"/>
                    <a:pt x="0" y="3682984"/>
                  </a:cubicBezTo>
                  <a:cubicBezTo>
                    <a:pt x="-136177" y="3056291"/>
                    <a:pt x="62529" y="1311392"/>
                    <a:pt x="0" y="736614"/>
                  </a:cubicBezTo>
                  <a:close/>
                </a:path>
                <a:path w="9761730" h="4419600" fill="none" stroke="0" extrusionOk="0">
                  <a:moveTo>
                    <a:pt x="0" y="736614"/>
                  </a:moveTo>
                  <a:cubicBezTo>
                    <a:pt x="-31277" y="303744"/>
                    <a:pt x="121134" y="49578"/>
                    <a:pt x="233287" y="0"/>
                  </a:cubicBezTo>
                  <a:cubicBezTo>
                    <a:pt x="5139651" y="-456441"/>
                    <a:pt x="8225617" y="-155114"/>
                    <a:pt x="9528442" y="0"/>
                  </a:cubicBezTo>
                  <a:cubicBezTo>
                    <a:pt x="9626202" y="-46192"/>
                    <a:pt x="9775701" y="258518"/>
                    <a:pt x="9761730" y="736614"/>
                  </a:cubicBezTo>
                  <a:cubicBezTo>
                    <a:pt x="9760406" y="1474738"/>
                    <a:pt x="9851954" y="2466732"/>
                    <a:pt x="9761730" y="3682984"/>
                  </a:cubicBezTo>
                  <a:cubicBezTo>
                    <a:pt x="9743278" y="4074548"/>
                    <a:pt x="9649803" y="4370060"/>
                    <a:pt x="9528442" y="4419600"/>
                  </a:cubicBezTo>
                  <a:cubicBezTo>
                    <a:pt x="6827098" y="3493058"/>
                    <a:pt x="2388313" y="5021285"/>
                    <a:pt x="233287" y="4419600"/>
                  </a:cubicBezTo>
                  <a:cubicBezTo>
                    <a:pt x="57600" y="4499035"/>
                    <a:pt x="7304" y="4154958"/>
                    <a:pt x="0" y="3682984"/>
                  </a:cubicBezTo>
                  <a:cubicBezTo>
                    <a:pt x="-150266" y="2989836"/>
                    <a:pt x="33555" y="1412631"/>
                    <a:pt x="0" y="73661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C44E59-50A0-2B0F-CD67-4D225C375DAA}"/>
              </a:ext>
            </a:extLst>
          </p:cNvPr>
          <p:cNvPicPr>
            <a:picLocks noChangeAspect="1"/>
          </p:cNvPicPr>
          <p:nvPr/>
        </p:nvPicPr>
        <p:blipFill>
          <a:blip r:embed="rId9"/>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a16="http://schemas.microsoft.com/office/drawing/2014/main"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a16="http://schemas.microsoft.com/office/drawing/2014/main"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a16="http://schemas.microsoft.com/office/drawing/2014/main"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a16="http://schemas.microsoft.com/office/drawing/2014/main"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a16="http://schemas.microsoft.com/office/drawing/2014/main"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a16="http://schemas.microsoft.com/office/drawing/2014/main"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746</Words>
  <Application>Microsoft Office PowerPoint</Application>
  <PresentationFormat>Widescreen</PresentationFormat>
  <Paragraphs>88</Paragraphs>
  <Slides>21</Slides>
  <Notes>20</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等线</vt:lpstr>
      <vt:lpstr>#9Slide02 Noi dung dai</vt:lpstr>
      <vt:lpstr>#9Slide02 Tieu de dai</vt:lpstr>
      <vt:lpstr>Arial</vt:lpstr>
      <vt:lpstr>Calibri</vt:lpstr>
      <vt:lpstr>Cambria</vt:lpstr>
      <vt:lpstr>Roboto Condensed Light</vt:lpstr>
      <vt:lpstr>Times New Roman</vt:lpstr>
      <vt:lpstr>字魂107号-萌趣欢乐体</vt:lpstr>
      <vt:lpstr>方正卡通简体</vt:lpstr>
      <vt:lpstr>Custom Design</vt:lpstr>
      <vt:lpstr>Cute Emojis Pack for Students by Slidesgo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2023-12-08T05:18:46Z</dcterms:created>
  <dcterms:modified xsi:type="dcterms:W3CDTF">2025-03-11T14:29:19Z</dcterms:modified>
</cp:coreProperties>
</file>