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Lst>
  <p:notesMasterIdLst>
    <p:notesMasterId r:id="rId34"/>
  </p:notesMasterIdLst>
  <p:sldIdLst>
    <p:sldId id="280" r:id="rId5"/>
    <p:sldId id="281" r:id="rId6"/>
    <p:sldId id="282" r:id="rId7"/>
    <p:sldId id="258" r:id="rId8"/>
    <p:sldId id="259" r:id="rId9"/>
    <p:sldId id="312" r:id="rId10"/>
    <p:sldId id="318" r:id="rId11"/>
    <p:sldId id="309" r:id="rId12"/>
    <p:sldId id="322" r:id="rId13"/>
    <p:sldId id="324" r:id="rId14"/>
    <p:sldId id="325" r:id="rId15"/>
    <p:sldId id="326" r:id="rId16"/>
    <p:sldId id="323" r:id="rId17"/>
    <p:sldId id="327" r:id="rId18"/>
    <p:sldId id="328" r:id="rId19"/>
    <p:sldId id="329" r:id="rId20"/>
    <p:sldId id="330" r:id="rId21"/>
    <p:sldId id="332" r:id="rId22"/>
    <p:sldId id="333" r:id="rId23"/>
    <p:sldId id="334" r:id="rId24"/>
    <p:sldId id="335" r:id="rId25"/>
    <p:sldId id="336" r:id="rId26"/>
    <p:sldId id="338" r:id="rId27"/>
    <p:sldId id="339" r:id="rId28"/>
    <p:sldId id="340" r:id="rId29"/>
    <p:sldId id="2007577255" r:id="rId30"/>
    <p:sldId id="361" r:id="rId31"/>
    <p:sldId id="3926"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81" d="100"/>
          <a:sy n="81"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3/11/2025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control" Target="../activeX/activeX4.xml"/><Relationship Id="rId7" Type="http://schemas.openxmlformats.org/officeDocument/2006/relationships/image" Target="../media/image46.png"/><Relationship Id="rId12" Type="http://schemas.openxmlformats.org/officeDocument/2006/relationships/image" Target="../media/image51.wmf"/><Relationship Id="rId2" Type="http://schemas.openxmlformats.org/officeDocument/2006/relationships/control" Target="../activeX/activeX3.xml"/><Relationship Id="rId1" Type="http://schemas.openxmlformats.org/officeDocument/2006/relationships/control" Target="../activeX/activeX2.xml"/><Relationship Id="rId6" Type="http://schemas.openxmlformats.org/officeDocument/2006/relationships/notesSlide" Target="../notesSlides/notesSlide26.xml"/><Relationship Id="rId11" Type="http://schemas.openxmlformats.org/officeDocument/2006/relationships/image" Target="../media/image50.png"/><Relationship Id="rId5" Type="http://schemas.openxmlformats.org/officeDocument/2006/relationships/slideLayout" Target="../slideLayouts/slideLayout28.xml"/><Relationship Id="rId15" Type="http://schemas.openxmlformats.org/officeDocument/2006/relationships/image" Target="../media/image54.wmf"/><Relationship Id="rId10" Type="http://schemas.openxmlformats.org/officeDocument/2006/relationships/image" Target="../media/image49.png"/><Relationship Id="rId4" Type="http://schemas.openxmlformats.org/officeDocument/2006/relationships/control" Target="../activeX/activeX5.xml"/><Relationship Id="rId9" Type="http://schemas.openxmlformats.org/officeDocument/2006/relationships/image" Target="../media/image48.png"/><Relationship Id="rId14" Type="http://schemas.openxmlformats.org/officeDocument/2006/relationships/image" Target="../media/image53.wmf"/></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61.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2119</Words>
  <Application>Microsoft Office PowerPoint</Application>
  <PresentationFormat>Widescreen</PresentationFormat>
  <Paragraphs>105</Paragraphs>
  <Slides>29</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等线</vt:lpstr>
      <vt:lpstr>Arial</vt:lpstr>
      <vt:lpstr>Calibri</vt:lpstr>
      <vt:lpstr>Cambria</vt:lpstr>
      <vt:lpstr>Open Sans</vt:lpstr>
      <vt:lpstr>字魂27号-布丁体</vt:lpstr>
      <vt:lpstr>Office 主题</vt:lpstr>
      <vt:lpstr>Custom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2023-12-07T09:59:07Z</dcterms:created>
  <dcterms:modified xsi:type="dcterms:W3CDTF">2025-03-11T14:21:42Z</dcterms:modified>
</cp:coreProperties>
</file>