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285" r:id="rId3"/>
    <p:sldId id="320" r:id="rId4"/>
    <p:sldId id="351" r:id="rId5"/>
    <p:sldId id="352" r:id="rId6"/>
    <p:sldId id="353" r:id="rId7"/>
    <p:sldId id="374" r:id="rId8"/>
    <p:sldId id="375" r:id="rId9"/>
    <p:sldId id="376" r:id="rId10"/>
    <p:sldId id="377" r:id="rId11"/>
    <p:sldId id="321" r:id="rId12"/>
    <p:sldId id="378" r:id="rId13"/>
    <p:sldId id="365" r:id="rId14"/>
    <p:sldId id="355" r:id="rId15"/>
    <p:sldId id="322" r:id="rId16"/>
    <p:sldId id="358" r:id="rId17"/>
    <p:sldId id="379" r:id="rId18"/>
    <p:sldId id="363" r:id="rId19"/>
    <p:sldId id="380" r:id="rId20"/>
    <p:sldId id="381" r:id="rId21"/>
    <p:sldId id="382" r:id="rId22"/>
    <p:sldId id="383" r:id="rId23"/>
    <p:sldId id="384" r:id="rId24"/>
    <p:sldId id="385" r:id="rId25"/>
    <p:sldId id="386" r:id="rId26"/>
    <p:sldId id="387" r:id="rId27"/>
    <p:sldId id="389" r:id="rId28"/>
    <p:sldId id="388" r:id="rId29"/>
    <p:sldId id="3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28</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3/11/2025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9.sv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62.png"/><Relationship Id="rId5" Type="http://schemas.openxmlformats.org/officeDocument/2006/relationships/image" Target="../media/image41.png"/><Relationship Id="rId10" Type="http://schemas.openxmlformats.org/officeDocument/2006/relationships/image" Target="../media/image61.png"/><Relationship Id="rId4" Type="http://schemas.openxmlformats.org/officeDocument/2006/relationships/image" Target="../media/image40.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8.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11.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24" Type="http://schemas.openxmlformats.org/officeDocument/2006/relationships/image" Target="../media/image19.png"/><Relationship Id="rId5" Type="http://schemas.openxmlformats.org/officeDocument/2006/relationships/image" Target="../media/image12.png"/><Relationship Id="rId15" Type="http://schemas.microsoft.com/office/2007/relationships/hdphoto" Target="../media/hdphoto10.wdp"/><Relationship Id="rId23" Type="http://schemas.openxmlformats.org/officeDocument/2006/relationships/image" Target="../media/image30.png"/><Relationship Id="rId10" Type="http://schemas.openxmlformats.org/officeDocument/2006/relationships/slide" Target="slide7.xml"/><Relationship Id="rId19" Type="http://schemas.openxmlformats.org/officeDocument/2006/relationships/image" Target="../media/image28.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6.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1186</Words>
  <Application>Microsoft Office PowerPoint</Application>
  <PresentationFormat>Widescreen</PresentationFormat>
  <Paragraphs>122</Paragraphs>
  <Slides>28</Slides>
  <Notes>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微软雅黑</vt:lpstr>
      <vt:lpstr>Arial</vt:lpstr>
      <vt:lpstr>Calibri</vt:lpstr>
      <vt:lpstr>Cambria</vt:lpstr>
      <vt:lpstr>Cutewritten</vt:lpstr>
      <vt:lpstr>Times New Roman</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2023-11-30T08:45:11Z</dcterms:created>
  <dcterms:modified xsi:type="dcterms:W3CDTF">2025-03-11T14:34:17Z</dcterms:modified>
</cp:coreProperties>
</file>