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7"/>
  </p:notesMasterIdLst>
  <p:sldIdLst>
    <p:sldId id="3293" r:id="rId5"/>
    <p:sldId id="260" r:id="rId6"/>
    <p:sldId id="333" r:id="rId7"/>
    <p:sldId id="335" r:id="rId8"/>
    <p:sldId id="334" r:id="rId9"/>
    <p:sldId id="3270" r:id="rId10"/>
    <p:sldId id="296" r:id="rId11"/>
    <p:sldId id="3271" r:id="rId12"/>
    <p:sldId id="3281" r:id="rId13"/>
    <p:sldId id="332" r:id="rId14"/>
    <p:sldId id="3288" r:id="rId15"/>
    <p:sldId id="3290" r:id="rId16"/>
    <p:sldId id="3295" r:id="rId17"/>
    <p:sldId id="3294" r:id="rId18"/>
    <p:sldId id="3296" r:id="rId19"/>
    <p:sldId id="3297" r:id="rId20"/>
    <p:sldId id="3298" r:id="rId21"/>
    <p:sldId id="3289" r:id="rId22"/>
    <p:sldId id="3299" r:id="rId23"/>
    <p:sldId id="3300" r:id="rId24"/>
    <p:sldId id="317" r:id="rId25"/>
    <p:sldId id="3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0.xml"/><Relationship Id="rId5" Type="http://schemas.openxmlformats.org/officeDocument/2006/relationships/slideLayout" Target="../slideLayouts/slideLayout67.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1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67.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slide" Target="slide10.xml"/><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67.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5.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4.jpg"/><Relationship Id="rId1" Type="http://schemas.openxmlformats.org/officeDocument/2006/relationships/slideLayout" Target="../slideLayouts/slideLayout48.xml"/><Relationship Id="rId6" Type="http://schemas.openxmlformats.org/officeDocument/2006/relationships/image" Target="../media/image27.png"/><Relationship Id="rId11" Type="http://schemas.openxmlformats.org/officeDocument/2006/relationships/image" Target="../media/image3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29.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293046" y="1098131"/>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1089</Words>
  <Application>Microsoft Office PowerPoint</Application>
  <PresentationFormat>Widescreen</PresentationFormat>
  <Paragraphs>93</Paragraphs>
  <Slides>22</Slides>
  <Notes>10</Notes>
  <HiddenSlides>0</HiddenSlides>
  <MMClips>12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等线</vt:lpstr>
      <vt:lpstr>微软雅黑</vt:lpstr>
      <vt:lpstr>Arial</vt:lpstr>
      <vt:lpstr>Calibri</vt:lpstr>
      <vt:lpstr>Cambria</vt:lpstr>
      <vt:lpstr>Chau Philomene One</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2023-11-14T08:52:16Z</dcterms:created>
  <dcterms:modified xsi:type="dcterms:W3CDTF">2025-03-11T15:05:18Z</dcterms:modified>
</cp:coreProperties>
</file>