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699" r:id="rId3"/>
    <p:sldMasterId id="2147483711" r:id="rId4"/>
  </p:sldMasterIdLst>
  <p:notesMasterIdLst>
    <p:notesMasterId r:id="rId21"/>
  </p:notesMasterIdLst>
  <p:sldIdLst>
    <p:sldId id="257" r:id="rId5"/>
    <p:sldId id="2659" r:id="rId6"/>
    <p:sldId id="260" r:id="rId7"/>
    <p:sldId id="322" r:id="rId8"/>
    <p:sldId id="340" r:id="rId9"/>
    <p:sldId id="341" r:id="rId10"/>
    <p:sldId id="306" r:id="rId11"/>
    <p:sldId id="258" r:id="rId12"/>
    <p:sldId id="2666" r:id="rId13"/>
    <p:sldId id="2652" r:id="rId14"/>
    <p:sldId id="2664" r:id="rId15"/>
    <p:sldId id="2658" r:id="rId16"/>
    <p:sldId id="256" r:id="rId17"/>
    <p:sldId id="2667" r:id="rId18"/>
    <p:sldId id="277"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quả</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r>
              <a:rPr lang="en-US" dirty="0"/>
              <a:t>.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1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361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9360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21996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27855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011511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7962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5576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26341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83640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59987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789671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271520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66819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03037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91450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1571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36255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42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12/4/2023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91209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9979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783142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E3F19-0A34-4E83-9AF2-6080DEEA6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124380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E3F19-0A34-4E83-9AF2-6080DEEA69C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721550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E3F19-0A34-4E83-9AF2-6080DEEA69C7}"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838740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3F19-0A34-4E83-9AF2-6080DEEA69C7}"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2832236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E3F19-0A34-4E83-9AF2-6080DEEA69C7}"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54297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1447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E3F19-0A34-4E83-9AF2-6080DEEA69C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54753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031396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369480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735ED0D-6A65-895F-E9E2-50C0044C28CB}"/>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4CD1A43-6DB5-E4D8-8A05-15E0E462C27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5425" y="190501"/>
            <a:ext cx="1285874" cy="1285874"/>
          </a:xfrm>
          <a:prstGeom prst="rect">
            <a:avLst/>
          </a:prstGeom>
        </p:spPr>
      </p:pic>
    </p:spTree>
    <p:extLst>
      <p:ext uri="{BB962C8B-B14F-4D97-AF65-F5344CB8AC3E}">
        <p14:creationId xmlns:p14="http://schemas.microsoft.com/office/powerpoint/2010/main" val="1630036040"/>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E0B0FB1-CE5B-47A8-8418-2F615691CD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12/4/2023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5127366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E3F19-0A34-4E83-9AF2-6080DEEA69C7}" type="datetimeFigureOut">
              <a:rPr lang="en-US" smtClean="0"/>
              <a:t>12/4/2023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EF82-573D-40B3-9336-46FBD8D077CE}" type="slidenum">
              <a:rPr lang="en-US" smtClean="0"/>
              <a:t>‹#›</a:t>
            </a:fld>
            <a:endParaRPr lang="en-US"/>
          </a:p>
        </p:txBody>
      </p:sp>
    </p:spTree>
    <p:extLst>
      <p:ext uri="{BB962C8B-B14F-4D97-AF65-F5344CB8AC3E}">
        <p14:creationId xmlns:p14="http://schemas.microsoft.com/office/powerpoint/2010/main" val="17909155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49.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8.wdp"/><Relationship Id="rId4" Type="http://schemas.openxmlformats.org/officeDocument/2006/relationships/image" Target="../media/image20.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26.png"/><Relationship Id="rId7" Type="http://schemas.microsoft.com/office/2007/relationships/hdphoto" Target="../media/hdphoto10.wdp"/><Relationship Id="rId12" Type="http://schemas.openxmlformats.org/officeDocument/2006/relationships/image" Target="../media/image30.png"/><Relationship Id="rId17" Type="http://schemas.microsoft.com/office/2007/relationships/hdphoto" Target="../media/hdphoto14.wdp"/><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50.xml"/><Relationship Id="rId6" Type="http://schemas.openxmlformats.org/officeDocument/2006/relationships/image" Target="../media/image28.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9.png"/><Relationship Id="rId19" Type="http://schemas.microsoft.com/office/2007/relationships/hdphoto" Target="../media/hdphoto15.wdp"/><Relationship Id="rId4" Type="http://schemas.openxmlformats.org/officeDocument/2006/relationships/image" Target="../media/image27.png"/><Relationship Id="rId9" Type="http://schemas.microsoft.com/office/2007/relationships/hdphoto" Target="../media/hdphoto7.wdp"/><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35.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microsoft.com/office/2007/relationships/hdphoto" Target="../media/hdphoto17.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9.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422</Words>
  <Application>Microsoft Office PowerPoint</Application>
  <PresentationFormat>Widescreen</PresentationFormat>
  <Paragraphs>91</Paragraphs>
  <Slides>16</Slides>
  <Notes>14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Comfortaa Medium</vt:lpstr>
      <vt:lpstr>Rubik Black</vt:lpstr>
      <vt:lpstr>#9Slide05 Garris</vt:lpstr>
      <vt:lpstr>Arial</vt:lpstr>
      <vt:lpstr>Calibri</vt:lpstr>
      <vt:lpstr>Calibri Light</vt:lpstr>
      <vt:lpstr>Cambria</vt:lpstr>
      <vt:lpstr>Caveat Brush</vt:lpstr>
      <vt:lpstr>Times New Roman</vt:lpstr>
      <vt:lpstr>Math Subject for High School - 10th Grade: Circles by Slidesgo</vt:lpstr>
      <vt:lpstr>Kawaii Bubble Tea Bran MK Plan by Slidesgo</vt:lpstr>
      <vt:lpstr>1_Office Theme</vt:lpstr>
      <vt:lpstr>Office Theme</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2023-12-04T14:04:25Z</dcterms:created>
  <dcterms:modified xsi:type="dcterms:W3CDTF">2023-12-04T14:29:41Z</dcterms:modified>
</cp:coreProperties>
</file>