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2023/7/4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2023/7/4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2023/7/4</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7/4/2023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2023/7/4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7/4/2023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388</Words>
  <Application>Microsoft Office PowerPoint</Application>
  <PresentationFormat>Widescreen</PresentationFormat>
  <Paragraphs>44</Paragraphs>
  <Slides>15</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字魂47号-三分行楷</vt:lpstr>
      <vt:lpstr>思源黑体 CN Bold</vt:lpstr>
      <vt:lpstr>Arial</vt:lpstr>
      <vt:lpstr>Calibri</vt:lpstr>
      <vt:lpstr>Calibri Light</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2023-07-04T12:20:18Z</dcterms:created>
  <dcterms:modified xsi:type="dcterms:W3CDTF">2023-07-04T13:52:46Z</dcterms:modified>
</cp:coreProperties>
</file>