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6"/>
  </p:notesMasterIdLst>
  <p:sldIdLst>
    <p:sldId id="313" r:id="rId6"/>
    <p:sldId id="258" r:id="rId7"/>
    <p:sldId id="261" r:id="rId8"/>
    <p:sldId id="257" r:id="rId9"/>
    <p:sldId id="314" r:id="rId10"/>
    <p:sldId id="311" r:id="rId11"/>
    <p:sldId id="3183" r:id="rId12"/>
    <p:sldId id="3190" r:id="rId13"/>
    <p:sldId id="2638" r:id="rId14"/>
    <p:sldId id="3202" r:id="rId15"/>
    <p:sldId id="3203" r:id="rId16"/>
    <p:sldId id="3196" r:id="rId17"/>
    <p:sldId id="3204" r:id="rId18"/>
    <p:sldId id="3205" r:id="rId19"/>
    <p:sldId id="3198" r:id="rId20"/>
    <p:sldId id="3184" r:id="rId21"/>
    <p:sldId id="3206" r:id="rId22"/>
    <p:sldId id="259" r:id="rId23"/>
    <p:sldId id="278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8.png"/><Relationship Id="rId12" Type="http://schemas.microsoft.com/office/2007/relationships/hdphoto" Target="../media/hdphoto11.wdp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0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13.wdp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6.jpg"/><Relationship Id="rId15" Type="http://schemas.microsoft.com/office/2007/relationships/hdphoto" Target="../media/hdphoto14.wdp"/><Relationship Id="rId10" Type="http://schemas.openxmlformats.org/officeDocument/2006/relationships/image" Target="../media/image38.png"/><Relationship Id="rId19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656</Words>
  <Application>Microsoft Office PowerPoint</Application>
  <PresentationFormat>Widescreen</PresentationFormat>
  <Paragraphs>135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Love Ya Like A Sister</vt:lpstr>
      <vt:lpstr>思源黑体 CN Medium</vt:lpstr>
      <vt:lpstr>#9Slide05 Angelline</vt:lpstr>
      <vt:lpstr>Arial</vt:lpstr>
      <vt:lpstr>Bebas Neue</vt:lpstr>
      <vt:lpstr>Calibri</vt:lpstr>
      <vt:lpstr>Calibri Light</vt:lpstr>
      <vt:lpstr>Cambria</vt:lpstr>
      <vt:lpstr>Karla</vt:lpstr>
      <vt:lpstr>Times New Roman</vt:lpstr>
      <vt:lpstr>UTM Avo</vt:lpstr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2023-12-04T07:50:50Z</dcterms:created>
  <dcterms:modified xsi:type="dcterms:W3CDTF">2023-12-04T13:47:56Z</dcterms:modified>
</cp:coreProperties>
</file>