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5" r:id="rId3"/>
  </p:sldMasterIdLst>
  <p:notesMasterIdLst>
    <p:notesMasterId r:id="rId19"/>
  </p:notesMasterIdLst>
  <p:sldIdLst>
    <p:sldId id="288" r:id="rId4"/>
    <p:sldId id="303" r:id="rId5"/>
    <p:sldId id="285" r:id="rId6"/>
    <p:sldId id="260" r:id="rId7"/>
    <p:sldId id="304" r:id="rId8"/>
    <p:sldId id="322" r:id="rId9"/>
    <p:sldId id="302" r:id="rId10"/>
    <p:sldId id="328" r:id="rId11"/>
    <p:sldId id="309" r:id="rId12"/>
    <p:sldId id="307" r:id="rId13"/>
    <p:sldId id="327" r:id="rId14"/>
    <p:sldId id="329" r:id="rId15"/>
    <p:sldId id="330" r:id="rId16"/>
    <p:sldId id="331" r:id="rId17"/>
    <p:sldId id="281"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644"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5F6633-F56A-4FC4-8D94-7E6F74C464C3}" type="datetimeFigureOut">
              <a:rPr lang="en-US" smtClean="0"/>
              <a:t>12/8/2023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3A1615-71DB-467F-90A0-B1CBF04A2E60}" type="slidenum">
              <a:rPr lang="en-US" smtClean="0"/>
              <a:t>‹#›</a:t>
            </a:fld>
            <a:endParaRPr lang="en-US"/>
          </a:p>
        </p:txBody>
      </p:sp>
    </p:spTree>
    <p:extLst>
      <p:ext uri="{BB962C8B-B14F-4D97-AF65-F5344CB8AC3E}">
        <p14:creationId xmlns:p14="http://schemas.microsoft.com/office/powerpoint/2010/main" val="20898096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GB" altLang="en-US"/>
              <a:t>Hỏi bài cũ</a:t>
            </a:r>
          </a:p>
          <a:p>
            <a:endParaRPr lang="en-GB"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GB" altLang="en-US"/>
              <a:t>Qua đến mỗi hoạt động, GV nói là đến trạm mới trên chuyến hành trình của mình</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70F956-FC7D-4434-9D9E-CC985997F4EF}"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GB" altLang="en-US"/>
              <a:t>Tùy tình hình thực tế trên lớp, GV đưa từ học sinh viết sai vào để sửa chữa</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GB" altLang="en-US"/>
              <a:t>Tùy theo tình hình lớp, GV thêm vào dấu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GB" altLang="en-US"/>
              <a:t>Tùy tình hình thực tế trên lớp, GV đưa từ học sinh viết sai vào để sửa chữa</a:t>
            </a:r>
          </a:p>
        </p:txBody>
      </p:sp>
    </p:spTree>
    <p:extLst>
      <p:ext uri="{BB962C8B-B14F-4D97-AF65-F5344CB8AC3E}">
        <p14:creationId xmlns:p14="http://schemas.microsoft.com/office/powerpoint/2010/main" val="32077002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70F956-FC7D-4434-9D9E-CC985997F4EF}"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71284" y="3873500"/>
            <a:ext cx="17807885" cy="2672773"/>
          </a:xfrm>
        </p:spPr>
        <p:txBody>
          <a:bodyPr/>
          <a:lstStyle/>
          <a:p>
            <a:r>
              <a:rPr lang="en-US"/>
              <a:t>Click to edit Master title style</a:t>
            </a:r>
          </a:p>
        </p:txBody>
      </p:sp>
      <p:sp>
        <p:nvSpPr>
          <p:cNvPr id="3" name="Subtitle 2"/>
          <p:cNvSpPr>
            <a:spLocks noGrp="1"/>
          </p:cNvSpPr>
          <p:nvPr>
            <p:ph type="subTitle" idx="1"/>
          </p:nvPr>
        </p:nvSpPr>
        <p:spPr>
          <a:xfrm>
            <a:off x="3142568" y="7065818"/>
            <a:ext cx="14665317" cy="3186545"/>
          </a:xfrm>
        </p:spPr>
        <p:txBody>
          <a:bodyPr/>
          <a:lstStyle>
            <a:lvl1pPr marL="0" indent="0" algn="ctr">
              <a:buNone/>
              <a:defRPr>
                <a:solidFill>
                  <a:schemeClr val="tx1">
                    <a:tint val="75000"/>
                  </a:schemeClr>
                </a:solidFill>
              </a:defRPr>
            </a:lvl1pPr>
            <a:lvl2pPr marL="831215" indent="0" algn="ctr">
              <a:buNone/>
              <a:defRPr>
                <a:solidFill>
                  <a:schemeClr val="tx1">
                    <a:tint val="75000"/>
                  </a:schemeClr>
                </a:solidFill>
              </a:defRPr>
            </a:lvl2pPr>
            <a:lvl3pPr marL="1662430" indent="0" algn="ctr">
              <a:buNone/>
              <a:defRPr>
                <a:solidFill>
                  <a:schemeClr val="tx1">
                    <a:tint val="75000"/>
                  </a:schemeClr>
                </a:solidFill>
              </a:defRPr>
            </a:lvl3pPr>
            <a:lvl4pPr marL="2493645" indent="0" algn="ctr">
              <a:buNone/>
              <a:defRPr>
                <a:solidFill>
                  <a:schemeClr val="tx1">
                    <a:tint val="75000"/>
                  </a:schemeClr>
                </a:solidFill>
              </a:defRPr>
            </a:lvl4pPr>
            <a:lvl5pPr marL="3324860" indent="0" algn="ctr">
              <a:buNone/>
              <a:defRPr>
                <a:solidFill>
                  <a:schemeClr val="tx1">
                    <a:tint val="75000"/>
                  </a:schemeClr>
                </a:solidFill>
              </a:defRPr>
            </a:lvl5pPr>
            <a:lvl6pPr marL="4156075" indent="0" algn="ctr">
              <a:buNone/>
              <a:defRPr>
                <a:solidFill>
                  <a:schemeClr val="tx1">
                    <a:tint val="75000"/>
                  </a:schemeClr>
                </a:solidFill>
              </a:defRPr>
            </a:lvl6pPr>
            <a:lvl7pPr marL="4987925" indent="0" algn="ctr">
              <a:buNone/>
              <a:defRPr>
                <a:solidFill>
                  <a:schemeClr val="tx1">
                    <a:tint val="75000"/>
                  </a:schemeClr>
                </a:solidFill>
              </a:defRPr>
            </a:lvl7pPr>
            <a:lvl8pPr marL="5819140" indent="0" algn="ctr">
              <a:buNone/>
              <a:defRPr>
                <a:solidFill>
                  <a:schemeClr val="tx1">
                    <a:tint val="75000"/>
                  </a:schemeClr>
                </a:solidFill>
              </a:defRPr>
            </a:lvl8pPr>
            <a:lvl9pPr marL="665035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12/8/2023</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1925545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p>
            <a:r>
              <a:rPr lang="en-US"/>
              <a:t>Click to edit Master title style</a:t>
            </a:r>
          </a:p>
        </p:txBody>
      </p:sp>
      <p:sp>
        <p:nvSpPr>
          <p:cNvPr id="3" name="Vertical Text Placeholder 2"/>
          <p:cNvSpPr>
            <a:spLocks noGrp="1"/>
          </p:cNvSpPr>
          <p:nvPr>
            <p:ph type="body" orient="vert" idx="1"/>
          </p:nvPr>
        </p:nvSpPr>
        <p:spPr>
          <a:xfrm>
            <a:off x="1047523" y="2909455"/>
            <a:ext cx="18855408" cy="82290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12/8/2023</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31001206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189079" y="499342"/>
            <a:ext cx="4713852" cy="1063913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47523" y="499342"/>
            <a:ext cx="13792382" cy="1063913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12/8/2023</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34870085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71284" y="3873500"/>
            <a:ext cx="17807885" cy="2672773"/>
          </a:xfrm>
        </p:spPr>
        <p:txBody>
          <a:bodyPr/>
          <a:lstStyle/>
          <a:p>
            <a:r>
              <a:rPr lang="en-US"/>
              <a:t>Click to edit Master title style</a:t>
            </a:r>
          </a:p>
        </p:txBody>
      </p:sp>
      <p:sp>
        <p:nvSpPr>
          <p:cNvPr id="3" name="Subtitle 2"/>
          <p:cNvSpPr>
            <a:spLocks noGrp="1"/>
          </p:cNvSpPr>
          <p:nvPr>
            <p:ph type="subTitle" idx="1"/>
          </p:nvPr>
        </p:nvSpPr>
        <p:spPr>
          <a:xfrm>
            <a:off x="3142568" y="7065818"/>
            <a:ext cx="14665317" cy="3186545"/>
          </a:xfrm>
        </p:spPr>
        <p:txBody>
          <a:bodyPr/>
          <a:lstStyle>
            <a:lvl1pPr marL="0" indent="0" algn="ctr">
              <a:buNone/>
              <a:defRPr>
                <a:solidFill>
                  <a:schemeClr val="tx1">
                    <a:tint val="75000"/>
                  </a:schemeClr>
                </a:solidFill>
              </a:defRPr>
            </a:lvl1pPr>
            <a:lvl2pPr marL="831215" indent="0" algn="ctr">
              <a:buNone/>
              <a:defRPr>
                <a:solidFill>
                  <a:schemeClr val="tx1">
                    <a:tint val="75000"/>
                  </a:schemeClr>
                </a:solidFill>
              </a:defRPr>
            </a:lvl2pPr>
            <a:lvl3pPr marL="1662430" indent="0" algn="ctr">
              <a:buNone/>
              <a:defRPr>
                <a:solidFill>
                  <a:schemeClr val="tx1">
                    <a:tint val="75000"/>
                  </a:schemeClr>
                </a:solidFill>
              </a:defRPr>
            </a:lvl3pPr>
            <a:lvl4pPr marL="2493645" indent="0" algn="ctr">
              <a:buNone/>
              <a:defRPr>
                <a:solidFill>
                  <a:schemeClr val="tx1">
                    <a:tint val="75000"/>
                  </a:schemeClr>
                </a:solidFill>
              </a:defRPr>
            </a:lvl4pPr>
            <a:lvl5pPr marL="3324860" indent="0" algn="ctr">
              <a:buNone/>
              <a:defRPr>
                <a:solidFill>
                  <a:schemeClr val="tx1">
                    <a:tint val="75000"/>
                  </a:schemeClr>
                </a:solidFill>
              </a:defRPr>
            </a:lvl5pPr>
            <a:lvl6pPr marL="4156075" indent="0" algn="ctr">
              <a:buNone/>
              <a:defRPr>
                <a:solidFill>
                  <a:schemeClr val="tx1">
                    <a:tint val="75000"/>
                  </a:schemeClr>
                </a:solidFill>
              </a:defRPr>
            </a:lvl6pPr>
            <a:lvl7pPr marL="4987925" indent="0" algn="ctr">
              <a:buNone/>
              <a:defRPr>
                <a:solidFill>
                  <a:schemeClr val="tx1">
                    <a:tint val="75000"/>
                  </a:schemeClr>
                </a:solidFill>
              </a:defRPr>
            </a:lvl7pPr>
            <a:lvl8pPr marL="5819140" indent="0" algn="ctr">
              <a:buNone/>
              <a:defRPr>
                <a:solidFill>
                  <a:schemeClr val="tx1">
                    <a:tint val="75000"/>
                  </a:schemeClr>
                </a:solidFill>
              </a:defRPr>
            </a:lvl8pPr>
            <a:lvl9pPr marL="665035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12/8/2023</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9551431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p>
            <a:r>
              <a:rPr lang="en-US"/>
              <a:t>Click to edit Master title style</a:t>
            </a:r>
          </a:p>
        </p:txBody>
      </p:sp>
      <p:sp>
        <p:nvSpPr>
          <p:cNvPr id="3" name="Content Placeholder 2"/>
          <p:cNvSpPr>
            <a:spLocks noGrp="1"/>
          </p:cNvSpPr>
          <p:nvPr>
            <p:ph idx="1"/>
          </p:nvPr>
        </p:nvSpPr>
        <p:spPr>
          <a:xfrm>
            <a:off x="1047523" y="2909455"/>
            <a:ext cx="18855408" cy="822902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12/8/2023</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42326930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54941" y="8012545"/>
            <a:ext cx="17807885" cy="2476500"/>
          </a:xfrm>
        </p:spPr>
        <p:txBody>
          <a:bodyPr anchor="t"/>
          <a:lstStyle>
            <a:lvl1pPr algn="l">
              <a:defRPr sz="7275" b="1" cap="all"/>
            </a:lvl1pPr>
          </a:lstStyle>
          <a:p>
            <a:r>
              <a:rPr lang="en-US"/>
              <a:t>Click to edit Master title style</a:t>
            </a:r>
          </a:p>
        </p:txBody>
      </p:sp>
      <p:sp>
        <p:nvSpPr>
          <p:cNvPr id="3" name="Text Placeholder 2"/>
          <p:cNvSpPr>
            <a:spLocks noGrp="1"/>
          </p:cNvSpPr>
          <p:nvPr>
            <p:ph type="body" idx="1"/>
          </p:nvPr>
        </p:nvSpPr>
        <p:spPr>
          <a:xfrm>
            <a:off x="1654941" y="5284933"/>
            <a:ext cx="17807885" cy="2727613"/>
          </a:xfrm>
        </p:spPr>
        <p:txBody>
          <a:bodyPr anchor="b"/>
          <a:lstStyle>
            <a:lvl1pPr marL="0" indent="0">
              <a:buNone/>
              <a:defRPr sz="3635">
                <a:solidFill>
                  <a:schemeClr val="tx1">
                    <a:tint val="75000"/>
                  </a:schemeClr>
                </a:solidFill>
              </a:defRPr>
            </a:lvl1pPr>
            <a:lvl2pPr marL="831215" indent="0">
              <a:buNone/>
              <a:defRPr sz="3275">
                <a:solidFill>
                  <a:schemeClr val="tx1">
                    <a:tint val="75000"/>
                  </a:schemeClr>
                </a:solidFill>
              </a:defRPr>
            </a:lvl2pPr>
            <a:lvl3pPr marL="1662430" indent="0">
              <a:buNone/>
              <a:defRPr sz="2910">
                <a:solidFill>
                  <a:schemeClr val="tx1">
                    <a:tint val="75000"/>
                  </a:schemeClr>
                </a:solidFill>
              </a:defRPr>
            </a:lvl3pPr>
            <a:lvl4pPr marL="2493645" indent="0">
              <a:buNone/>
              <a:defRPr sz="2545">
                <a:solidFill>
                  <a:schemeClr val="tx1">
                    <a:tint val="75000"/>
                  </a:schemeClr>
                </a:solidFill>
              </a:defRPr>
            </a:lvl4pPr>
            <a:lvl5pPr marL="3324860" indent="0">
              <a:buNone/>
              <a:defRPr sz="2545">
                <a:solidFill>
                  <a:schemeClr val="tx1">
                    <a:tint val="75000"/>
                  </a:schemeClr>
                </a:solidFill>
              </a:defRPr>
            </a:lvl5pPr>
            <a:lvl6pPr marL="4156075" indent="0">
              <a:buNone/>
              <a:defRPr sz="2545">
                <a:solidFill>
                  <a:schemeClr val="tx1">
                    <a:tint val="75000"/>
                  </a:schemeClr>
                </a:solidFill>
              </a:defRPr>
            </a:lvl6pPr>
            <a:lvl7pPr marL="4987925" indent="0">
              <a:buNone/>
              <a:defRPr sz="2545">
                <a:solidFill>
                  <a:schemeClr val="tx1">
                    <a:tint val="75000"/>
                  </a:schemeClr>
                </a:solidFill>
              </a:defRPr>
            </a:lvl7pPr>
            <a:lvl8pPr marL="5819140" indent="0">
              <a:buNone/>
              <a:defRPr sz="2545">
                <a:solidFill>
                  <a:schemeClr val="tx1">
                    <a:tint val="75000"/>
                  </a:schemeClr>
                </a:solidFill>
              </a:defRPr>
            </a:lvl8pPr>
            <a:lvl9pPr marL="6650355" indent="0">
              <a:buNone/>
              <a:defRPr sz="254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12/8/2023</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11500935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5"/>
          <p:cNvPicPr>
            <a:picLocks noGrp="1" noChangeAspect="1"/>
          </p:cNvPicPr>
          <p:nvPr>
            <p:ph sz="half" idx="2"/>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28600" y="6324600"/>
            <a:ext cx="13049250" cy="1343025"/>
          </a:xfrm>
          <a:prstGeom prst="rect">
            <a:avLst/>
          </a:prstGeom>
        </p:spPr>
      </p:pic>
      <p:pic>
        <p:nvPicPr>
          <p:cNvPr id="9" name="Picture 2"/>
          <p:cNvPicPr>
            <a:picLocks noGrp="1" noChangeAspect="1"/>
          </p:cNvPicPr>
          <p:nvPr>
            <p:ph sz="half" idx="1"/>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228600" y="4648200"/>
            <a:ext cx="2786380" cy="2098040"/>
          </a:xfrm>
          <a:prstGeom prst="rect">
            <a:avLst/>
          </a:prstGeom>
        </p:spPr>
      </p:pic>
      <p:pic>
        <p:nvPicPr>
          <p:cNvPr id="10" name="Picture 7"/>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063480" y="152400"/>
            <a:ext cx="2128520" cy="1684020"/>
          </a:xfrm>
          <a:prstGeom prst="rect">
            <a:avLst/>
          </a:prstGeom>
        </p:spPr>
      </p:pic>
    </p:spTree>
    <p:extLst>
      <p:ext uri="{BB962C8B-B14F-4D97-AF65-F5344CB8AC3E}">
        <p14:creationId xmlns:p14="http://schemas.microsoft.com/office/powerpoint/2010/main" val="42460701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47523" y="2791115"/>
            <a:ext cx="9256755" cy="1163204"/>
          </a:xfrm>
        </p:spPr>
        <p:txBody>
          <a:bodyPr anchor="b"/>
          <a:lstStyle>
            <a:lvl1pPr marL="0" indent="0">
              <a:buNone/>
              <a:defRPr sz="4365" b="1"/>
            </a:lvl1pPr>
            <a:lvl2pPr marL="831215" indent="0">
              <a:buNone/>
              <a:defRPr sz="3635" b="1"/>
            </a:lvl2pPr>
            <a:lvl3pPr marL="1662430" indent="0">
              <a:buNone/>
              <a:defRPr sz="3275" b="1"/>
            </a:lvl3pPr>
            <a:lvl4pPr marL="2493645" indent="0">
              <a:buNone/>
              <a:defRPr sz="2910" b="1"/>
            </a:lvl4pPr>
            <a:lvl5pPr marL="3324860" indent="0">
              <a:buNone/>
              <a:defRPr sz="2910" b="1"/>
            </a:lvl5pPr>
            <a:lvl6pPr marL="4156075" indent="0">
              <a:buNone/>
              <a:defRPr sz="2910" b="1"/>
            </a:lvl6pPr>
            <a:lvl7pPr marL="4987925" indent="0">
              <a:buNone/>
              <a:defRPr sz="2910" b="1"/>
            </a:lvl7pPr>
            <a:lvl8pPr marL="5819140" indent="0">
              <a:buNone/>
              <a:defRPr sz="2910" b="1"/>
            </a:lvl8pPr>
            <a:lvl9pPr marL="6650355" indent="0">
              <a:buNone/>
              <a:defRPr sz="2910" b="1"/>
            </a:lvl9pPr>
          </a:lstStyle>
          <a:p>
            <a:pPr lvl="0"/>
            <a:r>
              <a:rPr lang="en-US"/>
              <a:t>Click to edit Master text styles</a:t>
            </a:r>
          </a:p>
        </p:txBody>
      </p:sp>
      <p:sp>
        <p:nvSpPr>
          <p:cNvPr id="4" name="Content Placeholder 3"/>
          <p:cNvSpPr>
            <a:spLocks noGrp="1"/>
          </p:cNvSpPr>
          <p:nvPr>
            <p:ph sz="half" idx="2"/>
          </p:nvPr>
        </p:nvSpPr>
        <p:spPr>
          <a:xfrm>
            <a:off x="1047523" y="3954318"/>
            <a:ext cx="9256755" cy="7184160"/>
          </a:xfrm>
        </p:spPr>
        <p:txBody>
          <a:bodyPr/>
          <a:lstStyle>
            <a:lvl1pPr>
              <a:defRPr sz="4365"/>
            </a:lvl1pPr>
            <a:lvl2pPr>
              <a:defRPr sz="3635"/>
            </a:lvl2pPr>
            <a:lvl3pPr>
              <a:defRPr sz="3275"/>
            </a:lvl3pPr>
            <a:lvl4pPr>
              <a:defRPr sz="2910"/>
            </a:lvl4pPr>
            <a:lvl5pPr>
              <a:defRPr sz="2910"/>
            </a:lvl5pPr>
            <a:lvl6pPr>
              <a:defRPr sz="2910"/>
            </a:lvl6pPr>
            <a:lvl7pPr>
              <a:defRPr sz="2910"/>
            </a:lvl7pPr>
            <a:lvl8pPr>
              <a:defRPr sz="2910"/>
            </a:lvl8pPr>
            <a:lvl9pPr>
              <a:defRPr sz="291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0642539" y="2791115"/>
            <a:ext cx="9260391" cy="1163204"/>
          </a:xfrm>
        </p:spPr>
        <p:txBody>
          <a:bodyPr anchor="b"/>
          <a:lstStyle>
            <a:lvl1pPr marL="0" indent="0">
              <a:buNone/>
              <a:defRPr sz="4365" b="1"/>
            </a:lvl1pPr>
            <a:lvl2pPr marL="831215" indent="0">
              <a:buNone/>
              <a:defRPr sz="3635" b="1"/>
            </a:lvl2pPr>
            <a:lvl3pPr marL="1662430" indent="0">
              <a:buNone/>
              <a:defRPr sz="3275" b="1"/>
            </a:lvl3pPr>
            <a:lvl4pPr marL="2493645" indent="0">
              <a:buNone/>
              <a:defRPr sz="2910" b="1"/>
            </a:lvl4pPr>
            <a:lvl5pPr marL="3324860" indent="0">
              <a:buNone/>
              <a:defRPr sz="2910" b="1"/>
            </a:lvl5pPr>
            <a:lvl6pPr marL="4156075" indent="0">
              <a:buNone/>
              <a:defRPr sz="2910" b="1"/>
            </a:lvl6pPr>
            <a:lvl7pPr marL="4987925" indent="0">
              <a:buNone/>
              <a:defRPr sz="2910" b="1"/>
            </a:lvl7pPr>
            <a:lvl8pPr marL="5819140" indent="0">
              <a:buNone/>
              <a:defRPr sz="2910" b="1"/>
            </a:lvl8pPr>
            <a:lvl9pPr marL="6650355" indent="0">
              <a:buNone/>
              <a:defRPr sz="2910" b="1"/>
            </a:lvl9pPr>
          </a:lstStyle>
          <a:p>
            <a:pPr lvl="0"/>
            <a:r>
              <a:rPr lang="en-US"/>
              <a:t>Click to edit Master text styles</a:t>
            </a:r>
          </a:p>
        </p:txBody>
      </p:sp>
      <p:sp>
        <p:nvSpPr>
          <p:cNvPr id="6" name="Content Placeholder 5"/>
          <p:cNvSpPr>
            <a:spLocks noGrp="1"/>
          </p:cNvSpPr>
          <p:nvPr>
            <p:ph sz="quarter" idx="4"/>
          </p:nvPr>
        </p:nvSpPr>
        <p:spPr>
          <a:xfrm>
            <a:off x="10642539" y="3954318"/>
            <a:ext cx="9260391" cy="7184160"/>
          </a:xfrm>
        </p:spPr>
        <p:txBody>
          <a:bodyPr/>
          <a:lstStyle>
            <a:lvl1pPr>
              <a:defRPr sz="4365"/>
            </a:lvl1pPr>
            <a:lvl2pPr>
              <a:defRPr sz="3635"/>
            </a:lvl2pPr>
            <a:lvl3pPr>
              <a:defRPr sz="3275"/>
            </a:lvl3pPr>
            <a:lvl4pPr>
              <a:defRPr sz="2910"/>
            </a:lvl4pPr>
            <a:lvl5pPr>
              <a:defRPr sz="2910"/>
            </a:lvl5pPr>
            <a:lvl6pPr>
              <a:defRPr sz="2910"/>
            </a:lvl6pPr>
            <a:lvl7pPr>
              <a:defRPr sz="2910"/>
            </a:lvl7pPr>
            <a:lvl8pPr>
              <a:defRPr sz="2910"/>
            </a:lvl8pPr>
            <a:lvl9pPr>
              <a:defRPr sz="291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047523" y="11557000"/>
            <a:ext cx="4888439" cy="663864"/>
          </a:xfrm>
        </p:spPr>
        <p:txBody>
          <a:bodyPr/>
          <a:lstStyle/>
          <a:p>
            <a:fld id="{1D8BD707-D9CF-40AE-B4C6-C98DA3205C09}" type="datetimeFigureOut">
              <a:rPr lang="en-US" smtClean="0"/>
              <a:t>12/8/2023</a:t>
            </a:fld>
            <a:endParaRPr lang="en-US"/>
          </a:p>
        </p:txBody>
      </p:sp>
      <p:sp>
        <p:nvSpPr>
          <p:cNvPr id="8" name="Footer Placeholder 7"/>
          <p:cNvSpPr>
            <a:spLocks noGrp="1"/>
          </p:cNvSpPr>
          <p:nvPr>
            <p:ph type="ftr" sz="quarter" idx="11"/>
          </p:nvPr>
        </p:nvSpPr>
        <p:spPr>
          <a:xfrm>
            <a:off x="7158072" y="11557000"/>
            <a:ext cx="6634310" cy="663864"/>
          </a:xfrm>
        </p:spPr>
        <p:txBody>
          <a:bodyPr/>
          <a:lstStyle/>
          <a:p>
            <a:endParaRPr lang="en-US"/>
          </a:p>
        </p:txBody>
      </p:sp>
      <p:sp>
        <p:nvSpPr>
          <p:cNvPr id="9" name="Slide Number Placeholder 8"/>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42418650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p>
            <a:r>
              <a:rPr lang="en-US"/>
              <a:t>Click to edit Master title style</a:t>
            </a:r>
          </a:p>
        </p:txBody>
      </p:sp>
      <p:sp>
        <p:nvSpPr>
          <p:cNvPr id="3" name="Date Placeholder 2"/>
          <p:cNvSpPr>
            <a:spLocks noGrp="1"/>
          </p:cNvSpPr>
          <p:nvPr>
            <p:ph type="dt" sz="half" idx="10"/>
          </p:nvPr>
        </p:nvSpPr>
        <p:spPr>
          <a:xfrm>
            <a:off x="1047523" y="11557000"/>
            <a:ext cx="4888439" cy="663864"/>
          </a:xfrm>
        </p:spPr>
        <p:txBody>
          <a:bodyPr/>
          <a:lstStyle/>
          <a:p>
            <a:fld id="{1D8BD707-D9CF-40AE-B4C6-C98DA3205C09}" type="datetimeFigureOut">
              <a:rPr lang="en-US" smtClean="0"/>
              <a:t>12/8/2023</a:t>
            </a:fld>
            <a:endParaRPr lang="en-US"/>
          </a:p>
        </p:txBody>
      </p:sp>
      <p:sp>
        <p:nvSpPr>
          <p:cNvPr id="4" name="Footer Placeholder 3"/>
          <p:cNvSpPr>
            <a:spLocks noGrp="1"/>
          </p:cNvSpPr>
          <p:nvPr>
            <p:ph type="ftr" sz="quarter" idx="11"/>
          </p:nvPr>
        </p:nvSpPr>
        <p:spPr>
          <a:xfrm>
            <a:off x="7158072" y="11557000"/>
            <a:ext cx="6634310" cy="663864"/>
          </a:xfrm>
        </p:spPr>
        <p:txBody>
          <a:bodyPr/>
          <a:lstStyle/>
          <a:p>
            <a:endParaRPr lang="en-US"/>
          </a:p>
        </p:txBody>
      </p:sp>
      <p:sp>
        <p:nvSpPr>
          <p:cNvPr id="5" name="Slide Number Placeholder 4"/>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21275720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accent6">
            <a:lumMod val="20000"/>
            <a:lumOff val="80000"/>
            <a:alpha val="11000"/>
          </a:schemeClr>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47523" y="11557000"/>
            <a:ext cx="4888439" cy="663864"/>
          </a:xfrm>
        </p:spPr>
        <p:txBody>
          <a:bodyPr/>
          <a:lstStyle/>
          <a:p>
            <a:fld id="{1D8BD707-D9CF-40AE-B4C6-C98DA3205C09}" type="datetimeFigureOut">
              <a:rPr lang="en-US" smtClean="0"/>
              <a:t>12/8/2023</a:t>
            </a:fld>
            <a:endParaRPr lang="en-US"/>
          </a:p>
        </p:txBody>
      </p:sp>
      <p:sp>
        <p:nvSpPr>
          <p:cNvPr id="3" name="Footer Placeholder 2"/>
          <p:cNvSpPr>
            <a:spLocks noGrp="1"/>
          </p:cNvSpPr>
          <p:nvPr>
            <p:ph type="ftr" sz="quarter" idx="11"/>
          </p:nvPr>
        </p:nvSpPr>
        <p:spPr>
          <a:xfrm>
            <a:off x="7158072" y="11557000"/>
            <a:ext cx="6634310" cy="663864"/>
          </a:xfrm>
        </p:spPr>
        <p:txBody>
          <a:bodyPr/>
          <a:lstStyle/>
          <a:p>
            <a:endParaRPr lang="en-US"/>
          </a:p>
        </p:txBody>
      </p:sp>
      <p:sp>
        <p:nvSpPr>
          <p:cNvPr id="4" name="Slide Number Placeholder 3"/>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36452577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47523" y="496455"/>
            <a:ext cx="6892555" cy="2112818"/>
          </a:xfrm>
        </p:spPr>
        <p:txBody>
          <a:bodyPr anchor="b"/>
          <a:lstStyle>
            <a:lvl1pPr algn="l">
              <a:defRPr sz="3635" b="1"/>
            </a:lvl1pPr>
          </a:lstStyle>
          <a:p>
            <a:r>
              <a:rPr lang="en-US"/>
              <a:t>Click to edit Master title style</a:t>
            </a:r>
          </a:p>
        </p:txBody>
      </p:sp>
      <p:sp>
        <p:nvSpPr>
          <p:cNvPr id="3" name="Content Placeholder 2"/>
          <p:cNvSpPr>
            <a:spLocks noGrp="1"/>
          </p:cNvSpPr>
          <p:nvPr>
            <p:ph idx="1"/>
          </p:nvPr>
        </p:nvSpPr>
        <p:spPr>
          <a:xfrm>
            <a:off x="8191045" y="496455"/>
            <a:ext cx="11711885" cy="10642024"/>
          </a:xfrm>
        </p:spPr>
        <p:txBody>
          <a:bodyPr/>
          <a:lstStyle>
            <a:lvl1pPr>
              <a:defRPr sz="5820"/>
            </a:lvl1pPr>
            <a:lvl2pPr>
              <a:defRPr sz="5090"/>
            </a:lvl2pPr>
            <a:lvl3pPr>
              <a:defRPr sz="4365"/>
            </a:lvl3pPr>
            <a:lvl4pPr>
              <a:defRPr sz="3635"/>
            </a:lvl4pPr>
            <a:lvl5pPr>
              <a:defRPr sz="3635"/>
            </a:lvl5pPr>
            <a:lvl6pPr>
              <a:defRPr sz="3635"/>
            </a:lvl6pPr>
            <a:lvl7pPr>
              <a:defRPr sz="3635"/>
            </a:lvl7pPr>
            <a:lvl8pPr>
              <a:defRPr sz="3635"/>
            </a:lvl8pPr>
            <a:lvl9pPr>
              <a:defRPr sz="36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47523" y="2609273"/>
            <a:ext cx="6892555" cy="8529205"/>
          </a:xfrm>
        </p:spPr>
        <p:txBody>
          <a:bodyPr/>
          <a:lstStyle>
            <a:lvl1pPr marL="0" indent="0">
              <a:buNone/>
              <a:defRPr sz="2545"/>
            </a:lvl1pPr>
            <a:lvl2pPr marL="831215" indent="0">
              <a:buNone/>
              <a:defRPr sz="2180"/>
            </a:lvl2pPr>
            <a:lvl3pPr marL="1662430" indent="0">
              <a:buNone/>
              <a:defRPr sz="1820"/>
            </a:lvl3pPr>
            <a:lvl4pPr marL="2493645" indent="0">
              <a:buNone/>
              <a:defRPr sz="1635"/>
            </a:lvl4pPr>
            <a:lvl5pPr marL="3324860" indent="0">
              <a:buNone/>
              <a:defRPr sz="1635"/>
            </a:lvl5pPr>
            <a:lvl6pPr marL="4156075" indent="0">
              <a:buNone/>
              <a:defRPr sz="1635"/>
            </a:lvl6pPr>
            <a:lvl7pPr marL="4987925" indent="0">
              <a:buNone/>
              <a:defRPr sz="1635"/>
            </a:lvl7pPr>
            <a:lvl8pPr marL="5819140" indent="0">
              <a:buNone/>
              <a:defRPr sz="1635"/>
            </a:lvl8pPr>
            <a:lvl9pPr marL="6650355" indent="0">
              <a:buNone/>
              <a:defRPr sz="1635"/>
            </a:lvl9pPr>
          </a:lstStyle>
          <a:p>
            <a:pPr lvl="0"/>
            <a:r>
              <a:rPr lang="en-US"/>
              <a:t>Click to edit Master text styles</a:t>
            </a:r>
          </a:p>
        </p:txBody>
      </p:sp>
      <p:sp>
        <p:nvSpPr>
          <p:cNvPr id="5" name="Date Placeholder 4"/>
          <p:cNvSpPr>
            <a:spLocks noGrp="1"/>
          </p:cNvSpPr>
          <p:nvPr>
            <p:ph type="dt" sz="half" idx="10"/>
          </p:nvPr>
        </p:nvSpPr>
        <p:spPr>
          <a:xfrm>
            <a:off x="1047523" y="11557000"/>
            <a:ext cx="4888439" cy="663864"/>
          </a:xfrm>
        </p:spPr>
        <p:txBody>
          <a:bodyPr/>
          <a:lstStyle/>
          <a:p>
            <a:fld id="{1D8BD707-D9CF-40AE-B4C6-C98DA3205C09}" type="datetimeFigureOut">
              <a:rPr lang="en-US" smtClean="0"/>
              <a:t>12/8/2023</a:t>
            </a:fld>
            <a:endParaRPr lang="en-US"/>
          </a:p>
        </p:txBody>
      </p:sp>
      <p:sp>
        <p:nvSpPr>
          <p:cNvPr id="6" name="Footer Placeholder 5"/>
          <p:cNvSpPr>
            <a:spLocks noGrp="1"/>
          </p:cNvSpPr>
          <p:nvPr>
            <p:ph type="ftr" sz="quarter" idx="11"/>
          </p:nvPr>
        </p:nvSpPr>
        <p:spPr>
          <a:xfrm>
            <a:off x="7158072" y="11557000"/>
            <a:ext cx="6634310" cy="663864"/>
          </a:xfrm>
        </p:spPr>
        <p:txBody>
          <a:bodyPr/>
          <a:lstStyle/>
          <a:p>
            <a:endParaRPr lang="en-US"/>
          </a:p>
        </p:txBody>
      </p:sp>
      <p:sp>
        <p:nvSpPr>
          <p:cNvPr id="7" name="Slide Number Placeholder 6"/>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14906903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06303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06436" y="8728364"/>
            <a:ext cx="12570272" cy="1030433"/>
          </a:xfrm>
        </p:spPr>
        <p:txBody>
          <a:bodyPr anchor="b"/>
          <a:lstStyle>
            <a:lvl1pPr algn="l">
              <a:defRPr sz="3635" b="1"/>
            </a:lvl1pPr>
          </a:lstStyle>
          <a:p>
            <a:r>
              <a:rPr lang="en-US"/>
              <a:t>Click to edit Master title style</a:t>
            </a:r>
          </a:p>
        </p:txBody>
      </p:sp>
      <p:sp>
        <p:nvSpPr>
          <p:cNvPr id="3" name="Picture Placeholder 2"/>
          <p:cNvSpPr>
            <a:spLocks noGrp="1"/>
          </p:cNvSpPr>
          <p:nvPr>
            <p:ph type="pic" idx="1"/>
          </p:nvPr>
        </p:nvSpPr>
        <p:spPr>
          <a:xfrm>
            <a:off x="4106436" y="1114136"/>
            <a:ext cx="12570272" cy="7481455"/>
          </a:xfrm>
        </p:spPr>
        <p:txBody>
          <a:bodyPr/>
          <a:lstStyle>
            <a:lvl1pPr marL="0" indent="0">
              <a:buNone/>
              <a:defRPr sz="5820"/>
            </a:lvl1pPr>
            <a:lvl2pPr marL="831215" indent="0">
              <a:buNone/>
              <a:defRPr sz="5090"/>
            </a:lvl2pPr>
            <a:lvl3pPr marL="1662430" indent="0">
              <a:buNone/>
              <a:defRPr sz="4365"/>
            </a:lvl3pPr>
            <a:lvl4pPr marL="2493645" indent="0">
              <a:buNone/>
              <a:defRPr sz="3635"/>
            </a:lvl4pPr>
            <a:lvl5pPr marL="3324860" indent="0">
              <a:buNone/>
              <a:defRPr sz="3635"/>
            </a:lvl5pPr>
            <a:lvl6pPr marL="4156075" indent="0">
              <a:buNone/>
              <a:defRPr sz="3635"/>
            </a:lvl6pPr>
            <a:lvl7pPr marL="4987925" indent="0">
              <a:buNone/>
              <a:defRPr sz="3635"/>
            </a:lvl7pPr>
            <a:lvl8pPr marL="5819140" indent="0">
              <a:buNone/>
              <a:defRPr sz="3635"/>
            </a:lvl8pPr>
            <a:lvl9pPr marL="6650355" indent="0">
              <a:buNone/>
              <a:defRPr sz="3635"/>
            </a:lvl9pPr>
          </a:lstStyle>
          <a:p>
            <a:endParaRPr lang="en-US"/>
          </a:p>
        </p:txBody>
      </p:sp>
      <p:sp>
        <p:nvSpPr>
          <p:cNvPr id="4" name="Text Placeholder 3"/>
          <p:cNvSpPr>
            <a:spLocks noGrp="1"/>
          </p:cNvSpPr>
          <p:nvPr>
            <p:ph type="body" sz="half" idx="2"/>
          </p:nvPr>
        </p:nvSpPr>
        <p:spPr>
          <a:xfrm>
            <a:off x="4106436" y="9758796"/>
            <a:ext cx="12570272" cy="1463385"/>
          </a:xfrm>
        </p:spPr>
        <p:txBody>
          <a:bodyPr/>
          <a:lstStyle>
            <a:lvl1pPr marL="0" indent="0">
              <a:buNone/>
              <a:defRPr sz="2545"/>
            </a:lvl1pPr>
            <a:lvl2pPr marL="831215" indent="0">
              <a:buNone/>
              <a:defRPr sz="2180"/>
            </a:lvl2pPr>
            <a:lvl3pPr marL="1662430" indent="0">
              <a:buNone/>
              <a:defRPr sz="1820"/>
            </a:lvl3pPr>
            <a:lvl4pPr marL="2493645" indent="0">
              <a:buNone/>
              <a:defRPr sz="1635"/>
            </a:lvl4pPr>
            <a:lvl5pPr marL="3324860" indent="0">
              <a:buNone/>
              <a:defRPr sz="1635"/>
            </a:lvl5pPr>
            <a:lvl6pPr marL="4156075" indent="0">
              <a:buNone/>
              <a:defRPr sz="1635"/>
            </a:lvl6pPr>
            <a:lvl7pPr marL="4987925" indent="0">
              <a:buNone/>
              <a:defRPr sz="1635"/>
            </a:lvl7pPr>
            <a:lvl8pPr marL="5819140" indent="0">
              <a:buNone/>
              <a:defRPr sz="1635"/>
            </a:lvl8pPr>
            <a:lvl9pPr marL="6650355" indent="0">
              <a:buNone/>
              <a:defRPr sz="1635"/>
            </a:lvl9pPr>
          </a:lstStyle>
          <a:p>
            <a:pPr lvl="0"/>
            <a:r>
              <a:rPr lang="en-US"/>
              <a:t>Click to edit Master text styles</a:t>
            </a:r>
          </a:p>
        </p:txBody>
      </p:sp>
      <p:sp>
        <p:nvSpPr>
          <p:cNvPr id="5" name="Date Placeholder 4"/>
          <p:cNvSpPr>
            <a:spLocks noGrp="1"/>
          </p:cNvSpPr>
          <p:nvPr>
            <p:ph type="dt" sz="half" idx="10"/>
          </p:nvPr>
        </p:nvSpPr>
        <p:spPr>
          <a:xfrm>
            <a:off x="1047523" y="11557000"/>
            <a:ext cx="4888439" cy="663864"/>
          </a:xfrm>
        </p:spPr>
        <p:txBody>
          <a:bodyPr/>
          <a:lstStyle/>
          <a:p>
            <a:fld id="{1D8BD707-D9CF-40AE-B4C6-C98DA3205C09}" type="datetimeFigureOut">
              <a:rPr lang="en-US" smtClean="0"/>
              <a:t>12/8/2023</a:t>
            </a:fld>
            <a:endParaRPr lang="en-US"/>
          </a:p>
        </p:txBody>
      </p:sp>
      <p:sp>
        <p:nvSpPr>
          <p:cNvPr id="6" name="Footer Placeholder 5"/>
          <p:cNvSpPr>
            <a:spLocks noGrp="1"/>
          </p:cNvSpPr>
          <p:nvPr>
            <p:ph type="ftr" sz="quarter" idx="11"/>
          </p:nvPr>
        </p:nvSpPr>
        <p:spPr>
          <a:xfrm>
            <a:off x="7158072" y="11557000"/>
            <a:ext cx="6634310" cy="663864"/>
          </a:xfrm>
        </p:spPr>
        <p:txBody>
          <a:bodyPr/>
          <a:lstStyle/>
          <a:p>
            <a:endParaRPr lang="en-US"/>
          </a:p>
        </p:txBody>
      </p:sp>
      <p:sp>
        <p:nvSpPr>
          <p:cNvPr id="7" name="Slide Number Placeholder 6"/>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16003298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p>
            <a:r>
              <a:rPr lang="en-US"/>
              <a:t>Click to edit Master title style</a:t>
            </a:r>
          </a:p>
        </p:txBody>
      </p:sp>
      <p:sp>
        <p:nvSpPr>
          <p:cNvPr id="3" name="Vertical Text Placeholder 2"/>
          <p:cNvSpPr>
            <a:spLocks noGrp="1"/>
          </p:cNvSpPr>
          <p:nvPr>
            <p:ph type="body" orient="vert" idx="1"/>
          </p:nvPr>
        </p:nvSpPr>
        <p:spPr>
          <a:xfrm>
            <a:off x="1047523" y="2909455"/>
            <a:ext cx="18855408" cy="82290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12/8/2023</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4258874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189079" y="499342"/>
            <a:ext cx="4713852" cy="1063913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47523" y="499342"/>
            <a:ext cx="13792382" cy="1063913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12/8/2023</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2139342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39825"/>
          </a:xfrm>
        </p:spPr>
        <p:txBody>
          <a:bodyPr/>
          <a:lstStyle/>
          <a:p>
            <a:r>
              <a:rPr lang="en-US"/>
              <a:t>Click to edit Master title style</a:t>
            </a:r>
          </a:p>
        </p:txBody>
      </p:sp>
      <p:sp>
        <p:nvSpPr>
          <p:cNvPr id="3" name="Table Placeholder 2"/>
          <p:cNvSpPr>
            <a:spLocks noGrp="1"/>
          </p:cNvSpPr>
          <p:nvPr>
            <p:ph type="tbl" idx="1"/>
          </p:nvPr>
        </p:nvSpPr>
        <p:spPr>
          <a:xfrm>
            <a:off x="609600" y="1600200"/>
            <a:ext cx="10972800" cy="4530725"/>
          </a:xfrm>
        </p:spPr>
        <p:txBody>
          <a:bodyPr/>
          <a:lstStyle/>
          <a:p>
            <a:pPr lvl="0"/>
            <a:endParaRPr lang="en-US" noProof="0"/>
          </a:p>
        </p:txBody>
      </p:sp>
      <p:sp>
        <p:nvSpPr>
          <p:cNvPr id="4" name="Rectangle 12"/>
          <p:cNvSpPr>
            <a:spLocks noGrp="1" noChangeArrowheads="1"/>
          </p:cNvSpPr>
          <p:nvPr>
            <p:ph type="dt" sz="half" idx="10"/>
          </p:nvPr>
        </p:nvSpPr>
        <p:spPr>
          <a:xfrm>
            <a:off x="609600" y="6248400"/>
            <a:ext cx="2844800" cy="457200"/>
          </a:xfrm>
        </p:spPr>
        <p:txBody>
          <a:bodyPr/>
          <a:lstStyle>
            <a:lvl1pPr>
              <a:defRPr/>
            </a:lvl1pPr>
          </a:lstStyle>
          <a:p>
            <a:pPr>
              <a:defRPr/>
            </a:pPr>
            <a:endParaRPr lang="en-US"/>
          </a:p>
        </p:txBody>
      </p:sp>
      <p:sp>
        <p:nvSpPr>
          <p:cNvPr id="5" name="Rectangle 13"/>
          <p:cNvSpPr>
            <a:spLocks noGrp="1" noChangeArrowheads="1"/>
          </p:cNvSpPr>
          <p:nvPr>
            <p:ph type="ftr" sz="quarter" idx="11"/>
          </p:nvPr>
        </p:nvSpPr>
        <p:spPr>
          <a:xfrm>
            <a:off x="4165600" y="6248400"/>
            <a:ext cx="3860800" cy="457200"/>
          </a:xfrm>
        </p:spPr>
        <p:txBody>
          <a:bodyPr/>
          <a:lstStyle>
            <a:lvl1pPr>
              <a:defRPr/>
            </a:lvl1pPr>
          </a:lstStyle>
          <a:p>
            <a:pPr>
              <a:defRPr/>
            </a:pPr>
            <a:endParaRPr lang="en-US"/>
          </a:p>
        </p:txBody>
      </p:sp>
      <p:sp>
        <p:nvSpPr>
          <p:cNvPr id="6" name="Rectangle 14"/>
          <p:cNvSpPr>
            <a:spLocks noGrp="1" noChangeArrowheads="1"/>
          </p:cNvSpPr>
          <p:nvPr>
            <p:ph type="sldNum" sz="quarter" idx="12"/>
          </p:nvPr>
        </p:nvSpPr>
        <p:spPr>
          <a:xfrm>
            <a:off x="8737600" y="6248400"/>
            <a:ext cx="2844800" cy="457200"/>
          </a:xfrm>
        </p:spPr>
        <p:txBody>
          <a:bodyPr/>
          <a:lstStyle>
            <a:lvl1pPr>
              <a:defRPr/>
            </a:lvl1pPr>
          </a:lstStyle>
          <a:p>
            <a:pPr>
              <a:defRPr/>
            </a:pPr>
            <a:fld id="{6CF8545F-6069-4609-9ECB-0278763638E9}" type="slidenum">
              <a:rPr lang="en-US"/>
              <a:t>‹#›</a:t>
            </a:fld>
            <a:endParaRPr lang="en-US"/>
          </a:p>
        </p:txBody>
      </p:sp>
    </p:spTree>
    <p:extLst>
      <p:ext uri="{BB962C8B-B14F-4D97-AF65-F5344CB8AC3E}">
        <p14:creationId xmlns:p14="http://schemas.microsoft.com/office/powerpoint/2010/main" val="55534082"/>
      </p:ext>
    </p:extLst>
  </p:cSld>
  <p:clrMapOvr>
    <a:masterClrMapping/>
  </p:clrMapOvr>
  <p:transition>
    <p:split orient="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71284" y="3873500"/>
            <a:ext cx="17807885" cy="2672773"/>
          </a:xfrm>
        </p:spPr>
        <p:txBody>
          <a:bodyPr/>
          <a:lstStyle/>
          <a:p>
            <a:r>
              <a:rPr lang="en-US"/>
              <a:t>Click to edit Master title style</a:t>
            </a:r>
          </a:p>
        </p:txBody>
      </p:sp>
      <p:sp>
        <p:nvSpPr>
          <p:cNvPr id="3" name="Subtitle 2"/>
          <p:cNvSpPr>
            <a:spLocks noGrp="1"/>
          </p:cNvSpPr>
          <p:nvPr>
            <p:ph type="subTitle" idx="1"/>
          </p:nvPr>
        </p:nvSpPr>
        <p:spPr>
          <a:xfrm>
            <a:off x="3142568" y="7065818"/>
            <a:ext cx="14665317" cy="3186545"/>
          </a:xfrm>
        </p:spPr>
        <p:txBody>
          <a:bodyPr/>
          <a:lstStyle>
            <a:lvl1pPr marL="0" indent="0" algn="ctr">
              <a:buNone/>
              <a:defRPr>
                <a:solidFill>
                  <a:schemeClr val="tx1">
                    <a:tint val="75000"/>
                  </a:schemeClr>
                </a:solidFill>
              </a:defRPr>
            </a:lvl1pPr>
            <a:lvl2pPr marL="831215" indent="0" algn="ctr">
              <a:buNone/>
              <a:defRPr>
                <a:solidFill>
                  <a:schemeClr val="tx1">
                    <a:tint val="75000"/>
                  </a:schemeClr>
                </a:solidFill>
              </a:defRPr>
            </a:lvl2pPr>
            <a:lvl3pPr marL="1662430" indent="0" algn="ctr">
              <a:buNone/>
              <a:defRPr>
                <a:solidFill>
                  <a:schemeClr val="tx1">
                    <a:tint val="75000"/>
                  </a:schemeClr>
                </a:solidFill>
              </a:defRPr>
            </a:lvl3pPr>
            <a:lvl4pPr marL="2493645" indent="0" algn="ctr">
              <a:buNone/>
              <a:defRPr>
                <a:solidFill>
                  <a:schemeClr val="tx1">
                    <a:tint val="75000"/>
                  </a:schemeClr>
                </a:solidFill>
              </a:defRPr>
            </a:lvl4pPr>
            <a:lvl5pPr marL="3324860" indent="0" algn="ctr">
              <a:buNone/>
              <a:defRPr>
                <a:solidFill>
                  <a:schemeClr val="tx1">
                    <a:tint val="75000"/>
                  </a:schemeClr>
                </a:solidFill>
              </a:defRPr>
            </a:lvl5pPr>
            <a:lvl6pPr marL="4156075" indent="0" algn="ctr">
              <a:buNone/>
              <a:defRPr>
                <a:solidFill>
                  <a:schemeClr val="tx1">
                    <a:tint val="75000"/>
                  </a:schemeClr>
                </a:solidFill>
              </a:defRPr>
            </a:lvl6pPr>
            <a:lvl7pPr marL="4987925" indent="0" algn="ctr">
              <a:buNone/>
              <a:defRPr>
                <a:solidFill>
                  <a:schemeClr val="tx1">
                    <a:tint val="75000"/>
                  </a:schemeClr>
                </a:solidFill>
              </a:defRPr>
            </a:lvl7pPr>
            <a:lvl8pPr marL="5819140" indent="0" algn="ctr">
              <a:buNone/>
              <a:defRPr>
                <a:solidFill>
                  <a:schemeClr val="tx1">
                    <a:tint val="75000"/>
                  </a:schemeClr>
                </a:solidFill>
              </a:defRPr>
            </a:lvl8pPr>
            <a:lvl9pPr marL="665035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12/8/2023</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27120427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p>
            <a:r>
              <a:rPr lang="en-US"/>
              <a:t>Click to edit Master title style</a:t>
            </a:r>
          </a:p>
        </p:txBody>
      </p:sp>
      <p:sp>
        <p:nvSpPr>
          <p:cNvPr id="3" name="Content Placeholder 2"/>
          <p:cNvSpPr>
            <a:spLocks noGrp="1"/>
          </p:cNvSpPr>
          <p:nvPr>
            <p:ph idx="1"/>
          </p:nvPr>
        </p:nvSpPr>
        <p:spPr>
          <a:xfrm>
            <a:off x="1047523" y="2909455"/>
            <a:ext cx="18855408" cy="82290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12/8/2023</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37178183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54941" y="8012545"/>
            <a:ext cx="17807885" cy="2476500"/>
          </a:xfrm>
        </p:spPr>
        <p:txBody>
          <a:bodyPr anchor="t"/>
          <a:lstStyle>
            <a:lvl1pPr algn="l">
              <a:defRPr sz="7275" b="1" cap="all"/>
            </a:lvl1pPr>
          </a:lstStyle>
          <a:p>
            <a:r>
              <a:rPr lang="en-US"/>
              <a:t>Click to edit Master title style</a:t>
            </a:r>
          </a:p>
        </p:txBody>
      </p:sp>
      <p:sp>
        <p:nvSpPr>
          <p:cNvPr id="3" name="Text Placeholder 2"/>
          <p:cNvSpPr>
            <a:spLocks noGrp="1"/>
          </p:cNvSpPr>
          <p:nvPr>
            <p:ph type="body" idx="1"/>
          </p:nvPr>
        </p:nvSpPr>
        <p:spPr>
          <a:xfrm>
            <a:off x="1654941" y="5284933"/>
            <a:ext cx="17807885" cy="2727613"/>
          </a:xfrm>
        </p:spPr>
        <p:txBody>
          <a:bodyPr anchor="b"/>
          <a:lstStyle>
            <a:lvl1pPr marL="0" indent="0">
              <a:buNone/>
              <a:defRPr sz="3635">
                <a:solidFill>
                  <a:schemeClr val="tx1">
                    <a:tint val="75000"/>
                  </a:schemeClr>
                </a:solidFill>
              </a:defRPr>
            </a:lvl1pPr>
            <a:lvl2pPr marL="831215" indent="0">
              <a:buNone/>
              <a:defRPr sz="3275">
                <a:solidFill>
                  <a:schemeClr val="tx1">
                    <a:tint val="75000"/>
                  </a:schemeClr>
                </a:solidFill>
              </a:defRPr>
            </a:lvl2pPr>
            <a:lvl3pPr marL="1662430" indent="0">
              <a:buNone/>
              <a:defRPr sz="2910">
                <a:solidFill>
                  <a:schemeClr val="tx1">
                    <a:tint val="75000"/>
                  </a:schemeClr>
                </a:solidFill>
              </a:defRPr>
            </a:lvl3pPr>
            <a:lvl4pPr marL="2493645" indent="0">
              <a:buNone/>
              <a:defRPr sz="2545">
                <a:solidFill>
                  <a:schemeClr val="tx1">
                    <a:tint val="75000"/>
                  </a:schemeClr>
                </a:solidFill>
              </a:defRPr>
            </a:lvl4pPr>
            <a:lvl5pPr marL="3324860" indent="0">
              <a:buNone/>
              <a:defRPr sz="2545">
                <a:solidFill>
                  <a:schemeClr val="tx1">
                    <a:tint val="75000"/>
                  </a:schemeClr>
                </a:solidFill>
              </a:defRPr>
            </a:lvl5pPr>
            <a:lvl6pPr marL="4156075" indent="0">
              <a:buNone/>
              <a:defRPr sz="2545">
                <a:solidFill>
                  <a:schemeClr val="tx1">
                    <a:tint val="75000"/>
                  </a:schemeClr>
                </a:solidFill>
              </a:defRPr>
            </a:lvl6pPr>
            <a:lvl7pPr marL="4987925" indent="0">
              <a:buNone/>
              <a:defRPr sz="2545">
                <a:solidFill>
                  <a:schemeClr val="tx1">
                    <a:tint val="75000"/>
                  </a:schemeClr>
                </a:solidFill>
              </a:defRPr>
            </a:lvl7pPr>
            <a:lvl8pPr marL="5819140" indent="0">
              <a:buNone/>
              <a:defRPr sz="2545">
                <a:solidFill>
                  <a:schemeClr val="tx1">
                    <a:tint val="75000"/>
                  </a:schemeClr>
                </a:solidFill>
              </a:defRPr>
            </a:lvl8pPr>
            <a:lvl9pPr marL="6650355" indent="0">
              <a:buNone/>
              <a:defRPr sz="254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12/8/2023</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20178237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a:xfrm>
            <a:off x="1047523" y="11557000"/>
            <a:ext cx="4888439" cy="663864"/>
          </a:xfrm>
        </p:spPr>
        <p:txBody>
          <a:bodyPr/>
          <a:lstStyle/>
          <a:p>
            <a:fld id="{1D8BD707-D9CF-40AE-B4C6-C98DA3205C09}" type="datetimeFigureOut">
              <a:rPr lang="en-US" smtClean="0"/>
              <a:t>12/8/2023</a:t>
            </a:fld>
            <a:endParaRPr lang="en-US"/>
          </a:p>
        </p:txBody>
      </p:sp>
      <p:sp>
        <p:nvSpPr>
          <p:cNvPr id="6" name="Footer Placeholder 5"/>
          <p:cNvSpPr>
            <a:spLocks noGrp="1"/>
          </p:cNvSpPr>
          <p:nvPr>
            <p:ph type="ftr" sz="quarter" idx="11"/>
          </p:nvPr>
        </p:nvSpPr>
        <p:spPr>
          <a:xfrm>
            <a:off x="7158072" y="11557000"/>
            <a:ext cx="6634310" cy="663864"/>
          </a:xfrm>
        </p:spPr>
        <p:txBody>
          <a:bodyPr/>
          <a:lstStyle/>
          <a:p>
            <a:endParaRPr lang="en-US"/>
          </a:p>
        </p:txBody>
      </p:sp>
      <p:sp>
        <p:nvSpPr>
          <p:cNvPr id="7" name="Slide Number Placeholder 6"/>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pic>
        <p:nvPicPr>
          <p:cNvPr id="8" name="Picture 5"/>
          <p:cNvPicPr>
            <a:picLocks noGrp="1" noChangeAspect="1"/>
          </p:cNvPicPr>
          <p:nvPr>
            <p:ph sz="half" idx="2"/>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28600" y="6324600"/>
            <a:ext cx="13049250" cy="1343025"/>
          </a:xfrm>
          <a:prstGeom prst="rect">
            <a:avLst/>
          </a:prstGeom>
        </p:spPr>
      </p:pic>
      <p:pic>
        <p:nvPicPr>
          <p:cNvPr id="9" name="Picture 2"/>
          <p:cNvPicPr>
            <a:picLocks noGrp="1" noChangeAspect="1"/>
          </p:cNvPicPr>
          <p:nvPr>
            <p:ph sz="half" idx="1"/>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228600" y="4648200"/>
            <a:ext cx="2786380" cy="2098040"/>
          </a:xfrm>
          <a:prstGeom prst="rect">
            <a:avLst/>
          </a:prstGeom>
        </p:spPr>
      </p:pic>
      <p:pic>
        <p:nvPicPr>
          <p:cNvPr id="10" name="Picture 7"/>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063480" y="152400"/>
            <a:ext cx="2128520" cy="1684020"/>
          </a:xfrm>
          <a:prstGeom prst="rect">
            <a:avLst/>
          </a:prstGeom>
        </p:spPr>
      </p:pic>
    </p:spTree>
    <p:extLst>
      <p:ext uri="{BB962C8B-B14F-4D97-AF65-F5344CB8AC3E}">
        <p14:creationId xmlns:p14="http://schemas.microsoft.com/office/powerpoint/2010/main" val="26647147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47523" y="2791115"/>
            <a:ext cx="9256755" cy="1163204"/>
          </a:xfrm>
        </p:spPr>
        <p:txBody>
          <a:bodyPr anchor="b"/>
          <a:lstStyle>
            <a:lvl1pPr marL="0" indent="0">
              <a:buNone/>
              <a:defRPr sz="4365" b="1"/>
            </a:lvl1pPr>
            <a:lvl2pPr marL="831215" indent="0">
              <a:buNone/>
              <a:defRPr sz="3635" b="1"/>
            </a:lvl2pPr>
            <a:lvl3pPr marL="1662430" indent="0">
              <a:buNone/>
              <a:defRPr sz="3275" b="1"/>
            </a:lvl3pPr>
            <a:lvl4pPr marL="2493645" indent="0">
              <a:buNone/>
              <a:defRPr sz="2910" b="1"/>
            </a:lvl4pPr>
            <a:lvl5pPr marL="3324860" indent="0">
              <a:buNone/>
              <a:defRPr sz="2910" b="1"/>
            </a:lvl5pPr>
            <a:lvl6pPr marL="4156075" indent="0">
              <a:buNone/>
              <a:defRPr sz="2910" b="1"/>
            </a:lvl6pPr>
            <a:lvl7pPr marL="4987925" indent="0">
              <a:buNone/>
              <a:defRPr sz="2910" b="1"/>
            </a:lvl7pPr>
            <a:lvl8pPr marL="5819140" indent="0">
              <a:buNone/>
              <a:defRPr sz="2910" b="1"/>
            </a:lvl8pPr>
            <a:lvl9pPr marL="6650355" indent="0">
              <a:buNone/>
              <a:defRPr sz="2910" b="1"/>
            </a:lvl9pPr>
          </a:lstStyle>
          <a:p>
            <a:pPr lvl="0"/>
            <a:r>
              <a:rPr lang="en-US"/>
              <a:t>Click to edit Master text styles</a:t>
            </a:r>
          </a:p>
        </p:txBody>
      </p:sp>
      <p:sp>
        <p:nvSpPr>
          <p:cNvPr id="4" name="Content Placeholder 3"/>
          <p:cNvSpPr>
            <a:spLocks noGrp="1"/>
          </p:cNvSpPr>
          <p:nvPr>
            <p:ph sz="half" idx="2"/>
          </p:nvPr>
        </p:nvSpPr>
        <p:spPr>
          <a:xfrm>
            <a:off x="1047523" y="3954318"/>
            <a:ext cx="9256755" cy="7184160"/>
          </a:xfrm>
        </p:spPr>
        <p:txBody>
          <a:bodyPr/>
          <a:lstStyle>
            <a:lvl1pPr>
              <a:defRPr sz="4365"/>
            </a:lvl1pPr>
            <a:lvl2pPr>
              <a:defRPr sz="3635"/>
            </a:lvl2pPr>
            <a:lvl3pPr>
              <a:defRPr sz="3275"/>
            </a:lvl3pPr>
            <a:lvl4pPr>
              <a:defRPr sz="2910"/>
            </a:lvl4pPr>
            <a:lvl5pPr>
              <a:defRPr sz="2910"/>
            </a:lvl5pPr>
            <a:lvl6pPr>
              <a:defRPr sz="2910"/>
            </a:lvl6pPr>
            <a:lvl7pPr>
              <a:defRPr sz="2910"/>
            </a:lvl7pPr>
            <a:lvl8pPr>
              <a:defRPr sz="2910"/>
            </a:lvl8pPr>
            <a:lvl9pPr>
              <a:defRPr sz="291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0642539" y="2791115"/>
            <a:ext cx="9260391" cy="1163204"/>
          </a:xfrm>
        </p:spPr>
        <p:txBody>
          <a:bodyPr anchor="b"/>
          <a:lstStyle>
            <a:lvl1pPr marL="0" indent="0">
              <a:buNone/>
              <a:defRPr sz="4365" b="1"/>
            </a:lvl1pPr>
            <a:lvl2pPr marL="831215" indent="0">
              <a:buNone/>
              <a:defRPr sz="3635" b="1"/>
            </a:lvl2pPr>
            <a:lvl3pPr marL="1662430" indent="0">
              <a:buNone/>
              <a:defRPr sz="3275" b="1"/>
            </a:lvl3pPr>
            <a:lvl4pPr marL="2493645" indent="0">
              <a:buNone/>
              <a:defRPr sz="2910" b="1"/>
            </a:lvl4pPr>
            <a:lvl5pPr marL="3324860" indent="0">
              <a:buNone/>
              <a:defRPr sz="2910" b="1"/>
            </a:lvl5pPr>
            <a:lvl6pPr marL="4156075" indent="0">
              <a:buNone/>
              <a:defRPr sz="2910" b="1"/>
            </a:lvl6pPr>
            <a:lvl7pPr marL="4987925" indent="0">
              <a:buNone/>
              <a:defRPr sz="2910" b="1"/>
            </a:lvl7pPr>
            <a:lvl8pPr marL="5819140" indent="0">
              <a:buNone/>
              <a:defRPr sz="2910" b="1"/>
            </a:lvl8pPr>
            <a:lvl9pPr marL="6650355" indent="0">
              <a:buNone/>
              <a:defRPr sz="2910" b="1"/>
            </a:lvl9pPr>
          </a:lstStyle>
          <a:p>
            <a:pPr lvl="0"/>
            <a:r>
              <a:rPr lang="en-US"/>
              <a:t>Click to edit Master text styles</a:t>
            </a:r>
          </a:p>
        </p:txBody>
      </p:sp>
      <p:sp>
        <p:nvSpPr>
          <p:cNvPr id="6" name="Content Placeholder 5"/>
          <p:cNvSpPr>
            <a:spLocks noGrp="1"/>
          </p:cNvSpPr>
          <p:nvPr>
            <p:ph sz="quarter" idx="4"/>
          </p:nvPr>
        </p:nvSpPr>
        <p:spPr>
          <a:xfrm>
            <a:off x="10642539" y="3954318"/>
            <a:ext cx="9260391" cy="7184160"/>
          </a:xfrm>
        </p:spPr>
        <p:txBody>
          <a:bodyPr/>
          <a:lstStyle>
            <a:lvl1pPr>
              <a:defRPr sz="4365"/>
            </a:lvl1pPr>
            <a:lvl2pPr>
              <a:defRPr sz="3635"/>
            </a:lvl2pPr>
            <a:lvl3pPr>
              <a:defRPr sz="3275"/>
            </a:lvl3pPr>
            <a:lvl4pPr>
              <a:defRPr sz="2910"/>
            </a:lvl4pPr>
            <a:lvl5pPr>
              <a:defRPr sz="2910"/>
            </a:lvl5pPr>
            <a:lvl6pPr>
              <a:defRPr sz="2910"/>
            </a:lvl6pPr>
            <a:lvl7pPr>
              <a:defRPr sz="2910"/>
            </a:lvl7pPr>
            <a:lvl8pPr>
              <a:defRPr sz="2910"/>
            </a:lvl8pPr>
            <a:lvl9pPr>
              <a:defRPr sz="291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047523" y="11557000"/>
            <a:ext cx="4888439" cy="663864"/>
          </a:xfrm>
        </p:spPr>
        <p:txBody>
          <a:bodyPr/>
          <a:lstStyle/>
          <a:p>
            <a:fld id="{1D8BD707-D9CF-40AE-B4C6-C98DA3205C09}" type="datetimeFigureOut">
              <a:rPr lang="en-US" smtClean="0"/>
              <a:t>12/8/2023</a:t>
            </a:fld>
            <a:endParaRPr lang="en-US"/>
          </a:p>
        </p:txBody>
      </p:sp>
      <p:sp>
        <p:nvSpPr>
          <p:cNvPr id="8" name="Footer Placeholder 7"/>
          <p:cNvSpPr>
            <a:spLocks noGrp="1"/>
          </p:cNvSpPr>
          <p:nvPr>
            <p:ph type="ftr" sz="quarter" idx="11"/>
          </p:nvPr>
        </p:nvSpPr>
        <p:spPr>
          <a:xfrm>
            <a:off x="7158072" y="11557000"/>
            <a:ext cx="6634310" cy="663864"/>
          </a:xfrm>
        </p:spPr>
        <p:txBody>
          <a:bodyPr/>
          <a:lstStyle/>
          <a:p>
            <a:endParaRPr lang="en-US"/>
          </a:p>
        </p:txBody>
      </p:sp>
      <p:sp>
        <p:nvSpPr>
          <p:cNvPr id="9" name="Slide Number Placeholder 8"/>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19421627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p>
            <a:r>
              <a:rPr lang="en-US"/>
              <a:t>Click to edit Master title style</a:t>
            </a:r>
          </a:p>
        </p:txBody>
      </p:sp>
      <p:sp>
        <p:nvSpPr>
          <p:cNvPr id="3" name="Date Placeholder 2"/>
          <p:cNvSpPr>
            <a:spLocks noGrp="1"/>
          </p:cNvSpPr>
          <p:nvPr>
            <p:ph type="dt" sz="half" idx="10"/>
          </p:nvPr>
        </p:nvSpPr>
        <p:spPr>
          <a:xfrm>
            <a:off x="1047523" y="11557000"/>
            <a:ext cx="4888439" cy="663864"/>
          </a:xfrm>
        </p:spPr>
        <p:txBody>
          <a:bodyPr/>
          <a:lstStyle/>
          <a:p>
            <a:fld id="{1D8BD707-D9CF-40AE-B4C6-C98DA3205C09}" type="datetimeFigureOut">
              <a:rPr lang="en-US" smtClean="0"/>
              <a:t>12/8/2023</a:t>
            </a:fld>
            <a:endParaRPr lang="en-US"/>
          </a:p>
        </p:txBody>
      </p:sp>
      <p:sp>
        <p:nvSpPr>
          <p:cNvPr id="4" name="Footer Placeholder 3"/>
          <p:cNvSpPr>
            <a:spLocks noGrp="1"/>
          </p:cNvSpPr>
          <p:nvPr>
            <p:ph type="ftr" sz="quarter" idx="11"/>
          </p:nvPr>
        </p:nvSpPr>
        <p:spPr>
          <a:xfrm>
            <a:off x="7158072" y="11557000"/>
            <a:ext cx="6634310" cy="663864"/>
          </a:xfrm>
        </p:spPr>
        <p:txBody>
          <a:bodyPr/>
          <a:lstStyle/>
          <a:p>
            <a:endParaRPr lang="en-US"/>
          </a:p>
        </p:txBody>
      </p:sp>
      <p:sp>
        <p:nvSpPr>
          <p:cNvPr id="5" name="Slide Number Placeholder 4"/>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6485589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54941" y="8012545"/>
            <a:ext cx="17807885" cy="2476500"/>
          </a:xfrm>
        </p:spPr>
        <p:txBody>
          <a:bodyPr anchor="t"/>
          <a:lstStyle>
            <a:lvl1pPr algn="l">
              <a:defRPr sz="7275" b="1" cap="all"/>
            </a:lvl1pPr>
          </a:lstStyle>
          <a:p>
            <a:r>
              <a:rPr lang="en-US"/>
              <a:t>Click to edit Master title style</a:t>
            </a:r>
          </a:p>
        </p:txBody>
      </p:sp>
      <p:sp>
        <p:nvSpPr>
          <p:cNvPr id="3" name="Text Placeholder 2"/>
          <p:cNvSpPr>
            <a:spLocks noGrp="1"/>
          </p:cNvSpPr>
          <p:nvPr>
            <p:ph type="body" idx="1"/>
          </p:nvPr>
        </p:nvSpPr>
        <p:spPr>
          <a:xfrm>
            <a:off x="1654941" y="5284933"/>
            <a:ext cx="17807885" cy="2727613"/>
          </a:xfrm>
        </p:spPr>
        <p:txBody>
          <a:bodyPr anchor="b"/>
          <a:lstStyle>
            <a:lvl1pPr marL="0" indent="0">
              <a:buNone/>
              <a:defRPr sz="3635">
                <a:solidFill>
                  <a:schemeClr val="tx1">
                    <a:tint val="75000"/>
                  </a:schemeClr>
                </a:solidFill>
              </a:defRPr>
            </a:lvl1pPr>
            <a:lvl2pPr marL="831215" indent="0">
              <a:buNone/>
              <a:defRPr sz="3275">
                <a:solidFill>
                  <a:schemeClr val="tx1">
                    <a:tint val="75000"/>
                  </a:schemeClr>
                </a:solidFill>
              </a:defRPr>
            </a:lvl2pPr>
            <a:lvl3pPr marL="1662430" indent="0">
              <a:buNone/>
              <a:defRPr sz="2910">
                <a:solidFill>
                  <a:schemeClr val="tx1">
                    <a:tint val="75000"/>
                  </a:schemeClr>
                </a:solidFill>
              </a:defRPr>
            </a:lvl3pPr>
            <a:lvl4pPr marL="2493645" indent="0">
              <a:buNone/>
              <a:defRPr sz="2545">
                <a:solidFill>
                  <a:schemeClr val="tx1">
                    <a:tint val="75000"/>
                  </a:schemeClr>
                </a:solidFill>
              </a:defRPr>
            </a:lvl4pPr>
            <a:lvl5pPr marL="3324860" indent="0">
              <a:buNone/>
              <a:defRPr sz="2545">
                <a:solidFill>
                  <a:schemeClr val="tx1">
                    <a:tint val="75000"/>
                  </a:schemeClr>
                </a:solidFill>
              </a:defRPr>
            </a:lvl5pPr>
            <a:lvl6pPr marL="4156075" indent="0">
              <a:buNone/>
              <a:defRPr sz="2545">
                <a:solidFill>
                  <a:schemeClr val="tx1">
                    <a:tint val="75000"/>
                  </a:schemeClr>
                </a:solidFill>
              </a:defRPr>
            </a:lvl6pPr>
            <a:lvl7pPr marL="4987925" indent="0">
              <a:buNone/>
              <a:defRPr sz="2545">
                <a:solidFill>
                  <a:schemeClr val="tx1">
                    <a:tint val="75000"/>
                  </a:schemeClr>
                </a:solidFill>
              </a:defRPr>
            </a:lvl7pPr>
            <a:lvl8pPr marL="5819140" indent="0">
              <a:buNone/>
              <a:defRPr sz="2545">
                <a:solidFill>
                  <a:schemeClr val="tx1">
                    <a:tint val="75000"/>
                  </a:schemeClr>
                </a:solidFill>
              </a:defRPr>
            </a:lvl8pPr>
            <a:lvl9pPr marL="6650355" indent="0">
              <a:buNone/>
              <a:defRPr sz="254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12/8/2023</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9290351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accent6">
            <a:lumMod val="20000"/>
            <a:lumOff val="80000"/>
            <a:alpha val="11000"/>
          </a:schemeClr>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47523" y="11557000"/>
            <a:ext cx="4888439" cy="663864"/>
          </a:xfrm>
        </p:spPr>
        <p:txBody>
          <a:bodyPr/>
          <a:lstStyle/>
          <a:p>
            <a:fld id="{1D8BD707-D9CF-40AE-B4C6-C98DA3205C09}" type="datetimeFigureOut">
              <a:rPr lang="en-US" smtClean="0"/>
              <a:t>12/8/2023</a:t>
            </a:fld>
            <a:endParaRPr lang="en-US"/>
          </a:p>
        </p:txBody>
      </p:sp>
      <p:sp>
        <p:nvSpPr>
          <p:cNvPr id="3" name="Footer Placeholder 2"/>
          <p:cNvSpPr>
            <a:spLocks noGrp="1"/>
          </p:cNvSpPr>
          <p:nvPr>
            <p:ph type="ftr" sz="quarter" idx="11"/>
          </p:nvPr>
        </p:nvSpPr>
        <p:spPr>
          <a:xfrm>
            <a:off x="7158072" y="11557000"/>
            <a:ext cx="6634310" cy="663864"/>
          </a:xfrm>
        </p:spPr>
        <p:txBody>
          <a:bodyPr/>
          <a:lstStyle/>
          <a:p>
            <a:endParaRPr lang="en-US"/>
          </a:p>
        </p:txBody>
      </p:sp>
      <p:sp>
        <p:nvSpPr>
          <p:cNvPr id="4" name="Slide Number Placeholder 3"/>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22804691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47523" y="496455"/>
            <a:ext cx="6892555" cy="2112818"/>
          </a:xfrm>
        </p:spPr>
        <p:txBody>
          <a:bodyPr anchor="b"/>
          <a:lstStyle>
            <a:lvl1pPr algn="l">
              <a:defRPr sz="3635" b="1"/>
            </a:lvl1pPr>
          </a:lstStyle>
          <a:p>
            <a:r>
              <a:rPr lang="en-US"/>
              <a:t>Click to edit Master title style</a:t>
            </a:r>
          </a:p>
        </p:txBody>
      </p:sp>
      <p:sp>
        <p:nvSpPr>
          <p:cNvPr id="3" name="Content Placeholder 2"/>
          <p:cNvSpPr>
            <a:spLocks noGrp="1"/>
          </p:cNvSpPr>
          <p:nvPr>
            <p:ph idx="1"/>
          </p:nvPr>
        </p:nvSpPr>
        <p:spPr>
          <a:xfrm>
            <a:off x="8191045" y="496455"/>
            <a:ext cx="11711885" cy="10642024"/>
          </a:xfrm>
        </p:spPr>
        <p:txBody>
          <a:bodyPr/>
          <a:lstStyle>
            <a:lvl1pPr>
              <a:defRPr sz="5820"/>
            </a:lvl1pPr>
            <a:lvl2pPr>
              <a:defRPr sz="5090"/>
            </a:lvl2pPr>
            <a:lvl3pPr>
              <a:defRPr sz="4365"/>
            </a:lvl3pPr>
            <a:lvl4pPr>
              <a:defRPr sz="3635"/>
            </a:lvl4pPr>
            <a:lvl5pPr>
              <a:defRPr sz="3635"/>
            </a:lvl5pPr>
            <a:lvl6pPr>
              <a:defRPr sz="3635"/>
            </a:lvl6pPr>
            <a:lvl7pPr>
              <a:defRPr sz="3635"/>
            </a:lvl7pPr>
            <a:lvl8pPr>
              <a:defRPr sz="3635"/>
            </a:lvl8pPr>
            <a:lvl9pPr>
              <a:defRPr sz="36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47523" y="2609273"/>
            <a:ext cx="6892555" cy="8529205"/>
          </a:xfrm>
        </p:spPr>
        <p:txBody>
          <a:bodyPr/>
          <a:lstStyle>
            <a:lvl1pPr marL="0" indent="0">
              <a:buNone/>
              <a:defRPr sz="2545"/>
            </a:lvl1pPr>
            <a:lvl2pPr marL="831215" indent="0">
              <a:buNone/>
              <a:defRPr sz="2180"/>
            </a:lvl2pPr>
            <a:lvl3pPr marL="1662430" indent="0">
              <a:buNone/>
              <a:defRPr sz="1820"/>
            </a:lvl3pPr>
            <a:lvl4pPr marL="2493645" indent="0">
              <a:buNone/>
              <a:defRPr sz="1635"/>
            </a:lvl4pPr>
            <a:lvl5pPr marL="3324860" indent="0">
              <a:buNone/>
              <a:defRPr sz="1635"/>
            </a:lvl5pPr>
            <a:lvl6pPr marL="4156075" indent="0">
              <a:buNone/>
              <a:defRPr sz="1635"/>
            </a:lvl6pPr>
            <a:lvl7pPr marL="4987925" indent="0">
              <a:buNone/>
              <a:defRPr sz="1635"/>
            </a:lvl7pPr>
            <a:lvl8pPr marL="5819140" indent="0">
              <a:buNone/>
              <a:defRPr sz="1635"/>
            </a:lvl8pPr>
            <a:lvl9pPr marL="6650355" indent="0">
              <a:buNone/>
              <a:defRPr sz="1635"/>
            </a:lvl9pPr>
          </a:lstStyle>
          <a:p>
            <a:pPr lvl="0"/>
            <a:r>
              <a:rPr lang="en-US"/>
              <a:t>Click to edit Master text styles</a:t>
            </a:r>
          </a:p>
        </p:txBody>
      </p:sp>
      <p:sp>
        <p:nvSpPr>
          <p:cNvPr id="5" name="Date Placeholder 4"/>
          <p:cNvSpPr>
            <a:spLocks noGrp="1"/>
          </p:cNvSpPr>
          <p:nvPr>
            <p:ph type="dt" sz="half" idx="10"/>
          </p:nvPr>
        </p:nvSpPr>
        <p:spPr>
          <a:xfrm>
            <a:off x="1047523" y="11557000"/>
            <a:ext cx="4888439" cy="663864"/>
          </a:xfrm>
        </p:spPr>
        <p:txBody>
          <a:bodyPr/>
          <a:lstStyle/>
          <a:p>
            <a:fld id="{1D8BD707-D9CF-40AE-B4C6-C98DA3205C09}" type="datetimeFigureOut">
              <a:rPr lang="en-US" smtClean="0"/>
              <a:t>12/8/2023</a:t>
            </a:fld>
            <a:endParaRPr lang="en-US"/>
          </a:p>
        </p:txBody>
      </p:sp>
      <p:sp>
        <p:nvSpPr>
          <p:cNvPr id="6" name="Footer Placeholder 5"/>
          <p:cNvSpPr>
            <a:spLocks noGrp="1"/>
          </p:cNvSpPr>
          <p:nvPr>
            <p:ph type="ftr" sz="quarter" idx="11"/>
          </p:nvPr>
        </p:nvSpPr>
        <p:spPr>
          <a:xfrm>
            <a:off x="7158072" y="11557000"/>
            <a:ext cx="6634310" cy="663864"/>
          </a:xfrm>
        </p:spPr>
        <p:txBody>
          <a:bodyPr/>
          <a:lstStyle/>
          <a:p>
            <a:endParaRPr lang="en-US"/>
          </a:p>
        </p:txBody>
      </p:sp>
      <p:sp>
        <p:nvSpPr>
          <p:cNvPr id="7" name="Slide Number Placeholder 6"/>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291857268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06436" y="8728364"/>
            <a:ext cx="12570272" cy="1030433"/>
          </a:xfrm>
        </p:spPr>
        <p:txBody>
          <a:bodyPr anchor="b"/>
          <a:lstStyle>
            <a:lvl1pPr algn="l">
              <a:defRPr sz="3635" b="1"/>
            </a:lvl1pPr>
          </a:lstStyle>
          <a:p>
            <a:r>
              <a:rPr lang="en-US"/>
              <a:t>Click to edit Master title style</a:t>
            </a:r>
          </a:p>
        </p:txBody>
      </p:sp>
      <p:sp>
        <p:nvSpPr>
          <p:cNvPr id="3" name="Picture Placeholder 2"/>
          <p:cNvSpPr>
            <a:spLocks noGrp="1"/>
          </p:cNvSpPr>
          <p:nvPr>
            <p:ph type="pic" idx="1"/>
          </p:nvPr>
        </p:nvSpPr>
        <p:spPr>
          <a:xfrm>
            <a:off x="4106436" y="1114136"/>
            <a:ext cx="12570272" cy="7481455"/>
          </a:xfrm>
        </p:spPr>
        <p:txBody>
          <a:bodyPr/>
          <a:lstStyle>
            <a:lvl1pPr marL="0" indent="0">
              <a:buNone/>
              <a:defRPr sz="5820"/>
            </a:lvl1pPr>
            <a:lvl2pPr marL="831215" indent="0">
              <a:buNone/>
              <a:defRPr sz="5090"/>
            </a:lvl2pPr>
            <a:lvl3pPr marL="1662430" indent="0">
              <a:buNone/>
              <a:defRPr sz="4365"/>
            </a:lvl3pPr>
            <a:lvl4pPr marL="2493645" indent="0">
              <a:buNone/>
              <a:defRPr sz="3635"/>
            </a:lvl4pPr>
            <a:lvl5pPr marL="3324860" indent="0">
              <a:buNone/>
              <a:defRPr sz="3635"/>
            </a:lvl5pPr>
            <a:lvl6pPr marL="4156075" indent="0">
              <a:buNone/>
              <a:defRPr sz="3635"/>
            </a:lvl6pPr>
            <a:lvl7pPr marL="4987925" indent="0">
              <a:buNone/>
              <a:defRPr sz="3635"/>
            </a:lvl7pPr>
            <a:lvl8pPr marL="5819140" indent="0">
              <a:buNone/>
              <a:defRPr sz="3635"/>
            </a:lvl8pPr>
            <a:lvl9pPr marL="6650355" indent="0">
              <a:buNone/>
              <a:defRPr sz="3635"/>
            </a:lvl9pPr>
          </a:lstStyle>
          <a:p>
            <a:endParaRPr lang="en-US"/>
          </a:p>
        </p:txBody>
      </p:sp>
      <p:sp>
        <p:nvSpPr>
          <p:cNvPr id="4" name="Text Placeholder 3"/>
          <p:cNvSpPr>
            <a:spLocks noGrp="1"/>
          </p:cNvSpPr>
          <p:nvPr>
            <p:ph type="body" sz="half" idx="2"/>
          </p:nvPr>
        </p:nvSpPr>
        <p:spPr>
          <a:xfrm>
            <a:off x="4106436" y="9758796"/>
            <a:ext cx="12570272" cy="1463385"/>
          </a:xfrm>
        </p:spPr>
        <p:txBody>
          <a:bodyPr/>
          <a:lstStyle>
            <a:lvl1pPr marL="0" indent="0">
              <a:buNone/>
              <a:defRPr sz="2545"/>
            </a:lvl1pPr>
            <a:lvl2pPr marL="831215" indent="0">
              <a:buNone/>
              <a:defRPr sz="2180"/>
            </a:lvl2pPr>
            <a:lvl3pPr marL="1662430" indent="0">
              <a:buNone/>
              <a:defRPr sz="1820"/>
            </a:lvl3pPr>
            <a:lvl4pPr marL="2493645" indent="0">
              <a:buNone/>
              <a:defRPr sz="1635"/>
            </a:lvl4pPr>
            <a:lvl5pPr marL="3324860" indent="0">
              <a:buNone/>
              <a:defRPr sz="1635"/>
            </a:lvl5pPr>
            <a:lvl6pPr marL="4156075" indent="0">
              <a:buNone/>
              <a:defRPr sz="1635"/>
            </a:lvl6pPr>
            <a:lvl7pPr marL="4987925" indent="0">
              <a:buNone/>
              <a:defRPr sz="1635"/>
            </a:lvl7pPr>
            <a:lvl8pPr marL="5819140" indent="0">
              <a:buNone/>
              <a:defRPr sz="1635"/>
            </a:lvl8pPr>
            <a:lvl9pPr marL="6650355" indent="0">
              <a:buNone/>
              <a:defRPr sz="1635"/>
            </a:lvl9pPr>
          </a:lstStyle>
          <a:p>
            <a:pPr lvl="0"/>
            <a:r>
              <a:rPr lang="en-US"/>
              <a:t>Click to edit Master text styles</a:t>
            </a:r>
          </a:p>
        </p:txBody>
      </p:sp>
      <p:sp>
        <p:nvSpPr>
          <p:cNvPr id="5" name="Date Placeholder 4"/>
          <p:cNvSpPr>
            <a:spLocks noGrp="1"/>
          </p:cNvSpPr>
          <p:nvPr>
            <p:ph type="dt" sz="half" idx="10"/>
          </p:nvPr>
        </p:nvSpPr>
        <p:spPr>
          <a:xfrm>
            <a:off x="1047523" y="11557000"/>
            <a:ext cx="4888439" cy="663864"/>
          </a:xfrm>
        </p:spPr>
        <p:txBody>
          <a:bodyPr/>
          <a:lstStyle/>
          <a:p>
            <a:fld id="{1D8BD707-D9CF-40AE-B4C6-C98DA3205C09}" type="datetimeFigureOut">
              <a:rPr lang="en-US" smtClean="0"/>
              <a:t>12/8/2023</a:t>
            </a:fld>
            <a:endParaRPr lang="en-US"/>
          </a:p>
        </p:txBody>
      </p:sp>
      <p:sp>
        <p:nvSpPr>
          <p:cNvPr id="6" name="Footer Placeholder 5"/>
          <p:cNvSpPr>
            <a:spLocks noGrp="1"/>
          </p:cNvSpPr>
          <p:nvPr>
            <p:ph type="ftr" sz="quarter" idx="11"/>
          </p:nvPr>
        </p:nvSpPr>
        <p:spPr>
          <a:xfrm>
            <a:off x="7158072" y="11557000"/>
            <a:ext cx="6634310" cy="663864"/>
          </a:xfrm>
        </p:spPr>
        <p:txBody>
          <a:bodyPr/>
          <a:lstStyle/>
          <a:p>
            <a:endParaRPr lang="en-US"/>
          </a:p>
        </p:txBody>
      </p:sp>
      <p:sp>
        <p:nvSpPr>
          <p:cNvPr id="7" name="Slide Number Placeholder 6"/>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26185145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p>
            <a:r>
              <a:rPr lang="en-US"/>
              <a:t>Click to edit Master title style</a:t>
            </a:r>
          </a:p>
        </p:txBody>
      </p:sp>
      <p:sp>
        <p:nvSpPr>
          <p:cNvPr id="3" name="Vertical Text Placeholder 2"/>
          <p:cNvSpPr>
            <a:spLocks noGrp="1"/>
          </p:cNvSpPr>
          <p:nvPr>
            <p:ph type="body" orient="vert" idx="1"/>
          </p:nvPr>
        </p:nvSpPr>
        <p:spPr>
          <a:xfrm>
            <a:off x="1047523" y="2909455"/>
            <a:ext cx="18855408" cy="82290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12/8/2023</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12333732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189079" y="499342"/>
            <a:ext cx="4713852" cy="1063913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47523" y="499342"/>
            <a:ext cx="13792382" cy="1063913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12/8/2023</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281219279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39825"/>
          </a:xfrm>
        </p:spPr>
        <p:txBody>
          <a:bodyPr/>
          <a:lstStyle/>
          <a:p>
            <a:r>
              <a:rPr lang="en-US"/>
              <a:t>Click to edit Master title style</a:t>
            </a:r>
          </a:p>
        </p:txBody>
      </p:sp>
      <p:sp>
        <p:nvSpPr>
          <p:cNvPr id="3" name="Table Placeholder 2"/>
          <p:cNvSpPr>
            <a:spLocks noGrp="1"/>
          </p:cNvSpPr>
          <p:nvPr>
            <p:ph type="tbl" idx="1"/>
          </p:nvPr>
        </p:nvSpPr>
        <p:spPr>
          <a:xfrm>
            <a:off x="609600" y="1600200"/>
            <a:ext cx="10972800" cy="4530725"/>
          </a:xfrm>
        </p:spPr>
        <p:txBody>
          <a:bodyPr/>
          <a:lstStyle/>
          <a:p>
            <a:pPr lvl="0"/>
            <a:endParaRPr lang="en-US" noProof="0"/>
          </a:p>
        </p:txBody>
      </p:sp>
      <p:sp>
        <p:nvSpPr>
          <p:cNvPr id="4" name="Rectangle 12"/>
          <p:cNvSpPr>
            <a:spLocks noGrp="1" noChangeArrowheads="1"/>
          </p:cNvSpPr>
          <p:nvPr>
            <p:ph type="dt" sz="half" idx="10"/>
          </p:nvPr>
        </p:nvSpPr>
        <p:spPr>
          <a:xfrm>
            <a:off x="609600" y="6248400"/>
            <a:ext cx="2844800" cy="457200"/>
          </a:xfrm>
        </p:spPr>
        <p:txBody>
          <a:bodyPr/>
          <a:lstStyle>
            <a:lvl1pPr>
              <a:defRPr/>
            </a:lvl1pPr>
          </a:lstStyle>
          <a:p>
            <a:pPr>
              <a:defRPr/>
            </a:pPr>
            <a:endParaRPr lang="en-US"/>
          </a:p>
        </p:txBody>
      </p:sp>
      <p:sp>
        <p:nvSpPr>
          <p:cNvPr id="5" name="Rectangle 13"/>
          <p:cNvSpPr>
            <a:spLocks noGrp="1" noChangeArrowheads="1"/>
          </p:cNvSpPr>
          <p:nvPr>
            <p:ph type="ftr" sz="quarter" idx="11"/>
          </p:nvPr>
        </p:nvSpPr>
        <p:spPr>
          <a:xfrm>
            <a:off x="4165600" y="6248400"/>
            <a:ext cx="3860800" cy="457200"/>
          </a:xfrm>
        </p:spPr>
        <p:txBody>
          <a:bodyPr/>
          <a:lstStyle>
            <a:lvl1pPr>
              <a:defRPr/>
            </a:lvl1pPr>
          </a:lstStyle>
          <a:p>
            <a:pPr>
              <a:defRPr/>
            </a:pPr>
            <a:endParaRPr lang="en-US"/>
          </a:p>
        </p:txBody>
      </p:sp>
      <p:sp>
        <p:nvSpPr>
          <p:cNvPr id="6" name="Rectangle 14"/>
          <p:cNvSpPr>
            <a:spLocks noGrp="1" noChangeArrowheads="1"/>
          </p:cNvSpPr>
          <p:nvPr>
            <p:ph type="sldNum" sz="quarter" idx="12"/>
          </p:nvPr>
        </p:nvSpPr>
        <p:spPr>
          <a:xfrm>
            <a:off x="8737600" y="6248400"/>
            <a:ext cx="2844800" cy="457200"/>
          </a:xfrm>
        </p:spPr>
        <p:txBody>
          <a:bodyPr/>
          <a:lstStyle>
            <a:lvl1pPr>
              <a:defRPr/>
            </a:lvl1pPr>
          </a:lstStyle>
          <a:p>
            <a:pPr>
              <a:defRPr/>
            </a:pPr>
            <a:fld id="{6CF8545F-6069-4609-9ECB-0278763638E9}" type="slidenum">
              <a:rPr lang="en-US"/>
              <a:t>‹#›</a:t>
            </a:fld>
            <a:endParaRPr lang="en-US"/>
          </a:p>
        </p:txBody>
      </p:sp>
    </p:spTree>
    <p:extLst>
      <p:ext uri="{BB962C8B-B14F-4D97-AF65-F5344CB8AC3E}">
        <p14:creationId xmlns:p14="http://schemas.microsoft.com/office/powerpoint/2010/main" val="1329530597"/>
      </p:ext>
    </p:extLst>
  </p:cSld>
  <p:clrMapOvr>
    <a:masterClrMapping/>
  </p:clrMapOvr>
  <p:transition>
    <p:split orient="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a:xfrm>
            <a:off x="1047523" y="11557000"/>
            <a:ext cx="4888439" cy="663864"/>
          </a:xfrm>
        </p:spPr>
        <p:txBody>
          <a:bodyPr/>
          <a:lstStyle/>
          <a:p>
            <a:fld id="{1D8BD707-D9CF-40AE-B4C6-C98DA3205C09}" type="datetimeFigureOut">
              <a:rPr lang="en-US" smtClean="0"/>
              <a:t>12/8/2023</a:t>
            </a:fld>
            <a:endParaRPr lang="en-US"/>
          </a:p>
        </p:txBody>
      </p:sp>
      <p:sp>
        <p:nvSpPr>
          <p:cNvPr id="6" name="Footer Placeholder 5"/>
          <p:cNvSpPr>
            <a:spLocks noGrp="1"/>
          </p:cNvSpPr>
          <p:nvPr>
            <p:ph type="ftr" sz="quarter" idx="11"/>
          </p:nvPr>
        </p:nvSpPr>
        <p:spPr>
          <a:xfrm>
            <a:off x="7158072" y="11557000"/>
            <a:ext cx="6634310" cy="663864"/>
          </a:xfrm>
        </p:spPr>
        <p:txBody>
          <a:bodyPr/>
          <a:lstStyle/>
          <a:p>
            <a:endParaRPr lang="en-US"/>
          </a:p>
        </p:txBody>
      </p:sp>
      <p:sp>
        <p:nvSpPr>
          <p:cNvPr id="7" name="Slide Number Placeholder 6"/>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pic>
        <p:nvPicPr>
          <p:cNvPr id="8" name="Picture 5"/>
          <p:cNvPicPr>
            <a:picLocks noGrp="1" noChangeAspect="1"/>
          </p:cNvPicPr>
          <p:nvPr>
            <p:ph sz="half" idx="2"/>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28600" y="6324600"/>
            <a:ext cx="13049250" cy="1343025"/>
          </a:xfrm>
          <a:prstGeom prst="rect">
            <a:avLst/>
          </a:prstGeom>
        </p:spPr>
      </p:pic>
      <p:pic>
        <p:nvPicPr>
          <p:cNvPr id="9" name="Picture 2"/>
          <p:cNvPicPr>
            <a:picLocks noGrp="1" noChangeAspect="1"/>
          </p:cNvPicPr>
          <p:nvPr>
            <p:ph sz="half" idx="1"/>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228600" y="4648200"/>
            <a:ext cx="2786380" cy="2098040"/>
          </a:xfrm>
          <a:prstGeom prst="rect">
            <a:avLst/>
          </a:prstGeom>
        </p:spPr>
      </p:pic>
      <p:pic>
        <p:nvPicPr>
          <p:cNvPr id="10" name="Picture 7"/>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063480" y="152400"/>
            <a:ext cx="2128520" cy="1684020"/>
          </a:xfrm>
          <a:prstGeom prst="rect">
            <a:avLst/>
          </a:prstGeom>
        </p:spPr>
      </p:pic>
    </p:spTree>
    <p:extLst>
      <p:ext uri="{BB962C8B-B14F-4D97-AF65-F5344CB8AC3E}">
        <p14:creationId xmlns:p14="http://schemas.microsoft.com/office/powerpoint/2010/main" val="11958819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47523" y="2791115"/>
            <a:ext cx="9256755" cy="1163204"/>
          </a:xfrm>
        </p:spPr>
        <p:txBody>
          <a:bodyPr anchor="b"/>
          <a:lstStyle>
            <a:lvl1pPr marL="0" indent="0">
              <a:buNone/>
              <a:defRPr sz="4365" b="1"/>
            </a:lvl1pPr>
            <a:lvl2pPr marL="831215" indent="0">
              <a:buNone/>
              <a:defRPr sz="3635" b="1"/>
            </a:lvl2pPr>
            <a:lvl3pPr marL="1662430" indent="0">
              <a:buNone/>
              <a:defRPr sz="3275" b="1"/>
            </a:lvl3pPr>
            <a:lvl4pPr marL="2493645" indent="0">
              <a:buNone/>
              <a:defRPr sz="2910" b="1"/>
            </a:lvl4pPr>
            <a:lvl5pPr marL="3324860" indent="0">
              <a:buNone/>
              <a:defRPr sz="2910" b="1"/>
            </a:lvl5pPr>
            <a:lvl6pPr marL="4156075" indent="0">
              <a:buNone/>
              <a:defRPr sz="2910" b="1"/>
            </a:lvl6pPr>
            <a:lvl7pPr marL="4987925" indent="0">
              <a:buNone/>
              <a:defRPr sz="2910" b="1"/>
            </a:lvl7pPr>
            <a:lvl8pPr marL="5819140" indent="0">
              <a:buNone/>
              <a:defRPr sz="2910" b="1"/>
            </a:lvl8pPr>
            <a:lvl9pPr marL="6650355" indent="0">
              <a:buNone/>
              <a:defRPr sz="2910" b="1"/>
            </a:lvl9pPr>
          </a:lstStyle>
          <a:p>
            <a:pPr lvl="0"/>
            <a:r>
              <a:rPr lang="en-US"/>
              <a:t>Click to edit Master text styles</a:t>
            </a:r>
          </a:p>
        </p:txBody>
      </p:sp>
      <p:sp>
        <p:nvSpPr>
          <p:cNvPr id="4" name="Content Placeholder 3"/>
          <p:cNvSpPr>
            <a:spLocks noGrp="1"/>
          </p:cNvSpPr>
          <p:nvPr>
            <p:ph sz="half" idx="2"/>
          </p:nvPr>
        </p:nvSpPr>
        <p:spPr>
          <a:xfrm>
            <a:off x="1047523" y="3954318"/>
            <a:ext cx="9256755" cy="7184160"/>
          </a:xfrm>
        </p:spPr>
        <p:txBody>
          <a:bodyPr/>
          <a:lstStyle>
            <a:lvl1pPr>
              <a:defRPr sz="4365"/>
            </a:lvl1pPr>
            <a:lvl2pPr>
              <a:defRPr sz="3635"/>
            </a:lvl2pPr>
            <a:lvl3pPr>
              <a:defRPr sz="3275"/>
            </a:lvl3pPr>
            <a:lvl4pPr>
              <a:defRPr sz="2910"/>
            </a:lvl4pPr>
            <a:lvl5pPr>
              <a:defRPr sz="2910"/>
            </a:lvl5pPr>
            <a:lvl6pPr>
              <a:defRPr sz="2910"/>
            </a:lvl6pPr>
            <a:lvl7pPr>
              <a:defRPr sz="2910"/>
            </a:lvl7pPr>
            <a:lvl8pPr>
              <a:defRPr sz="2910"/>
            </a:lvl8pPr>
            <a:lvl9pPr>
              <a:defRPr sz="291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0642539" y="2791115"/>
            <a:ext cx="9260391" cy="1163204"/>
          </a:xfrm>
        </p:spPr>
        <p:txBody>
          <a:bodyPr anchor="b"/>
          <a:lstStyle>
            <a:lvl1pPr marL="0" indent="0">
              <a:buNone/>
              <a:defRPr sz="4365" b="1"/>
            </a:lvl1pPr>
            <a:lvl2pPr marL="831215" indent="0">
              <a:buNone/>
              <a:defRPr sz="3635" b="1"/>
            </a:lvl2pPr>
            <a:lvl3pPr marL="1662430" indent="0">
              <a:buNone/>
              <a:defRPr sz="3275" b="1"/>
            </a:lvl3pPr>
            <a:lvl4pPr marL="2493645" indent="0">
              <a:buNone/>
              <a:defRPr sz="2910" b="1"/>
            </a:lvl4pPr>
            <a:lvl5pPr marL="3324860" indent="0">
              <a:buNone/>
              <a:defRPr sz="2910" b="1"/>
            </a:lvl5pPr>
            <a:lvl6pPr marL="4156075" indent="0">
              <a:buNone/>
              <a:defRPr sz="2910" b="1"/>
            </a:lvl6pPr>
            <a:lvl7pPr marL="4987925" indent="0">
              <a:buNone/>
              <a:defRPr sz="2910" b="1"/>
            </a:lvl7pPr>
            <a:lvl8pPr marL="5819140" indent="0">
              <a:buNone/>
              <a:defRPr sz="2910" b="1"/>
            </a:lvl8pPr>
            <a:lvl9pPr marL="6650355" indent="0">
              <a:buNone/>
              <a:defRPr sz="2910" b="1"/>
            </a:lvl9pPr>
          </a:lstStyle>
          <a:p>
            <a:pPr lvl="0"/>
            <a:r>
              <a:rPr lang="en-US"/>
              <a:t>Click to edit Master text styles</a:t>
            </a:r>
          </a:p>
        </p:txBody>
      </p:sp>
      <p:sp>
        <p:nvSpPr>
          <p:cNvPr id="6" name="Content Placeholder 5"/>
          <p:cNvSpPr>
            <a:spLocks noGrp="1"/>
          </p:cNvSpPr>
          <p:nvPr>
            <p:ph sz="quarter" idx="4"/>
          </p:nvPr>
        </p:nvSpPr>
        <p:spPr>
          <a:xfrm>
            <a:off x="10642539" y="3954318"/>
            <a:ext cx="9260391" cy="7184160"/>
          </a:xfrm>
        </p:spPr>
        <p:txBody>
          <a:bodyPr/>
          <a:lstStyle>
            <a:lvl1pPr>
              <a:defRPr sz="4365"/>
            </a:lvl1pPr>
            <a:lvl2pPr>
              <a:defRPr sz="3635"/>
            </a:lvl2pPr>
            <a:lvl3pPr>
              <a:defRPr sz="3275"/>
            </a:lvl3pPr>
            <a:lvl4pPr>
              <a:defRPr sz="2910"/>
            </a:lvl4pPr>
            <a:lvl5pPr>
              <a:defRPr sz="2910"/>
            </a:lvl5pPr>
            <a:lvl6pPr>
              <a:defRPr sz="2910"/>
            </a:lvl6pPr>
            <a:lvl7pPr>
              <a:defRPr sz="2910"/>
            </a:lvl7pPr>
            <a:lvl8pPr>
              <a:defRPr sz="2910"/>
            </a:lvl8pPr>
            <a:lvl9pPr>
              <a:defRPr sz="291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047523" y="11557000"/>
            <a:ext cx="4888439" cy="663864"/>
          </a:xfrm>
        </p:spPr>
        <p:txBody>
          <a:bodyPr/>
          <a:lstStyle/>
          <a:p>
            <a:fld id="{1D8BD707-D9CF-40AE-B4C6-C98DA3205C09}" type="datetimeFigureOut">
              <a:rPr lang="en-US" smtClean="0"/>
              <a:t>12/8/2023</a:t>
            </a:fld>
            <a:endParaRPr lang="en-US"/>
          </a:p>
        </p:txBody>
      </p:sp>
      <p:sp>
        <p:nvSpPr>
          <p:cNvPr id="8" name="Footer Placeholder 7"/>
          <p:cNvSpPr>
            <a:spLocks noGrp="1"/>
          </p:cNvSpPr>
          <p:nvPr>
            <p:ph type="ftr" sz="quarter" idx="11"/>
          </p:nvPr>
        </p:nvSpPr>
        <p:spPr>
          <a:xfrm>
            <a:off x="7158072" y="11557000"/>
            <a:ext cx="6634310" cy="663864"/>
          </a:xfrm>
        </p:spPr>
        <p:txBody>
          <a:bodyPr/>
          <a:lstStyle/>
          <a:p>
            <a:endParaRPr lang="en-US"/>
          </a:p>
        </p:txBody>
      </p:sp>
      <p:sp>
        <p:nvSpPr>
          <p:cNvPr id="9" name="Slide Number Placeholder 8"/>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26751352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p>
            <a:r>
              <a:rPr lang="en-US"/>
              <a:t>Click to edit Master title style</a:t>
            </a:r>
          </a:p>
        </p:txBody>
      </p:sp>
      <p:sp>
        <p:nvSpPr>
          <p:cNvPr id="3" name="Date Placeholder 2"/>
          <p:cNvSpPr>
            <a:spLocks noGrp="1"/>
          </p:cNvSpPr>
          <p:nvPr>
            <p:ph type="dt" sz="half" idx="10"/>
          </p:nvPr>
        </p:nvSpPr>
        <p:spPr>
          <a:xfrm>
            <a:off x="1047523" y="11557000"/>
            <a:ext cx="4888439" cy="663864"/>
          </a:xfrm>
        </p:spPr>
        <p:txBody>
          <a:bodyPr/>
          <a:lstStyle/>
          <a:p>
            <a:fld id="{1D8BD707-D9CF-40AE-B4C6-C98DA3205C09}" type="datetimeFigureOut">
              <a:rPr lang="en-US" smtClean="0"/>
              <a:t>12/8/2023</a:t>
            </a:fld>
            <a:endParaRPr lang="en-US"/>
          </a:p>
        </p:txBody>
      </p:sp>
      <p:sp>
        <p:nvSpPr>
          <p:cNvPr id="4" name="Footer Placeholder 3"/>
          <p:cNvSpPr>
            <a:spLocks noGrp="1"/>
          </p:cNvSpPr>
          <p:nvPr>
            <p:ph type="ftr" sz="quarter" idx="11"/>
          </p:nvPr>
        </p:nvSpPr>
        <p:spPr>
          <a:xfrm>
            <a:off x="7158072" y="11557000"/>
            <a:ext cx="6634310" cy="663864"/>
          </a:xfrm>
        </p:spPr>
        <p:txBody>
          <a:bodyPr/>
          <a:lstStyle/>
          <a:p>
            <a:endParaRPr lang="en-US"/>
          </a:p>
        </p:txBody>
      </p:sp>
      <p:sp>
        <p:nvSpPr>
          <p:cNvPr id="5" name="Slide Number Placeholder 4"/>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21932387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95211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47523" y="496455"/>
            <a:ext cx="6892555" cy="2112818"/>
          </a:xfrm>
        </p:spPr>
        <p:txBody>
          <a:bodyPr anchor="b"/>
          <a:lstStyle>
            <a:lvl1pPr algn="l">
              <a:defRPr sz="3635" b="1"/>
            </a:lvl1pPr>
          </a:lstStyle>
          <a:p>
            <a:r>
              <a:rPr lang="en-US"/>
              <a:t>Click to edit Master title style</a:t>
            </a:r>
          </a:p>
        </p:txBody>
      </p:sp>
      <p:sp>
        <p:nvSpPr>
          <p:cNvPr id="3" name="Content Placeholder 2"/>
          <p:cNvSpPr>
            <a:spLocks noGrp="1"/>
          </p:cNvSpPr>
          <p:nvPr>
            <p:ph idx="1"/>
          </p:nvPr>
        </p:nvSpPr>
        <p:spPr>
          <a:xfrm>
            <a:off x="8191045" y="496455"/>
            <a:ext cx="11711885" cy="10642024"/>
          </a:xfrm>
        </p:spPr>
        <p:txBody>
          <a:bodyPr/>
          <a:lstStyle>
            <a:lvl1pPr>
              <a:defRPr sz="5820"/>
            </a:lvl1pPr>
            <a:lvl2pPr>
              <a:defRPr sz="5090"/>
            </a:lvl2pPr>
            <a:lvl3pPr>
              <a:defRPr sz="4365"/>
            </a:lvl3pPr>
            <a:lvl4pPr>
              <a:defRPr sz="3635"/>
            </a:lvl4pPr>
            <a:lvl5pPr>
              <a:defRPr sz="3635"/>
            </a:lvl5pPr>
            <a:lvl6pPr>
              <a:defRPr sz="3635"/>
            </a:lvl6pPr>
            <a:lvl7pPr>
              <a:defRPr sz="3635"/>
            </a:lvl7pPr>
            <a:lvl8pPr>
              <a:defRPr sz="3635"/>
            </a:lvl8pPr>
            <a:lvl9pPr>
              <a:defRPr sz="36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47523" y="2609273"/>
            <a:ext cx="6892555" cy="8529205"/>
          </a:xfrm>
        </p:spPr>
        <p:txBody>
          <a:bodyPr/>
          <a:lstStyle>
            <a:lvl1pPr marL="0" indent="0">
              <a:buNone/>
              <a:defRPr sz="2545"/>
            </a:lvl1pPr>
            <a:lvl2pPr marL="831215" indent="0">
              <a:buNone/>
              <a:defRPr sz="2180"/>
            </a:lvl2pPr>
            <a:lvl3pPr marL="1662430" indent="0">
              <a:buNone/>
              <a:defRPr sz="1820"/>
            </a:lvl3pPr>
            <a:lvl4pPr marL="2493645" indent="0">
              <a:buNone/>
              <a:defRPr sz="1635"/>
            </a:lvl4pPr>
            <a:lvl5pPr marL="3324860" indent="0">
              <a:buNone/>
              <a:defRPr sz="1635"/>
            </a:lvl5pPr>
            <a:lvl6pPr marL="4156075" indent="0">
              <a:buNone/>
              <a:defRPr sz="1635"/>
            </a:lvl6pPr>
            <a:lvl7pPr marL="4987925" indent="0">
              <a:buNone/>
              <a:defRPr sz="1635"/>
            </a:lvl7pPr>
            <a:lvl8pPr marL="5819140" indent="0">
              <a:buNone/>
              <a:defRPr sz="1635"/>
            </a:lvl8pPr>
            <a:lvl9pPr marL="6650355" indent="0">
              <a:buNone/>
              <a:defRPr sz="1635"/>
            </a:lvl9pPr>
          </a:lstStyle>
          <a:p>
            <a:pPr lvl="0"/>
            <a:r>
              <a:rPr lang="en-US"/>
              <a:t>Click to edit Master text styles</a:t>
            </a:r>
          </a:p>
        </p:txBody>
      </p:sp>
      <p:sp>
        <p:nvSpPr>
          <p:cNvPr id="5" name="Date Placeholder 4"/>
          <p:cNvSpPr>
            <a:spLocks noGrp="1"/>
          </p:cNvSpPr>
          <p:nvPr>
            <p:ph type="dt" sz="half" idx="10"/>
          </p:nvPr>
        </p:nvSpPr>
        <p:spPr>
          <a:xfrm>
            <a:off x="1047523" y="11557000"/>
            <a:ext cx="4888439" cy="663864"/>
          </a:xfrm>
        </p:spPr>
        <p:txBody>
          <a:bodyPr/>
          <a:lstStyle/>
          <a:p>
            <a:fld id="{1D8BD707-D9CF-40AE-B4C6-C98DA3205C09}" type="datetimeFigureOut">
              <a:rPr lang="en-US" smtClean="0"/>
              <a:t>12/8/2023</a:t>
            </a:fld>
            <a:endParaRPr lang="en-US"/>
          </a:p>
        </p:txBody>
      </p:sp>
      <p:sp>
        <p:nvSpPr>
          <p:cNvPr id="6" name="Footer Placeholder 5"/>
          <p:cNvSpPr>
            <a:spLocks noGrp="1"/>
          </p:cNvSpPr>
          <p:nvPr>
            <p:ph type="ftr" sz="quarter" idx="11"/>
          </p:nvPr>
        </p:nvSpPr>
        <p:spPr>
          <a:xfrm>
            <a:off x="7158072" y="11557000"/>
            <a:ext cx="6634310" cy="663864"/>
          </a:xfrm>
        </p:spPr>
        <p:txBody>
          <a:bodyPr/>
          <a:lstStyle/>
          <a:p>
            <a:endParaRPr lang="en-US"/>
          </a:p>
        </p:txBody>
      </p:sp>
      <p:sp>
        <p:nvSpPr>
          <p:cNvPr id="7" name="Slide Number Placeholder 6"/>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25610701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06436" y="8728364"/>
            <a:ext cx="12570272" cy="1030433"/>
          </a:xfrm>
        </p:spPr>
        <p:txBody>
          <a:bodyPr anchor="b"/>
          <a:lstStyle>
            <a:lvl1pPr algn="l">
              <a:defRPr sz="3635" b="1"/>
            </a:lvl1pPr>
          </a:lstStyle>
          <a:p>
            <a:r>
              <a:rPr lang="en-US"/>
              <a:t>Click to edit Master title style</a:t>
            </a:r>
          </a:p>
        </p:txBody>
      </p:sp>
      <p:sp>
        <p:nvSpPr>
          <p:cNvPr id="3" name="Picture Placeholder 2"/>
          <p:cNvSpPr>
            <a:spLocks noGrp="1"/>
          </p:cNvSpPr>
          <p:nvPr>
            <p:ph type="pic" idx="1"/>
          </p:nvPr>
        </p:nvSpPr>
        <p:spPr>
          <a:xfrm>
            <a:off x="4106436" y="1114136"/>
            <a:ext cx="12570272" cy="7481455"/>
          </a:xfrm>
        </p:spPr>
        <p:txBody>
          <a:bodyPr/>
          <a:lstStyle>
            <a:lvl1pPr marL="0" indent="0">
              <a:buNone/>
              <a:defRPr sz="5820"/>
            </a:lvl1pPr>
            <a:lvl2pPr marL="831215" indent="0">
              <a:buNone/>
              <a:defRPr sz="5090"/>
            </a:lvl2pPr>
            <a:lvl3pPr marL="1662430" indent="0">
              <a:buNone/>
              <a:defRPr sz="4365"/>
            </a:lvl3pPr>
            <a:lvl4pPr marL="2493645" indent="0">
              <a:buNone/>
              <a:defRPr sz="3635"/>
            </a:lvl4pPr>
            <a:lvl5pPr marL="3324860" indent="0">
              <a:buNone/>
              <a:defRPr sz="3635"/>
            </a:lvl5pPr>
            <a:lvl6pPr marL="4156075" indent="0">
              <a:buNone/>
              <a:defRPr sz="3635"/>
            </a:lvl6pPr>
            <a:lvl7pPr marL="4987925" indent="0">
              <a:buNone/>
              <a:defRPr sz="3635"/>
            </a:lvl7pPr>
            <a:lvl8pPr marL="5819140" indent="0">
              <a:buNone/>
              <a:defRPr sz="3635"/>
            </a:lvl8pPr>
            <a:lvl9pPr marL="6650355" indent="0">
              <a:buNone/>
              <a:defRPr sz="3635"/>
            </a:lvl9pPr>
          </a:lstStyle>
          <a:p>
            <a:endParaRPr lang="en-US"/>
          </a:p>
        </p:txBody>
      </p:sp>
      <p:sp>
        <p:nvSpPr>
          <p:cNvPr id="4" name="Text Placeholder 3"/>
          <p:cNvSpPr>
            <a:spLocks noGrp="1"/>
          </p:cNvSpPr>
          <p:nvPr>
            <p:ph type="body" sz="half" idx="2"/>
          </p:nvPr>
        </p:nvSpPr>
        <p:spPr>
          <a:xfrm>
            <a:off x="4106436" y="9758796"/>
            <a:ext cx="12570272" cy="1463385"/>
          </a:xfrm>
        </p:spPr>
        <p:txBody>
          <a:bodyPr/>
          <a:lstStyle>
            <a:lvl1pPr marL="0" indent="0">
              <a:buNone/>
              <a:defRPr sz="2545"/>
            </a:lvl1pPr>
            <a:lvl2pPr marL="831215" indent="0">
              <a:buNone/>
              <a:defRPr sz="2180"/>
            </a:lvl2pPr>
            <a:lvl3pPr marL="1662430" indent="0">
              <a:buNone/>
              <a:defRPr sz="1820"/>
            </a:lvl3pPr>
            <a:lvl4pPr marL="2493645" indent="0">
              <a:buNone/>
              <a:defRPr sz="1635"/>
            </a:lvl4pPr>
            <a:lvl5pPr marL="3324860" indent="0">
              <a:buNone/>
              <a:defRPr sz="1635"/>
            </a:lvl5pPr>
            <a:lvl6pPr marL="4156075" indent="0">
              <a:buNone/>
              <a:defRPr sz="1635"/>
            </a:lvl6pPr>
            <a:lvl7pPr marL="4987925" indent="0">
              <a:buNone/>
              <a:defRPr sz="1635"/>
            </a:lvl7pPr>
            <a:lvl8pPr marL="5819140" indent="0">
              <a:buNone/>
              <a:defRPr sz="1635"/>
            </a:lvl8pPr>
            <a:lvl9pPr marL="6650355" indent="0">
              <a:buNone/>
              <a:defRPr sz="1635"/>
            </a:lvl9pPr>
          </a:lstStyle>
          <a:p>
            <a:pPr lvl="0"/>
            <a:r>
              <a:rPr lang="en-US"/>
              <a:t>Click to edit Master text styles</a:t>
            </a:r>
          </a:p>
        </p:txBody>
      </p:sp>
      <p:sp>
        <p:nvSpPr>
          <p:cNvPr id="5" name="Date Placeholder 4"/>
          <p:cNvSpPr>
            <a:spLocks noGrp="1"/>
          </p:cNvSpPr>
          <p:nvPr>
            <p:ph type="dt" sz="half" idx="10"/>
          </p:nvPr>
        </p:nvSpPr>
        <p:spPr>
          <a:xfrm>
            <a:off x="1047523" y="11557000"/>
            <a:ext cx="4888439" cy="663864"/>
          </a:xfrm>
        </p:spPr>
        <p:txBody>
          <a:bodyPr/>
          <a:lstStyle/>
          <a:p>
            <a:fld id="{1D8BD707-D9CF-40AE-B4C6-C98DA3205C09}" type="datetimeFigureOut">
              <a:rPr lang="en-US" smtClean="0"/>
              <a:t>12/8/2023</a:t>
            </a:fld>
            <a:endParaRPr lang="en-US"/>
          </a:p>
        </p:txBody>
      </p:sp>
      <p:sp>
        <p:nvSpPr>
          <p:cNvPr id="6" name="Footer Placeholder 5"/>
          <p:cNvSpPr>
            <a:spLocks noGrp="1"/>
          </p:cNvSpPr>
          <p:nvPr>
            <p:ph type="ftr" sz="quarter" idx="11"/>
          </p:nvPr>
        </p:nvSpPr>
        <p:spPr>
          <a:xfrm>
            <a:off x="7158072" y="11557000"/>
            <a:ext cx="6634310" cy="663864"/>
          </a:xfrm>
        </p:spPr>
        <p:txBody>
          <a:bodyPr/>
          <a:lstStyle/>
          <a:p>
            <a:endParaRPr lang="en-US"/>
          </a:p>
        </p:txBody>
      </p:sp>
      <p:sp>
        <p:nvSpPr>
          <p:cNvPr id="7" name="Slide Number Placeholder 6"/>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8138066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18" Type="http://schemas.openxmlformats.org/officeDocument/2006/relationships/image" Target="../media/image7.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6.svg"/><Relationship Id="rId2" Type="http://schemas.openxmlformats.org/officeDocument/2006/relationships/slideLayout" Target="../slideLayouts/slideLayout13.xml"/><Relationship Id="rId16" Type="http://schemas.openxmlformats.org/officeDocument/2006/relationships/image" Target="../media/image5.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2.sv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18" Type="http://schemas.openxmlformats.org/officeDocument/2006/relationships/image" Target="../media/image5.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image" Target="../media/image4.svg"/><Relationship Id="rId2" Type="http://schemas.openxmlformats.org/officeDocument/2006/relationships/slideLayout" Target="../slideLayouts/slideLayout25.xml"/><Relationship Id="rId16" Type="http://schemas.openxmlformats.org/officeDocument/2006/relationships/image" Target="../media/image3.png"/><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image" Target="../media/image2.svg"/><Relationship Id="rId10" Type="http://schemas.openxmlformats.org/officeDocument/2006/relationships/slideLayout" Target="../slideLayouts/slideLayout33.xml"/><Relationship Id="rId19" Type="http://schemas.openxmlformats.org/officeDocument/2006/relationships/image" Target="../media/image6.svg"/><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lumMod val="20000"/>
            <a:lumOff val="80000"/>
            <a:alpha val="11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74501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1662430" rtl="0" eaLnBrk="1" latinLnBrk="0" hangingPunct="1">
        <a:spcBef>
          <a:spcPct val="0"/>
        </a:spcBef>
        <a:buNone/>
        <a:defRPr sz="8000" kern="1200">
          <a:solidFill>
            <a:schemeClr val="tx1"/>
          </a:solidFill>
          <a:latin typeface="+mj-lt"/>
          <a:ea typeface="+mj-ea"/>
          <a:cs typeface="+mj-cs"/>
        </a:defRPr>
      </a:lvl1pPr>
    </p:titleStyle>
    <p:bodyStyle>
      <a:lvl1pPr marL="623570" indent="-623570" algn="l" defTabSz="1662430" rtl="0" eaLnBrk="1" latinLnBrk="0" hangingPunct="1">
        <a:spcBef>
          <a:spcPct val="36000"/>
        </a:spcBef>
        <a:buFont typeface="Arial" panose="020B0604020202020204" pitchFamily="34" charset="0"/>
        <a:buChar char="•"/>
        <a:defRPr sz="5820" kern="1200">
          <a:solidFill>
            <a:schemeClr val="tx1"/>
          </a:solidFill>
          <a:latin typeface="+mn-lt"/>
          <a:ea typeface="+mn-ea"/>
          <a:cs typeface="+mn-cs"/>
        </a:defRPr>
      </a:lvl1pPr>
      <a:lvl2pPr marL="1350645" indent="-519430" algn="l" defTabSz="1662430" rtl="0" eaLnBrk="1" latinLnBrk="0" hangingPunct="1">
        <a:spcBef>
          <a:spcPct val="36000"/>
        </a:spcBef>
        <a:buFont typeface="Arial" panose="020B0604020202020204" pitchFamily="34" charset="0"/>
        <a:buChar char="–"/>
        <a:defRPr sz="5090" kern="1200">
          <a:solidFill>
            <a:schemeClr val="tx1"/>
          </a:solidFill>
          <a:latin typeface="+mn-lt"/>
          <a:ea typeface="+mn-ea"/>
          <a:cs typeface="+mn-cs"/>
        </a:defRPr>
      </a:lvl2pPr>
      <a:lvl3pPr marL="2078355" indent="-415925" algn="l" defTabSz="1662430" rtl="0" eaLnBrk="1" latinLnBrk="0" hangingPunct="1">
        <a:spcBef>
          <a:spcPct val="36000"/>
        </a:spcBef>
        <a:buFont typeface="Arial" panose="020B0604020202020204" pitchFamily="34" charset="0"/>
        <a:buChar char="•"/>
        <a:defRPr sz="4365" kern="1200">
          <a:solidFill>
            <a:schemeClr val="tx1"/>
          </a:solidFill>
          <a:latin typeface="+mn-lt"/>
          <a:ea typeface="+mn-ea"/>
          <a:cs typeface="+mn-cs"/>
        </a:defRPr>
      </a:lvl3pPr>
      <a:lvl4pPr marL="2909570"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4pPr>
      <a:lvl5pPr marL="3740785"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5pPr>
      <a:lvl6pPr marL="4572000"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6pPr>
      <a:lvl7pPr marL="5403215"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7pPr>
      <a:lvl8pPr marL="6234430"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8pPr>
      <a:lvl9pPr marL="7065645"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9pPr>
    </p:bodyStyle>
    <p:otherStyle>
      <a:defPPr>
        <a:defRPr lang="en-US"/>
      </a:defPPr>
      <a:lvl1pPr marL="0" algn="l" defTabSz="1662430" rtl="0" eaLnBrk="1" latinLnBrk="0" hangingPunct="1">
        <a:defRPr sz="3275" kern="1200">
          <a:solidFill>
            <a:schemeClr val="tx1"/>
          </a:solidFill>
          <a:latin typeface="+mn-lt"/>
          <a:ea typeface="+mn-ea"/>
          <a:cs typeface="+mn-cs"/>
        </a:defRPr>
      </a:lvl1pPr>
      <a:lvl2pPr marL="831215" algn="l" defTabSz="1662430" rtl="0" eaLnBrk="1" latinLnBrk="0" hangingPunct="1">
        <a:defRPr sz="3275" kern="1200">
          <a:solidFill>
            <a:schemeClr val="tx1"/>
          </a:solidFill>
          <a:latin typeface="+mn-lt"/>
          <a:ea typeface="+mn-ea"/>
          <a:cs typeface="+mn-cs"/>
        </a:defRPr>
      </a:lvl2pPr>
      <a:lvl3pPr marL="1662430" algn="l" defTabSz="1662430" rtl="0" eaLnBrk="1" latinLnBrk="0" hangingPunct="1">
        <a:defRPr sz="3275" kern="1200">
          <a:solidFill>
            <a:schemeClr val="tx1"/>
          </a:solidFill>
          <a:latin typeface="+mn-lt"/>
          <a:ea typeface="+mn-ea"/>
          <a:cs typeface="+mn-cs"/>
        </a:defRPr>
      </a:lvl3pPr>
      <a:lvl4pPr marL="2493645" algn="l" defTabSz="1662430" rtl="0" eaLnBrk="1" latinLnBrk="0" hangingPunct="1">
        <a:defRPr sz="3275" kern="1200">
          <a:solidFill>
            <a:schemeClr val="tx1"/>
          </a:solidFill>
          <a:latin typeface="+mn-lt"/>
          <a:ea typeface="+mn-ea"/>
          <a:cs typeface="+mn-cs"/>
        </a:defRPr>
      </a:lvl4pPr>
      <a:lvl5pPr marL="3324860" algn="l" defTabSz="1662430" rtl="0" eaLnBrk="1" latinLnBrk="0" hangingPunct="1">
        <a:defRPr sz="3275" kern="1200">
          <a:solidFill>
            <a:schemeClr val="tx1"/>
          </a:solidFill>
          <a:latin typeface="+mn-lt"/>
          <a:ea typeface="+mn-ea"/>
          <a:cs typeface="+mn-cs"/>
        </a:defRPr>
      </a:lvl5pPr>
      <a:lvl6pPr marL="4156075" algn="l" defTabSz="1662430" rtl="0" eaLnBrk="1" latinLnBrk="0" hangingPunct="1">
        <a:defRPr sz="3275" kern="1200">
          <a:solidFill>
            <a:schemeClr val="tx1"/>
          </a:solidFill>
          <a:latin typeface="+mn-lt"/>
          <a:ea typeface="+mn-ea"/>
          <a:cs typeface="+mn-cs"/>
        </a:defRPr>
      </a:lvl6pPr>
      <a:lvl7pPr marL="4987925" algn="l" defTabSz="1662430" rtl="0" eaLnBrk="1" latinLnBrk="0" hangingPunct="1">
        <a:defRPr sz="3275" kern="1200">
          <a:solidFill>
            <a:schemeClr val="tx1"/>
          </a:solidFill>
          <a:latin typeface="+mn-lt"/>
          <a:ea typeface="+mn-ea"/>
          <a:cs typeface="+mn-cs"/>
        </a:defRPr>
      </a:lvl7pPr>
      <a:lvl8pPr marL="5819140" algn="l" defTabSz="1662430" rtl="0" eaLnBrk="1" latinLnBrk="0" hangingPunct="1">
        <a:defRPr sz="3275" kern="1200">
          <a:solidFill>
            <a:schemeClr val="tx1"/>
          </a:solidFill>
          <a:latin typeface="+mn-lt"/>
          <a:ea typeface="+mn-ea"/>
          <a:cs typeface="+mn-cs"/>
        </a:defRPr>
      </a:lvl8pPr>
      <a:lvl9pPr marL="6650355" algn="l" defTabSz="1662430" rtl="0" eaLnBrk="1" latinLnBrk="0" hangingPunct="1">
        <a:defRPr sz="3275"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6">
            <a:lumMod val="20000"/>
            <a:lumOff val="80000"/>
            <a:alpha val="11000"/>
          </a:schemeClr>
        </a:solidFill>
        <a:effectLst/>
      </p:bgPr>
    </p:bg>
    <p:spTree>
      <p:nvGrpSpPr>
        <p:cNvPr id="1" name=""/>
        <p:cNvGrpSpPr/>
        <p:nvPr/>
      </p:nvGrpSpPr>
      <p:grpSpPr>
        <a:xfrm>
          <a:off x="0" y="0"/>
          <a:ext cx="0" cy="0"/>
          <a:chOff x="0" y="0"/>
          <a:chExt cx="0" cy="0"/>
        </a:xfrm>
      </p:grpSpPr>
      <p:pic>
        <p:nvPicPr>
          <p:cNvPr id="10" name="Picture 5"/>
          <p:cNvPicPr>
            <a:picLocks noChangeAspect="1"/>
          </p:cNvPicPr>
          <p:nvPr userDrawn="1"/>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228600" y="6324600"/>
            <a:ext cx="13049250" cy="1343025"/>
          </a:xfrm>
          <a:prstGeom prst="rect">
            <a:avLst/>
          </a:prstGeom>
        </p:spPr>
      </p:pic>
      <p:pic>
        <p:nvPicPr>
          <p:cNvPr id="12" name="Picture 7"/>
          <p:cNvPicPr>
            <a:picLocks noChangeAspect="1"/>
          </p:cNvPicPr>
          <p:nvPr userDrawn="1"/>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0063480" y="152400"/>
            <a:ext cx="2128520" cy="1684020"/>
          </a:xfrm>
          <a:prstGeom prst="rect">
            <a:avLst/>
          </a:prstGeom>
        </p:spPr>
      </p:pic>
      <p:pic>
        <p:nvPicPr>
          <p:cNvPr id="4" name="Picture 3" descr="A white circle with leaves and blue text&#10;&#10;Description automatically generated">
            <a:extLst>
              <a:ext uri="{FF2B5EF4-FFF2-40B4-BE49-F238E27FC236}">
                <a16:creationId xmlns:a16="http://schemas.microsoft.com/office/drawing/2014/main" id="{78FE9963-B9B5-9511-6EC9-3082C4220EAE}"/>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1447801" y="123924"/>
            <a:ext cx="1242964" cy="1242964"/>
          </a:xfrm>
          <a:prstGeom prst="rect">
            <a:avLst/>
          </a:prstGeom>
        </p:spPr>
      </p:pic>
    </p:spTree>
    <p:extLst>
      <p:ext uri="{BB962C8B-B14F-4D97-AF65-F5344CB8AC3E}">
        <p14:creationId xmlns:p14="http://schemas.microsoft.com/office/powerpoint/2010/main" val="414033690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ctr" defTabSz="1662430" rtl="0" eaLnBrk="1" latinLnBrk="0" hangingPunct="1">
        <a:spcBef>
          <a:spcPct val="0"/>
        </a:spcBef>
        <a:buNone/>
        <a:defRPr sz="8000" kern="1200">
          <a:solidFill>
            <a:schemeClr val="tx1"/>
          </a:solidFill>
          <a:latin typeface="+mj-lt"/>
          <a:ea typeface="+mj-ea"/>
          <a:cs typeface="+mj-cs"/>
        </a:defRPr>
      </a:lvl1pPr>
    </p:titleStyle>
    <p:bodyStyle>
      <a:lvl1pPr marL="623570" indent="-623570" algn="l" defTabSz="1662430" rtl="0" eaLnBrk="1" latinLnBrk="0" hangingPunct="1">
        <a:spcBef>
          <a:spcPct val="36000"/>
        </a:spcBef>
        <a:buFont typeface="Arial" panose="020B0604020202020204" pitchFamily="34" charset="0"/>
        <a:buChar char="•"/>
        <a:defRPr sz="5820" kern="1200">
          <a:solidFill>
            <a:schemeClr val="tx1"/>
          </a:solidFill>
          <a:latin typeface="+mn-lt"/>
          <a:ea typeface="+mn-ea"/>
          <a:cs typeface="+mn-cs"/>
        </a:defRPr>
      </a:lvl1pPr>
      <a:lvl2pPr marL="1350645" indent="-519430" algn="l" defTabSz="1662430" rtl="0" eaLnBrk="1" latinLnBrk="0" hangingPunct="1">
        <a:spcBef>
          <a:spcPct val="36000"/>
        </a:spcBef>
        <a:buFont typeface="Arial" panose="020B0604020202020204" pitchFamily="34" charset="0"/>
        <a:buChar char="–"/>
        <a:defRPr sz="5090" kern="1200">
          <a:solidFill>
            <a:schemeClr val="tx1"/>
          </a:solidFill>
          <a:latin typeface="+mn-lt"/>
          <a:ea typeface="+mn-ea"/>
          <a:cs typeface="+mn-cs"/>
        </a:defRPr>
      </a:lvl2pPr>
      <a:lvl3pPr marL="2078355" indent="-415925" algn="l" defTabSz="1662430" rtl="0" eaLnBrk="1" latinLnBrk="0" hangingPunct="1">
        <a:spcBef>
          <a:spcPct val="36000"/>
        </a:spcBef>
        <a:buFont typeface="Arial" panose="020B0604020202020204" pitchFamily="34" charset="0"/>
        <a:buChar char="•"/>
        <a:defRPr sz="4365" kern="1200">
          <a:solidFill>
            <a:schemeClr val="tx1"/>
          </a:solidFill>
          <a:latin typeface="+mn-lt"/>
          <a:ea typeface="+mn-ea"/>
          <a:cs typeface="+mn-cs"/>
        </a:defRPr>
      </a:lvl3pPr>
      <a:lvl4pPr marL="2909570"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4pPr>
      <a:lvl5pPr marL="3740785"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5pPr>
      <a:lvl6pPr marL="4572000"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6pPr>
      <a:lvl7pPr marL="5403215"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7pPr>
      <a:lvl8pPr marL="6234430"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8pPr>
      <a:lvl9pPr marL="7065645"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9pPr>
    </p:bodyStyle>
    <p:otherStyle>
      <a:defPPr>
        <a:defRPr lang="en-US"/>
      </a:defPPr>
      <a:lvl1pPr marL="0" algn="l" defTabSz="1662430" rtl="0" eaLnBrk="1" latinLnBrk="0" hangingPunct="1">
        <a:defRPr sz="3275" kern="1200">
          <a:solidFill>
            <a:schemeClr val="tx1"/>
          </a:solidFill>
          <a:latin typeface="+mn-lt"/>
          <a:ea typeface="+mn-ea"/>
          <a:cs typeface="+mn-cs"/>
        </a:defRPr>
      </a:lvl1pPr>
      <a:lvl2pPr marL="831215" algn="l" defTabSz="1662430" rtl="0" eaLnBrk="1" latinLnBrk="0" hangingPunct="1">
        <a:defRPr sz="3275" kern="1200">
          <a:solidFill>
            <a:schemeClr val="tx1"/>
          </a:solidFill>
          <a:latin typeface="+mn-lt"/>
          <a:ea typeface="+mn-ea"/>
          <a:cs typeface="+mn-cs"/>
        </a:defRPr>
      </a:lvl2pPr>
      <a:lvl3pPr marL="1662430" algn="l" defTabSz="1662430" rtl="0" eaLnBrk="1" latinLnBrk="0" hangingPunct="1">
        <a:defRPr sz="3275" kern="1200">
          <a:solidFill>
            <a:schemeClr val="tx1"/>
          </a:solidFill>
          <a:latin typeface="+mn-lt"/>
          <a:ea typeface="+mn-ea"/>
          <a:cs typeface="+mn-cs"/>
        </a:defRPr>
      </a:lvl3pPr>
      <a:lvl4pPr marL="2493645" algn="l" defTabSz="1662430" rtl="0" eaLnBrk="1" latinLnBrk="0" hangingPunct="1">
        <a:defRPr sz="3275" kern="1200">
          <a:solidFill>
            <a:schemeClr val="tx1"/>
          </a:solidFill>
          <a:latin typeface="+mn-lt"/>
          <a:ea typeface="+mn-ea"/>
          <a:cs typeface="+mn-cs"/>
        </a:defRPr>
      </a:lvl4pPr>
      <a:lvl5pPr marL="3324860" algn="l" defTabSz="1662430" rtl="0" eaLnBrk="1" latinLnBrk="0" hangingPunct="1">
        <a:defRPr sz="3275" kern="1200">
          <a:solidFill>
            <a:schemeClr val="tx1"/>
          </a:solidFill>
          <a:latin typeface="+mn-lt"/>
          <a:ea typeface="+mn-ea"/>
          <a:cs typeface="+mn-cs"/>
        </a:defRPr>
      </a:lvl5pPr>
      <a:lvl6pPr marL="4156075" algn="l" defTabSz="1662430" rtl="0" eaLnBrk="1" latinLnBrk="0" hangingPunct="1">
        <a:defRPr sz="3275" kern="1200">
          <a:solidFill>
            <a:schemeClr val="tx1"/>
          </a:solidFill>
          <a:latin typeface="+mn-lt"/>
          <a:ea typeface="+mn-ea"/>
          <a:cs typeface="+mn-cs"/>
        </a:defRPr>
      </a:lvl6pPr>
      <a:lvl7pPr marL="4987925" algn="l" defTabSz="1662430" rtl="0" eaLnBrk="1" latinLnBrk="0" hangingPunct="1">
        <a:defRPr sz="3275" kern="1200">
          <a:solidFill>
            <a:schemeClr val="tx1"/>
          </a:solidFill>
          <a:latin typeface="+mn-lt"/>
          <a:ea typeface="+mn-ea"/>
          <a:cs typeface="+mn-cs"/>
        </a:defRPr>
      </a:lvl7pPr>
      <a:lvl8pPr marL="5819140" algn="l" defTabSz="1662430" rtl="0" eaLnBrk="1" latinLnBrk="0" hangingPunct="1">
        <a:defRPr sz="3275" kern="1200">
          <a:solidFill>
            <a:schemeClr val="tx1"/>
          </a:solidFill>
          <a:latin typeface="+mn-lt"/>
          <a:ea typeface="+mn-ea"/>
          <a:cs typeface="+mn-cs"/>
        </a:defRPr>
      </a:lvl8pPr>
      <a:lvl9pPr marL="6650355" algn="l" defTabSz="1662430" rtl="0" eaLnBrk="1" latinLnBrk="0" hangingPunct="1">
        <a:defRPr sz="3275"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6">
            <a:lumMod val="20000"/>
            <a:lumOff val="80000"/>
            <a:alpha val="11000"/>
          </a:schemeClr>
        </a:solidFill>
        <a:effectLst/>
      </p:bgPr>
    </p:bg>
    <p:spTree>
      <p:nvGrpSpPr>
        <p:cNvPr id="1" name=""/>
        <p:cNvGrpSpPr/>
        <p:nvPr/>
      </p:nvGrpSpPr>
      <p:grpSpPr>
        <a:xfrm>
          <a:off x="0" y="0"/>
          <a:ext cx="0" cy="0"/>
          <a:chOff x="0" y="0"/>
          <a:chExt cx="0" cy="0"/>
        </a:xfrm>
      </p:grpSpPr>
      <p:pic>
        <p:nvPicPr>
          <p:cNvPr id="10" name="Picture 5"/>
          <p:cNvPicPr>
            <a:picLocks noChangeAspect="1"/>
          </p:cNvPicPr>
          <p:nvPr userDrawn="1"/>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228600" y="6324600"/>
            <a:ext cx="13049250" cy="1343025"/>
          </a:xfrm>
          <a:prstGeom prst="rect">
            <a:avLst/>
          </a:prstGeom>
        </p:spPr>
      </p:pic>
      <p:pic>
        <p:nvPicPr>
          <p:cNvPr id="11" name="Picture 2"/>
          <p:cNvPicPr>
            <a:picLocks noChangeAspect="1"/>
          </p:cNvPicPr>
          <p:nvPr userDrawn="1"/>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flipH="1">
            <a:off x="228600" y="4648200"/>
            <a:ext cx="2786380" cy="2098040"/>
          </a:xfrm>
          <a:prstGeom prst="rect">
            <a:avLst/>
          </a:prstGeom>
        </p:spPr>
      </p:pic>
      <p:pic>
        <p:nvPicPr>
          <p:cNvPr id="12" name="Picture 7"/>
          <p:cNvPicPr>
            <a:picLocks noChangeAspect="1"/>
          </p:cNvPicPr>
          <p:nvPr userDrawn="1"/>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10063480" y="152400"/>
            <a:ext cx="2128520" cy="1684020"/>
          </a:xfrm>
          <a:prstGeom prst="rect">
            <a:avLst/>
          </a:prstGeom>
        </p:spPr>
      </p:pic>
    </p:spTree>
    <p:extLst>
      <p:ext uri="{BB962C8B-B14F-4D97-AF65-F5344CB8AC3E}">
        <p14:creationId xmlns:p14="http://schemas.microsoft.com/office/powerpoint/2010/main" val="4182220862"/>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p:txStyles>
    <p:titleStyle>
      <a:lvl1pPr algn="ctr" defTabSz="1662430" rtl="0" eaLnBrk="1" latinLnBrk="0" hangingPunct="1">
        <a:spcBef>
          <a:spcPct val="0"/>
        </a:spcBef>
        <a:buNone/>
        <a:defRPr sz="8000" kern="1200">
          <a:solidFill>
            <a:schemeClr val="tx1"/>
          </a:solidFill>
          <a:latin typeface="+mj-lt"/>
          <a:ea typeface="+mj-ea"/>
          <a:cs typeface="+mj-cs"/>
        </a:defRPr>
      </a:lvl1pPr>
    </p:titleStyle>
    <p:bodyStyle>
      <a:lvl1pPr marL="623570" indent="-623570" algn="l" defTabSz="1662430" rtl="0" eaLnBrk="1" latinLnBrk="0" hangingPunct="1">
        <a:spcBef>
          <a:spcPct val="36000"/>
        </a:spcBef>
        <a:buFont typeface="Arial" panose="020B0604020202020204" pitchFamily="34" charset="0"/>
        <a:buChar char="•"/>
        <a:defRPr sz="5820" kern="1200">
          <a:solidFill>
            <a:schemeClr val="tx1"/>
          </a:solidFill>
          <a:latin typeface="+mn-lt"/>
          <a:ea typeface="+mn-ea"/>
          <a:cs typeface="+mn-cs"/>
        </a:defRPr>
      </a:lvl1pPr>
      <a:lvl2pPr marL="1350645" indent="-519430" algn="l" defTabSz="1662430" rtl="0" eaLnBrk="1" latinLnBrk="0" hangingPunct="1">
        <a:spcBef>
          <a:spcPct val="36000"/>
        </a:spcBef>
        <a:buFont typeface="Arial" panose="020B0604020202020204" pitchFamily="34" charset="0"/>
        <a:buChar char="–"/>
        <a:defRPr sz="5090" kern="1200">
          <a:solidFill>
            <a:schemeClr val="tx1"/>
          </a:solidFill>
          <a:latin typeface="+mn-lt"/>
          <a:ea typeface="+mn-ea"/>
          <a:cs typeface="+mn-cs"/>
        </a:defRPr>
      </a:lvl2pPr>
      <a:lvl3pPr marL="2078355" indent="-415925" algn="l" defTabSz="1662430" rtl="0" eaLnBrk="1" latinLnBrk="0" hangingPunct="1">
        <a:spcBef>
          <a:spcPct val="36000"/>
        </a:spcBef>
        <a:buFont typeface="Arial" panose="020B0604020202020204" pitchFamily="34" charset="0"/>
        <a:buChar char="•"/>
        <a:defRPr sz="4365" kern="1200">
          <a:solidFill>
            <a:schemeClr val="tx1"/>
          </a:solidFill>
          <a:latin typeface="+mn-lt"/>
          <a:ea typeface="+mn-ea"/>
          <a:cs typeface="+mn-cs"/>
        </a:defRPr>
      </a:lvl3pPr>
      <a:lvl4pPr marL="2909570"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4pPr>
      <a:lvl5pPr marL="3740785"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5pPr>
      <a:lvl6pPr marL="4572000"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6pPr>
      <a:lvl7pPr marL="5403215"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7pPr>
      <a:lvl8pPr marL="6234430"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8pPr>
      <a:lvl9pPr marL="7065645"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9pPr>
    </p:bodyStyle>
    <p:otherStyle>
      <a:defPPr>
        <a:defRPr lang="en-US"/>
      </a:defPPr>
      <a:lvl1pPr marL="0" algn="l" defTabSz="1662430" rtl="0" eaLnBrk="1" latinLnBrk="0" hangingPunct="1">
        <a:defRPr sz="3275" kern="1200">
          <a:solidFill>
            <a:schemeClr val="tx1"/>
          </a:solidFill>
          <a:latin typeface="+mn-lt"/>
          <a:ea typeface="+mn-ea"/>
          <a:cs typeface="+mn-cs"/>
        </a:defRPr>
      </a:lvl1pPr>
      <a:lvl2pPr marL="831215" algn="l" defTabSz="1662430" rtl="0" eaLnBrk="1" latinLnBrk="0" hangingPunct="1">
        <a:defRPr sz="3275" kern="1200">
          <a:solidFill>
            <a:schemeClr val="tx1"/>
          </a:solidFill>
          <a:latin typeface="+mn-lt"/>
          <a:ea typeface="+mn-ea"/>
          <a:cs typeface="+mn-cs"/>
        </a:defRPr>
      </a:lvl2pPr>
      <a:lvl3pPr marL="1662430" algn="l" defTabSz="1662430" rtl="0" eaLnBrk="1" latinLnBrk="0" hangingPunct="1">
        <a:defRPr sz="3275" kern="1200">
          <a:solidFill>
            <a:schemeClr val="tx1"/>
          </a:solidFill>
          <a:latin typeface="+mn-lt"/>
          <a:ea typeface="+mn-ea"/>
          <a:cs typeface="+mn-cs"/>
        </a:defRPr>
      </a:lvl3pPr>
      <a:lvl4pPr marL="2493645" algn="l" defTabSz="1662430" rtl="0" eaLnBrk="1" latinLnBrk="0" hangingPunct="1">
        <a:defRPr sz="3275" kern="1200">
          <a:solidFill>
            <a:schemeClr val="tx1"/>
          </a:solidFill>
          <a:latin typeface="+mn-lt"/>
          <a:ea typeface="+mn-ea"/>
          <a:cs typeface="+mn-cs"/>
        </a:defRPr>
      </a:lvl4pPr>
      <a:lvl5pPr marL="3324860" algn="l" defTabSz="1662430" rtl="0" eaLnBrk="1" latinLnBrk="0" hangingPunct="1">
        <a:defRPr sz="3275" kern="1200">
          <a:solidFill>
            <a:schemeClr val="tx1"/>
          </a:solidFill>
          <a:latin typeface="+mn-lt"/>
          <a:ea typeface="+mn-ea"/>
          <a:cs typeface="+mn-cs"/>
        </a:defRPr>
      </a:lvl5pPr>
      <a:lvl6pPr marL="4156075" algn="l" defTabSz="1662430" rtl="0" eaLnBrk="1" latinLnBrk="0" hangingPunct="1">
        <a:defRPr sz="3275" kern="1200">
          <a:solidFill>
            <a:schemeClr val="tx1"/>
          </a:solidFill>
          <a:latin typeface="+mn-lt"/>
          <a:ea typeface="+mn-ea"/>
          <a:cs typeface="+mn-cs"/>
        </a:defRPr>
      </a:lvl6pPr>
      <a:lvl7pPr marL="4987925" algn="l" defTabSz="1662430" rtl="0" eaLnBrk="1" latinLnBrk="0" hangingPunct="1">
        <a:defRPr sz="3275" kern="1200">
          <a:solidFill>
            <a:schemeClr val="tx1"/>
          </a:solidFill>
          <a:latin typeface="+mn-lt"/>
          <a:ea typeface="+mn-ea"/>
          <a:cs typeface="+mn-cs"/>
        </a:defRPr>
      </a:lvl7pPr>
      <a:lvl8pPr marL="5819140" algn="l" defTabSz="1662430" rtl="0" eaLnBrk="1" latinLnBrk="0" hangingPunct="1">
        <a:defRPr sz="3275" kern="1200">
          <a:solidFill>
            <a:schemeClr val="tx1"/>
          </a:solidFill>
          <a:latin typeface="+mn-lt"/>
          <a:ea typeface="+mn-ea"/>
          <a:cs typeface="+mn-cs"/>
        </a:defRPr>
      </a:lvl8pPr>
      <a:lvl9pPr marL="6650355" algn="l" defTabSz="1662430" rtl="0" eaLnBrk="1" latinLnBrk="0" hangingPunct="1">
        <a:defRPr sz="327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8.xml"/><Relationship Id="rId5" Type="http://schemas.openxmlformats.org/officeDocument/2006/relationships/image" Target="../media/image10.png"/><Relationship Id="rId4" Type="http://schemas.openxmlformats.org/officeDocument/2006/relationships/image" Target="../media/image9.svg"/></Relationships>
</file>

<file path=ppt/slides/_rels/slide10.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25.xml"/><Relationship Id="rId5" Type="http://schemas.openxmlformats.org/officeDocument/2006/relationships/image" Target="../media/image12.sv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25.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svg"/></Relationships>
</file>

<file path=ppt/slides/_rels/slide1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7.xml"/><Relationship Id="rId1" Type="http://schemas.openxmlformats.org/officeDocument/2006/relationships/slideLayout" Target="../slideLayouts/slideLayout17.xml"/><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slides/_rels/slide3.xml.rels><?xml version="1.0" encoding="UTF-8" standalone="yes"?>
<Relationships xmlns="http://schemas.openxmlformats.org/package/2006/relationships"><Relationship Id="rId3" Type="http://schemas.openxmlformats.org/officeDocument/2006/relationships/image" Target="../media/image18.sv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15.xml"/><Relationship Id="rId5" Type="http://schemas.openxmlformats.org/officeDocument/2006/relationships/image" Target="../media/image25.png"/><Relationship Id="rId4" Type="http://schemas.openxmlformats.org/officeDocument/2006/relationships/image" Target="../media/image24.svg"/></Relationships>
</file>

<file path=ppt/slides/_rels/slide5.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30.xml"/><Relationship Id="rId5" Type="http://schemas.openxmlformats.org/officeDocument/2006/relationships/image" Target="../media/image12.sv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25.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svg"/></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2.png"/><Relationship Id="rId1" Type="http://schemas.openxmlformats.org/officeDocument/2006/relationships/slideLayout" Target="../slideLayouts/slideLayout13.xml"/><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28.png"/><Relationship Id="rId7"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25.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29.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295400" y="1447800"/>
            <a:ext cx="10288270" cy="3370580"/>
          </a:xfrm>
          <a:prstGeom prst="rect">
            <a:avLst/>
          </a:prstGeom>
        </p:spPr>
      </p:pic>
      <p:pic>
        <p:nvPicPr>
          <p:cNvPr id="4" name="Picture 3">
            <a:extLst>
              <a:ext uri="{FF2B5EF4-FFF2-40B4-BE49-F238E27FC236}">
                <a16:creationId xmlns:a16="http://schemas.microsoft.com/office/drawing/2014/main" id="{26F002F9-455C-7559-B3B8-8091230BA744}"/>
              </a:ext>
            </a:extLst>
          </p:cNvPr>
          <p:cNvPicPr>
            <a:picLocks noChangeAspect="1"/>
          </p:cNvPicPr>
          <p:nvPr/>
        </p:nvPicPr>
        <p:blipFill>
          <a:blip r:embed="rId5"/>
          <a:stretch>
            <a:fillRect/>
          </a:stretch>
        </p:blipFill>
        <p:spPr>
          <a:xfrm>
            <a:off x="2830535" y="2054259"/>
            <a:ext cx="6797629" cy="213988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advClick="0">
        <p14:doors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66700" y="1133475"/>
            <a:ext cx="7105650" cy="4335145"/>
          </a:xfrm>
          <a:prstGeom prst="rect">
            <a:avLst/>
          </a:prstGeom>
        </p:spPr>
      </p:pic>
      <p:sp>
        <p:nvSpPr>
          <p:cNvPr id="6" name="Rectangles 5"/>
          <p:cNvSpPr/>
          <p:nvPr/>
        </p:nvSpPr>
        <p:spPr>
          <a:xfrm>
            <a:off x="809625" y="2143125"/>
            <a:ext cx="6362700" cy="1569660"/>
          </a:xfrm>
          <a:prstGeom prst="rect">
            <a:avLst/>
          </a:prstGeom>
          <a:noFill/>
          <a:ln>
            <a:noFill/>
          </a:ln>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en-US" sz="32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Lưu ý: Khi có nhiều lí do, em cần lựa chọn những lí do nổi bật và sắp xếp theo một trình tự hợp lí.</a:t>
            </a:r>
            <a:endParaRPr kumimoji="0" lang="en-GB" altLang="en-US" sz="32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b="45250"/>
          <a:stretch>
            <a:fillRect/>
          </a:stretch>
        </p:blipFill>
        <p:spPr>
          <a:xfrm>
            <a:off x="6324600" y="1447800"/>
            <a:ext cx="5297170" cy="5383530"/>
          </a:xfrm>
          <a:prstGeom prst="rect">
            <a:avLst/>
          </a:prstGeom>
        </p:spPr>
      </p:pic>
      <p:sp>
        <p:nvSpPr>
          <p:cNvPr id="2" name="TextBox 1">
            <a:extLst>
              <a:ext uri="{FF2B5EF4-FFF2-40B4-BE49-F238E27FC236}">
                <a16:creationId xmlns:a16="http://schemas.microsoft.com/office/drawing/2014/main" id="{B7021BF9-85DE-ED71-EC15-F7A97125EC4E}"/>
              </a:ext>
            </a:extLst>
          </p:cNvPr>
          <p:cNvSpPr txBox="1"/>
          <p:nvPr/>
        </p:nvSpPr>
        <p:spPr>
          <a:xfrm>
            <a:off x="1371601" y="190500"/>
            <a:ext cx="8943974"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Thực</a:t>
            </a:r>
            <a:r>
              <a:rPr kumimoji="0" lang="en-US" sz="44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mn-cs"/>
              </a:rPr>
              <a:t>hiện</a:t>
            </a:r>
            <a:r>
              <a:rPr kumimoji="0" lang="en-US" sz="44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mn-cs"/>
              </a:rPr>
              <a:t>viết</a:t>
            </a:r>
            <a:r>
              <a:rPr kumimoji="0" lang="en-US" sz="44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mn-cs"/>
              </a:rPr>
              <a:t>bài</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Click="0">
        <p15:prstTrans prst="drape"/>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s 4"/>
          <p:cNvSpPr/>
          <p:nvPr/>
        </p:nvSpPr>
        <p:spPr>
          <a:xfrm>
            <a:off x="3175" y="0"/>
            <a:ext cx="12167235" cy="674497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alt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 Box 3"/>
          <p:cNvSpPr txBox="1"/>
          <p:nvPr/>
        </p:nvSpPr>
        <p:spPr>
          <a:xfrm>
            <a:off x="447675" y="390525"/>
            <a:ext cx="10889615" cy="5853910"/>
          </a:xfrm>
          <a:prstGeom prst="rect">
            <a:avLst/>
          </a:prstGeom>
          <a:noFill/>
        </p:spPr>
        <p:txBody>
          <a:bodyPr wrap="square" rtlCol="0" anchor="t">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làm</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mẫu</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just" defTabSz="914400" rtl="0" eaLnBrk="1" fontAlgn="auto" latinLnBrk="0" hangingPunct="1">
              <a:lnSpc>
                <a:spcPct val="90000"/>
              </a:lnSpc>
              <a:spcBef>
                <a:spcPts val="0"/>
              </a:spcBef>
              <a:spcAft>
                <a:spcPts val="0"/>
              </a:spcAft>
              <a:buClrTx/>
              <a:buSzTx/>
              <a:buFontTx/>
              <a:buNone/>
              <a:tabLst/>
              <a:defRPr/>
            </a:pPr>
            <a:r>
              <a:rPr kumimoji="0" lang="vi-VN"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Trong cuộc sống của chúng ta không thể nào thiếu được lòng tốt, tình yêu thương bởi nó là thứ tình cảm gắn kết con người gần nhau hơn. Và một trong những câu chuyện đã truyền cảm hứng về tình người cho em đó là câu chuyện Tờ báo tường của tôi của tác giả Nguyễn Luân. Câu chuyện đã cho chúng ta một bài học tình người vô cùng quý giá.</a:t>
            </a:r>
          </a:p>
          <a:p>
            <a:pPr marL="0" marR="0" lvl="0" indent="0" algn="just" defTabSz="914400" rtl="0" eaLnBrk="1" fontAlgn="auto" latinLnBrk="0" hangingPunct="1">
              <a:lnSpc>
                <a:spcPct val="90000"/>
              </a:lnSpc>
              <a:spcBef>
                <a:spcPts val="0"/>
              </a:spcBef>
              <a:spcAft>
                <a:spcPts val="0"/>
              </a:spcAft>
              <a:buClrTx/>
              <a:buSzTx/>
              <a:buFontTx/>
              <a:buNone/>
              <a:tabLst/>
              <a:defRPr/>
            </a:pP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Ngay từ lần đầu tiên đọc câu chuyện, em đã rất ấn tượng. Bởi câu chuyện đã đề cập bài học sâu sắc về tình người, giúp đỡ người khác lúc khó khăn. Không chỉ vậy, câu chuyện còn có một chi tiết cảm động đối với em. Đó là chi tiết mặc dù trời nhá nhem tối, khu rừng âm u nhưng cậu bé vẫn vượt qua nỗi sợ hãi để băng qua rừng thật nhanh vì người bị nạn. “Trời bắt đầu nhá nhem tối. Khu rừng âm u. Tiếng mấy con chim kêu “túc... túc...” không ngớt. Tôi chạy nhanh hơn. Gió thổi vù vù bên tai, bàn chân đau nhói vì giẫm lên đá răng mèo. “Phải cố lên! Người bị nạn nguy mất...”.” Chính nhờ sự dũng cảm, gan dạ và lòng tốt của cậu bé mà người bị nạn đã nhanh chóng được các chú bộ đội biên phòng cứu giúp.</a:t>
            </a:r>
          </a:p>
          <a:p>
            <a:pPr marL="0" marR="0" lvl="0" indent="0" algn="just" defTabSz="914400" rtl="0" eaLnBrk="1" fontAlgn="auto" latinLnBrk="0" hangingPunct="1">
              <a:lnSpc>
                <a:spcPct val="90000"/>
              </a:lnSpc>
              <a:spcBef>
                <a:spcPts val="0"/>
              </a:spcBef>
              <a:spcAft>
                <a:spcPts val="0"/>
              </a:spcAft>
              <a:buClrTx/>
              <a:buSzTx/>
              <a:buFontTx/>
              <a:buNone/>
              <a:tabLst/>
              <a:defRPr/>
            </a:pP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Câu chuyện Tờ báo tường của tôi đã truyền không chỉ cho em mà cho tất cả mọi người bài học về lòng tốt. Em hứa sẽ giống như cậu bé trong câu chuyện, sẵn sàng giúp đỡ người khác lúc khó khăn..</a:t>
            </a:r>
            <a:endParaRPr kumimoji="0" lang="en-GB"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81000" y="152400"/>
            <a:ext cx="1287145" cy="1084580"/>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988845" y="1162050"/>
            <a:ext cx="5405320" cy="4114800"/>
          </a:xfrm>
          <a:prstGeom prst="rect">
            <a:avLst/>
          </a:prstGeom>
        </p:spPr>
      </p:pic>
      <p:sp>
        <p:nvSpPr>
          <p:cNvPr id="7" name="Rectangles 6"/>
          <p:cNvSpPr/>
          <p:nvPr/>
        </p:nvSpPr>
        <p:spPr>
          <a:xfrm>
            <a:off x="3776345" y="2084705"/>
            <a:ext cx="3776980" cy="2308324"/>
          </a:xfrm>
          <a:prstGeom prst="rect">
            <a:avLst/>
          </a:prstGeom>
          <a:noFill/>
          <a:ln>
            <a:noFill/>
          </a:ln>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72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3. </a:t>
            </a:r>
            <a:r>
              <a:rPr kumimoji="0" lang="en-GB" altLang="en-US" sz="72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Đọc</a:t>
            </a:r>
            <a:r>
              <a:rPr kumimoji="0" lang="en-GB" altLang="en-US" sz="72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72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soát</a:t>
            </a:r>
            <a:r>
              <a:rPr kumimoji="0" lang="en-GB" altLang="en-US" sz="72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72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lỗi</a:t>
            </a:r>
            <a:endParaRPr kumimoji="0" lang="en-GB" altLang="en-US" sz="72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pic>
        <p:nvPicPr>
          <p:cNvPr id="2" name="Hình ảnh 28" descr="Ảnh có chứa đầy màu sắc, được trang trí, đồ chơi, búp bê&#10;&#10;Mô tả được tạo tự động">
            <a:extLst>
              <a:ext uri="{FF2B5EF4-FFF2-40B4-BE49-F238E27FC236}">
                <a16:creationId xmlns:a16="http://schemas.microsoft.com/office/drawing/2014/main" id="{735A674C-21B4-E11B-4AE8-AFF707EE151E}"/>
              </a:ext>
            </a:extLst>
          </p:cNvPr>
          <p:cNvPicPr>
            <a:picLocks noChangeAspect="1"/>
          </p:cNvPicPr>
          <p:nvPr/>
        </p:nvPicPr>
        <p:blipFill>
          <a:blip r:embed="rId7"/>
          <a:stretch>
            <a:fillRect/>
          </a:stretch>
        </p:blipFill>
        <p:spPr>
          <a:xfrm>
            <a:off x="8210707" y="2814144"/>
            <a:ext cx="3829225" cy="3656872"/>
          </a:xfrm>
          <a:prstGeom prst="rect">
            <a:avLst/>
          </a:prstGeom>
        </p:spPr>
      </p:pic>
    </p:spTree>
    <p:extLst>
      <p:ext uri="{BB962C8B-B14F-4D97-AF65-F5344CB8AC3E}">
        <p14:creationId xmlns:p14="http://schemas.microsoft.com/office/powerpoint/2010/main" val="917342631"/>
      </p:ext>
    </p:extLst>
  </p:cSld>
  <p:clrMapOvr>
    <a:masterClrMapping/>
  </p:clrMapOvr>
  <mc:AlternateContent xmlns:mc="http://schemas.openxmlformats.org/markup-compatibility/2006" xmlns:p14="http://schemas.microsoft.com/office/powerpoint/2010/main">
    <mc:Choice Requires="p14">
      <p:transition spd="slow" p14:dur="1500" advClick="0">
        <p14:window dir="vert"/>
      </p:transition>
    </mc:Choice>
    <mc:Fallback xmlns="">
      <p:transition spd="slow" advClick="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2">
            <a:extLst>
              <a:ext uri="{FF2B5EF4-FFF2-40B4-BE49-F238E27FC236}">
                <a16:creationId xmlns:a16="http://schemas.microsoft.com/office/drawing/2014/main" id="{3A10DA89-E5A6-7F70-2C09-DBFBFA9381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296767"/>
            <a:ext cx="4872789" cy="3681190"/>
          </a:xfrm>
          <a:prstGeom prst="rect">
            <a:avLst/>
          </a:prstGeom>
        </p:spPr>
      </p:pic>
      <p:sp>
        <p:nvSpPr>
          <p:cNvPr id="3" name="Rounded Rectangle 3">
            <a:extLst>
              <a:ext uri="{FF2B5EF4-FFF2-40B4-BE49-F238E27FC236}">
                <a16:creationId xmlns:a16="http://schemas.microsoft.com/office/drawing/2014/main" id="{C3D1D235-866F-229E-AC13-E4009BFDA797}"/>
              </a:ext>
            </a:extLst>
          </p:cNvPr>
          <p:cNvSpPr/>
          <p:nvPr/>
        </p:nvSpPr>
        <p:spPr>
          <a:xfrm>
            <a:off x="2277693" y="824983"/>
            <a:ext cx="8152182" cy="927617"/>
          </a:xfrm>
          <a:prstGeom prst="roundRect">
            <a:avLst/>
          </a:prstGeom>
          <a:solidFill>
            <a:srgbClr val="EAC84A"/>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4000" dirty="0">
                <a:solidFill>
                  <a:prstClr val="black">
                    <a:lumMod val="95000"/>
                    <a:lumOff val="5000"/>
                  </a:prstClr>
                </a:solidFill>
                <a:latin typeface="Cambria" panose="02040503050406030204" pitchFamily="18" charset="0"/>
                <a:ea typeface="Cambria" panose="02040503050406030204" pitchFamily="18" charset="0"/>
              </a:rPr>
              <a:t>Đoạn văn có đủ 3 phần không?</a:t>
            </a:r>
            <a:endParaRPr kumimoji="0" lang="en-US" sz="3600" b="0"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endParaRPr>
          </a:p>
        </p:txBody>
      </p:sp>
      <p:sp>
        <p:nvSpPr>
          <p:cNvPr id="4" name="Rounded Rectangle 10">
            <a:extLst>
              <a:ext uri="{FF2B5EF4-FFF2-40B4-BE49-F238E27FC236}">
                <a16:creationId xmlns:a16="http://schemas.microsoft.com/office/drawing/2014/main" id="{D256077F-9C52-2D6A-EA46-E1AB963C1CCA}"/>
              </a:ext>
            </a:extLst>
          </p:cNvPr>
          <p:cNvSpPr/>
          <p:nvPr/>
        </p:nvSpPr>
        <p:spPr>
          <a:xfrm>
            <a:off x="2857500" y="2121017"/>
            <a:ext cx="9115425" cy="1060334"/>
          </a:xfrm>
          <a:prstGeom prst="roundRect">
            <a:avLst/>
          </a:prstGeom>
          <a:solidFill>
            <a:srgbClr val="EAC84A"/>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4000" dirty="0">
                <a:solidFill>
                  <a:prstClr val="black">
                    <a:lumMod val="95000"/>
                    <a:lumOff val="5000"/>
                  </a:prstClr>
                </a:solidFill>
                <a:latin typeface="Cambria" panose="02040503050406030204" pitchFamily="18" charset="0"/>
                <a:ea typeface="Cambria" panose="02040503050406030204" pitchFamily="18" charset="0"/>
              </a:rPr>
              <a:t>Lý do được trình bày có rõ ràng</a:t>
            </a:r>
            <a:r>
              <a:rPr lang="en-US" sz="4000" dirty="0">
                <a:solidFill>
                  <a:prstClr val="black">
                    <a:lumMod val="95000"/>
                    <a:lumOff val="5000"/>
                  </a:prstClr>
                </a:solidFill>
                <a:latin typeface="Cambria" panose="02040503050406030204" pitchFamily="18" charset="0"/>
                <a:ea typeface="Cambria" panose="02040503050406030204" pitchFamily="18" charset="0"/>
              </a:rPr>
              <a:t> </a:t>
            </a:r>
            <a:r>
              <a:rPr lang="vi-VN" sz="4000" dirty="0">
                <a:solidFill>
                  <a:prstClr val="black">
                    <a:lumMod val="95000"/>
                    <a:lumOff val="5000"/>
                  </a:prstClr>
                </a:solidFill>
                <a:latin typeface="Cambria" panose="02040503050406030204" pitchFamily="18" charset="0"/>
                <a:ea typeface="Cambria" panose="02040503050406030204" pitchFamily="18" charset="0"/>
              </a:rPr>
              <a:t>không?</a:t>
            </a:r>
            <a:endParaRPr kumimoji="0" lang="en-US" sz="4000" b="0"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endParaRPr>
          </a:p>
        </p:txBody>
      </p:sp>
      <p:sp>
        <p:nvSpPr>
          <p:cNvPr id="5" name="Rounded Rectangle 17">
            <a:extLst>
              <a:ext uri="{FF2B5EF4-FFF2-40B4-BE49-F238E27FC236}">
                <a16:creationId xmlns:a16="http://schemas.microsoft.com/office/drawing/2014/main" id="{D2A12625-CDFF-B35E-67B0-7073C7E09CA4}"/>
              </a:ext>
            </a:extLst>
          </p:cNvPr>
          <p:cNvSpPr/>
          <p:nvPr/>
        </p:nvSpPr>
        <p:spPr>
          <a:xfrm>
            <a:off x="4238625" y="3626127"/>
            <a:ext cx="7334249" cy="1223026"/>
          </a:xfrm>
          <a:prstGeom prst="roundRect">
            <a:avLst/>
          </a:prstGeom>
          <a:solidFill>
            <a:srgbClr val="EAC84A"/>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dirty="0">
                <a:solidFill>
                  <a:prstClr val="black">
                    <a:lumMod val="95000"/>
                    <a:lumOff val="5000"/>
                  </a:prstClr>
                </a:solidFill>
                <a:latin typeface="Cambria" panose="02040503050406030204" pitchFamily="18" charset="0"/>
                <a:ea typeface="Cambria" panose="02040503050406030204" pitchFamily="18" charset="0"/>
              </a:rPr>
              <a:t>Bài làm có mắc lỗi về dùng từ, đặt câu, chính tả không?</a:t>
            </a:r>
            <a:endParaRPr kumimoji="0" lang="en-US" sz="4000" b="0"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14335753"/>
      </p:ext>
    </p:extLst>
  </p:cSld>
  <p:clrMapOvr>
    <a:masterClrMapping/>
  </p:clrMapOvr>
  <mc:AlternateContent xmlns:mc="http://schemas.openxmlformats.org/markup-compatibility/2006" xmlns:p14="http://schemas.microsoft.com/office/powerpoint/2010/main">
    <mc:Choice Requires="p14">
      <p:transition spd="slow" p14:dur="1400" advClick="0">
        <p14:doors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6930B-08D0-07B5-11DD-B30C6C865B7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1F8E159-F6B5-94BF-7694-D66B5DCC3959}"/>
              </a:ext>
            </a:extLst>
          </p:cNvPr>
          <p:cNvSpPr>
            <a:spLocks noGrp="1"/>
          </p:cNvSpPr>
          <p:nvPr>
            <p:ph idx="1"/>
          </p:nvPr>
        </p:nvSpPr>
        <p:spPr/>
        <p:txBody>
          <a:bodyPr/>
          <a:lstStyle/>
          <a:p>
            <a:endParaRPr lang="en-US"/>
          </a:p>
        </p:txBody>
      </p:sp>
      <p:grpSp>
        <p:nvGrpSpPr>
          <p:cNvPr id="4" name="Group 3">
            <a:extLst>
              <a:ext uri="{FF2B5EF4-FFF2-40B4-BE49-F238E27FC236}">
                <a16:creationId xmlns:a16="http://schemas.microsoft.com/office/drawing/2014/main" id="{40F1B63D-5177-7338-D53C-40D7EB00FD56}"/>
              </a:ext>
            </a:extLst>
          </p:cNvPr>
          <p:cNvGrpSpPr/>
          <p:nvPr/>
        </p:nvGrpSpPr>
        <p:grpSpPr>
          <a:xfrm>
            <a:off x="380523" y="709338"/>
            <a:ext cx="3939121" cy="4034423"/>
            <a:chOff x="140091" y="293028"/>
            <a:chExt cx="3939121" cy="4034423"/>
          </a:xfrm>
        </p:grpSpPr>
        <p:pic>
          <p:nvPicPr>
            <p:cNvPr id="5" name="图片 43">
              <a:extLst>
                <a:ext uri="{FF2B5EF4-FFF2-40B4-BE49-F238E27FC236}">
                  <a16:creationId xmlns:a16="http://schemas.microsoft.com/office/drawing/2014/main" id="{28B69C3D-0159-3628-2C05-796143F4033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40091" y="293028"/>
              <a:ext cx="3939121" cy="4034423"/>
            </a:xfrm>
            <a:prstGeom prst="rect">
              <a:avLst/>
            </a:prstGeom>
          </p:spPr>
        </p:pic>
        <p:sp>
          <p:nvSpPr>
            <p:cNvPr id="6" name="TextBox 5">
              <a:extLst>
                <a:ext uri="{FF2B5EF4-FFF2-40B4-BE49-F238E27FC236}">
                  <a16:creationId xmlns:a16="http://schemas.microsoft.com/office/drawing/2014/main" id="{880D262F-1B43-FBB7-C0BD-FE550ECD40CF}"/>
                </a:ext>
              </a:extLst>
            </p:cNvPr>
            <p:cNvSpPr txBox="1"/>
            <p:nvPr/>
          </p:nvSpPr>
          <p:spPr>
            <a:xfrm>
              <a:off x="1161977" y="2277350"/>
              <a:ext cx="2577527"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Hoàn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thành</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bài</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viết</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grpSp>
        <p:nvGrpSpPr>
          <p:cNvPr id="7" name="Group 6">
            <a:extLst>
              <a:ext uri="{FF2B5EF4-FFF2-40B4-BE49-F238E27FC236}">
                <a16:creationId xmlns:a16="http://schemas.microsoft.com/office/drawing/2014/main" id="{DF78A232-6DC2-EBD6-3C77-9046A20561DD}"/>
              </a:ext>
            </a:extLst>
          </p:cNvPr>
          <p:cNvGrpSpPr/>
          <p:nvPr/>
        </p:nvGrpSpPr>
        <p:grpSpPr>
          <a:xfrm>
            <a:off x="3979936" y="1945376"/>
            <a:ext cx="4045568" cy="4143445"/>
            <a:chOff x="4114024" y="2002174"/>
            <a:chExt cx="4045568" cy="4143445"/>
          </a:xfrm>
        </p:grpSpPr>
        <p:pic>
          <p:nvPicPr>
            <p:cNvPr id="8" name="图片 42">
              <a:extLst>
                <a:ext uri="{FF2B5EF4-FFF2-40B4-BE49-F238E27FC236}">
                  <a16:creationId xmlns:a16="http://schemas.microsoft.com/office/drawing/2014/main" id="{79808828-A5AB-BF51-28EE-5B296AFE621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4114024" y="2002174"/>
              <a:ext cx="4045568" cy="4143445"/>
            </a:xfrm>
            <a:prstGeom prst="rect">
              <a:avLst/>
            </a:prstGeom>
          </p:spPr>
        </p:pic>
        <p:sp>
          <p:nvSpPr>
            <p:cNvPr id="9" name="TextBox 8">
              <a:extLst>
                <a:ext uri="{FF2B5EF4-FFF2-40B4-BE49-F238E27FC236}">
                  <a16:creationId xmlns:a16="http://schemas.microsoft.com/office/drawing/2014/main" id="{3C854987-0050-208B-A295-A9BCF9EF6D61}"/>
                </a:ext>
              </a:extLst>
            </p:cNvPr>
            <p:cNvSpPr txBox="1"/>
            <p:nvPr/>
          </p:nvSpPr>
          <p:spPr>
            <a:xfrm>
              <a:off x="5310044" y="4108535"/>
              <a:ext cx="2463093"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prstClr val="black"/>
                  </a:solidFill>
                  <a:latin typeface="Cambria" panose="02040503050406030204" pitchFamily="18" charset="0"/>
                </a:rPr>
                <a:t>Đọc</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trước</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bài</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Đọc</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mở</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rộng</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pic>
        <p:nvPicPr>
          <p:cNvPr id="10" name="Picture 9">
            <a:extLst>
              <a:ext uri="{FF2B5EF4-FFF2-40B4-BE49-F238E27FC236}">
                <a16:creationId xmlns:a16="http://schemas.microsoft.com/office/drawing/2014/main" id="{4B8E66F1-A772-A047-A2EC-C857E6086659}"/>
              </a:ext>
            </a:extLst>
          </p:cNvPr>
          <p:cNvPicPr>
            <a:picLocks noChangeAspect="1"/>
          </p:cNvPicPr>
          <p:nvPr/>
        </p:nvPicPr>
        <p:blipFill>
          <a:blip r:embed="rId3"/>
          <a:stretch>
            <a:fillRect/>
          </a:stretch>
        </p:blipFill>
        <p:spPr>
          <a:xfrm>
            <a:off x="6952544" y="193865"/>
            <a:ext cx="4858933" cy="3877392"/>
          </a:xfrm>
          <a:prstGeom prst="rect">
            <a:avLst/>
          </a:prstGeom>
        </p:spPr>
      </p:pic>
    </p:spTree>
    <p:extLst>
      <p:ext uri="{BB962C8B-B14F-4D97-AF65-F5344CB8AC3E}">
        <p14:creationId xmlns:p14="http://schemas.microsoft.com/office/powerpoint/2010/main" val="3755717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par>
                          <p:cTn id="10" fill="hold">
                            <p:stCondLst>
                              <p:cond delay="500"/>
                            </p:stCondLst>
                            <p:childTnLst>
                              <p:par>
                                <p:cTn id="11" presetID="45"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2000"/>
                                        <p:tgtEl>
                                          <p:spTgt spid="4"/>
                                        </p:tgtEl>
                                      </p:cBhvr>
                                    </p:animEffect>
                                    <p:anim calcmode="lin" valueType="num">
                                      <p:cBhvr>
                                        <p:cTn id="14" dur="2000" fill="hold"/>
                                        <p:tgtEl>
                                          <p:spTgt spid="4"/>
                                        </p:tgtEl>
                                        <p:attrNameLst>
                                          <p:attrName>ppt_w</p:attrName>
                                        </p:attrNameLst>
                                      </p:cBhvr>
                                      <p:tavLst>
                                        <p:tav tm="0" fmla="#ppt_w*sin(2.5*pi*$)">
                                          <p:val>
                                            <p:fltVal val="0"/>
                                          </p:val>
                                        </p:tav>
                                        <p:tav tm="100000">
                                          <p:val>
                                            <p:fltVal val="1"/>
                                          </p:val>
                                        </p:tav>
                                      </p:tavLst>
                                    </p:anim>
                                    <p:anim calcmode="lin" valueType="num">
                                      <p:cBhvr>
                                        <p:cTn id="15" dur="2000" fill="hold"/>
                                        <p:tgtEl>
                                          <p:spTgt spid="4"/>
                                        </p:tgtEl>
                                        <p:attrNameLst>
                                          <p:attrName>ppt_h</p:attrName>
                                        </p:attrNameLst>
                                      </p:cBhvr>
                                      <p:tavLst>
                                        <p:tav tm="0">
                                          <p:val>
                                            <p:strVal val="#ppt_h"/>
                                          </p:val>
                                        </p:tav>
                                        <p:tav tm="100000">
                                          <p:val>
                                            <p:strVal val="#ppt_h"/>
                                          </p:val>
                                        </p:tav>
                                      </p:tavLst>
                                    </p:anim>
                                  </p:childTnLst>
                                </p:cTn>
                              </p:par>
                            </p:childTnLst>
                          </p:cTn>
                        </p:par>
                        <p:par>
                          <p:cTn id="16" fill="hold">
                            <p:stCondLst>
                              <p:cond delay="2500"/>
                            </p:stCondLst>
                            <p:childTnLst>
                              <p:par>
                                <p:cTn id="17" presetID="45"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2000"/>
                                        <p:tgtEl>
                                          <p:spTgt spid="7"/>
                                        </p:tgtEl>
                                      </p:cBhvr>
                                    </p:animEffect>
                                    <p:anim calcmode="lin" valueType="num">
                                      <p:cBhvr>
                                        <p:cTn id="20" dur="2000" fill="hold"/>
                                        <p:tgtEl>
                                          <p:spTgt spid="7"/>
                                        </p:tgtEl>
                                        <p:attrNameLst>
                                          <p:attrName>ppt_w</p:attrName>
                                        </p:attrNameLst>
                                      </p:cBhvr>
                                      <p:tavLst>
                                        <p:tav tm="0" fmla="#ppt_w*sin(2.5*pi*$)">
                                          <p:val>
                                            <p:fltVal val="0"/>
                                          </p:val>
                                        </p:tav>
                                        <p:tav tm="100000">
                                          <p:val>
                                            <p:fltVal val="1"/>
                                          </p:val>
                                        </p:tav>
                                      </p:tavLst>
                                    </p:anim>
                                    <p:anim calcmode="lin" valueType="num">
                                      <p:cBhvr>
                                        <p:cTn id="21" dur="2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hidden="1"/>
          <p:cNvSpPr>
            <a:spLocks noGrp="1"/>
          </p:cNvSpPr>
          <p:nvPr>
            <p:ph type="title"/>
          </p:nvPr>
        </p:nvSpPr>
        <p:spPr/>
        <p:txBody>
          <a:bodyPr/>
          <a:lstStyle/>
          <a:p>
            <a:endParaRPr lang="zh-CN" altLang="en-US">
              <a:latin typeface="+mn-lt"/>
              <a:ea typeface="+mn-ea"/>
              <a:cs typeface="+mn-ea"/>
              <a:sym typeface="+mn-lt"/>
            </a:endParaRPr>
          </a:p>
        </p:txBody>
      </p:sp>
      <p:pic>
        <p:nvPicPr>
          <p:cNvPr id="13" name="图片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5" y="-45535"/>
            <a:ext cx="12192000" cy="6903535"/>
          </a:xfrm>
          <a:prstGeom prst="rect">
            <a:avLst/>
          </a:prstGeom>
          <a:noFill/>
          <a:ln>
            <a:noFill/>
          </a:ln>
        </p:spPr>
      </p:pic>
      <p:pic>
        <p:nvPicPr>
          <p:cNvPr id="4" name="Picture 3"/>
          <p:cNvPicPr>
            <a:picLocks noChangeAspect="1"/>
          </p:cNvPicPr>
          <p:nvPr/>
        </p:nvPicPr>
        <p:blipFill>
          <a:blip r:embed="rId4"/>
          <a:stretch>
            <a:fillRect/>
          </a:stretch>
        </p:blipFill>
        <p:spPr>
          <a:xfrm>
            <a:off x="1371600" y="1771650"/>
            <a:ext cx="9925050" cy="157162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900" advClick="0" advTm="3000">
        <p14:glitter pattern="hexagon"/>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9"/>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b="45250"/>
          <a:stretch>
            <a:fillRect/>
          </a:stretch>
        </p:blipFill>
        <p:spPr>
          <a:xfrm>
            <a:off x="6324600" y="1447800"/>
            <a:ext cx="5297170" cy="5383530"/>
          </a:xfrm>
          <a:prstGeom prst="rect">
            <a:avLst/>
          </a:prstGeom>
        </p:spPr>
      </p:pic>
      <p:pic>
        <p:nvPicPr>
          <p:cNvPr id="11" name="Picture 11"/>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66800" y="76200"/>
            <a:ext cx="5576570" cy="4979670"/>
          </a:xfrm>
          <a:prstGeom prst="rect">
            <a:avLst/>
          </a:prstGeom>
        </p:spPr>
      </p:pic>
      <p:pic>
        <p:nvPicPr>
          <p:cNvPr id="5"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4267200" y="4648200"/>
            <a:ext cx="2164080" cy="2245360"/>
          </a:xfrm>
          <a:prstGeom prst="rect">
            <a:avLst/>
          </a:prstGeom>
        </p:spPr>
      </p:pic>
      <p:sp>
        <p:nvSpPr>
          <p:cNvPr id="2" name="TextBox 1">
            <a:extLst>
              <a:ext uri="{FF2B5EF4-FFF2-40B4-BE49-F238E27FC236}">
                <a16:creationId xmlns:a16="http://schemas.microsoft.com/office/drawing/2014/main" id="{BD442EAC-5B56-0F2C-32BF-2596E8F9DDD4}"/>
              </a:ext>
            </a:extLst>
          </p:cNvPr>
          <p:cNvSpPr txBox="1"/>
          <p:nvPr/>
        </p:nvSpPr>
        <p:spPr>
          <a:xfrm>
            <a:off x="1476375" y="1476375"/>
            <a:ext cx="5048250" cy="2062103"/>
          </a:xfrm>
          <a:prstGeom prst="rect">
            <a:avLst/>
          </a:prstGeom>
          <a:noFill/>
        </p:spPr>
        <p:txBody>
          <a:bodyPr wrap="square" rtlCol="0">
            <a:spAutoFit/>
          </a:bodyPr>
          <a:lstStyle/>
          <a:p>
            <a:pPr algn="ctr"/>
            <a:r>
              <a:rPr lang="en-US" sz="3200" b="1" dirty="0" err="1">
                <a:solidFill>
                  <a:schemeClr val="bg1"/>
                </a:solidFill>
                <a:effectLst/>
                <a:latin typeface="+mj-lt"/>
                <a:ea typeface="Calibri" panose="020F0502020204030204" pitchFamily="34" charset="0"/>
              </a:rPr>
              <a:t>Hôm</a:t>
            </a:r>
            <a:r>
              <a:rPr lang="en-US" sz="3200" b="1" dirty="0">
                <a:solidFill>
                  <a:schemeClr val="bg1"/>
                </a:solidFill>
                <a:effectLst/>
                <a:latin typeface="+mj-lt"/>
                <a:ea typeface="Calibri" panose="020F0502020204030204" pitchFamily="34" charset="0"/>
              </a:rPr>
              <a:t> </a:t>
            </a:r>
            <a:r>
              <a:rPr lang="en-US" sz="3200" b="1" dirty="0" err="1">
                <a:solidFill>
                  <a:schemeClr val="bg1"/>
                </a:solidFill>
                <a:effectLst/>
                <a:latin typeface="+mj-lt"/>
                <a:ea typeface="Calibri" panose="020F0502020204030204" pitchFamily="34" charset="0"/>
              </a:rPr>
              <a:t>trước</a:t>
            </a:r>
            <a:r>
              <a:rPr lang="en-US" sz="3200" b="1" dirty="0">
                <a:solidFill>
                  <a:schemeClr val="bg1"/>
                </a:solidFill>
                <a:effectLst/>
                <a:latin typeface="+mj-lt"/>
                <a:ea typeface="Calibri" panose="020F0502020204030204" pitchFamily="34" charset="0"/>
              </a:rPr>
              <a:t> </a:t>
            </a:r>
            <a:r>
              <a:rPr lang="en-US" sz="3200" b="1" dirty="0" err="1">
                <a:solidFill>
                  <a:schemeClr val="bg1"/>
                </a:solidFill>
                <a:effectLst/>
                <a:latin typeface="+mj-lt"/>
                <a:ea typeface="Calibri" panose="020F0502020204030204" pitchFamily="34" charset="0"/>
              </a:rPr>
              <a:t>các</a:t>
            </a:r>
            <a:r>
              <a:rPr lang="en-US" sz="3200" b="1" dirty="0">
                <a:solidFill>
                  <a:schemeClr val="bg1"/>
                </a:solidFill>
                <a:effectLst/>
                <a:latin typeface="+mj-lt"/>
                <a:ea typeface="Calibri" panose="020F0502020204030204" pitchFamily="34" charset="0"/>
              </a:rPr>
              <a:t> </a:t>
            </a:r>
            <a:r>
              <a:rPr lang="en-US" sz="3200" b="1" dirty="0" err="1">
                <a:solidFill>
                  <a:schemeClr val="bg1"/>
                </a:solidFill>
                <a:effectLst/>
                <a:latin typeface="+mj-lt"/>
                <a:ea typeface="Calibri" panose="020F0502020204030204" pitchFamily="34" charset="0"/>
              </a:rPr>
              <a:t>em</a:t>
            </a:r>
            <a:r>
              <a:rPr lang="en-US" sz="3200" b="1" dirty="0">
                <a:solidFill>
                  <a:schemeClr val="bg1"/>
                </a:solidFill>
                <a:effectLst/>
                <a:latin typeface="+mj-lt"/>
                <a:ea typeface="Calibri" panose="020F0502020204030204" pitchFamily="34" charset="0"/>
              </a:rPr>
              <a:t> </a:t>
            </a:r>
            <a:r>
              <a:rPr lang="en-US" sz="3200" b="1" dirty="0" err="1">
                <a:solidFill>
                  <a:schemeClr val="bg1"/>
                </a:solidFill>
                <a:effectLst/>
                <a:latin typeface="+mj-lt"/>
                <a:ea typeface="Calibri" panose="020F0502020204030204" pitchFamily="34" charset="0"/>
              </a:rPr>
              <a:t>đã</a:t>
            </a:r>
            <a:r>
              <a:rPr lang="en-US" sz="3200" b="1" dirty="0">
                <a:solidFill>
                  <a:schemeClr val="bg1"/>
                </a:solidFill>
                <a:effectLst/>
                <a:latin typeface="+mj-lt"/>
                <a:ea typeface="Calibri" panose="020F0502020204030204" pitchFamily="34" charset="0"/>
              </a:rPr>
              <a:t> </a:t>
            </a:r>
            <a:r>
              <a:rPr lang="en-US" sz="3200" b="1" dirty="0" err="1">
                <a:solidFill>
                  <a:schemeClr val="bg1"/>
                </a:solidFill>
                <a:effectLst/>
                <a:latin typeface="+mj-lt"/>
                <a:ea typeface="Calibri" panose="020F0502020204030204" pitchFamily="34" charset="0"/>
              </a:rPr>
              <a:t>được</a:t>
            </a:r>
            <a:r>
              <a:rPr lang="en-US" sz="3200" b="1" dirty="0">
                <a:solidFill>
                  <a:schemeClr val="bg1"/>
                </a:solidFill>
                <a:effectLst/>
                <a:latin typeface="+mj-lt"/>
                <a:ea typeface="Calibri" panose="020F0502020204030204" pitchFamily="34" charset="0"/>
              </a:rPr>
              <a:t> </a:t>
            </a:r>
            <a:r>
              <a:rPr lang="en-US" sz="3200" b="1" dirty="0" err="1">
                <a:solidFill>
                  <a:schemeClr val="bg1"/>
                </a:solidFill>
                <a:effectLst/>
                <a:latin typeface="+mj-lt"/>
                <a:ea typeface="Calibri" panose="020F0502020204030204" pitchFamily="34" charset="0"/>
              </a:rPr>
              <a:t>học</a:t>
            </a:r>
            <a:r>
              <a:rPr lang="en-US" sz="3200" b="1" dirty="0">
                <a:solidFill>
                  <a:schemeClr val="bg1"/>
                </a:solidFill>
                <a:effectLst/>
                <a:latin typeface="+mj-lt"/>
                <a:ea typeface="Calibri" panose="020F0502020204030204" pitchFamily="34" charset="0"/>
              </a:rPr>
              <a:t> </a:t>
            </a:r>
            <a:r>
              <a:rPr lang="en-US" sz="3200" b="1" dirty="0" err="1">
                <a:solidFill>
                  <a:schemeClr val="bg1"/>
                </a:solidFill>
                <a:effectLst/>
                <a:latin typeface="+mj-lt"/>
                <a:ea typeface="Calibri" panose="020F0502020204030204" pitchFamily="34" charset="0"/>
              </a:rPr>
              <a:t>bài</a:t>
            </a:r>
            <a:r>
              <a:rPr lang="en-US" sz="3200" b="1" dirty="0">
                <a:solidFill>
                  <a:schemeClr val="bg1"/>
                </a:solidFill>
                <a:effectLst/>
                <a:latin typeface="+mj-lt"/>
                <a:ea typeface="Calibri" panose="020F0502020204030204" pitchFamily="34" charset="0"/>
              </a:rPr>
              <a:t> “</a:t>
            </a:r>
            <a:r>
              <a:rPr lang="en-US" sz="3200" b="1" dirty="0" err="1">
                <a:solidFill>
                  <a:schemeClr val="bg1"/>
                </a:solidFill>
                <a:effectLst/>
                <a:latin typeface="+mj-lt"/>
                <a:ea typeface="Calibri" panose="020F0502020204030204" pitchFamily="34" charset="0"/>
              </a:rPr>
              <a:t>Chàng</a:t>
            </a:r>
            <a:r>
              <a:rPr lang="en-US" sz="3200" b="1" dirty="0">
                <a:solidFill>
                  <a:schemeClr val="bg1"/>
                </a:solidFill>
                <a:effectLst/>
                <a:latin typeface="+mj-lt"/>
                <a:ea typeface="Calibri" panose="020F0502020204030204" pitchFamily="34" charset="0"/>
              </a:rPr>
              <a:t> </a:t>
            </a:r>
            <a:r>
              <a:rPr lang="en-US" sz="3200" b="1" dirty="0" err="1">
                <a:solidFill>
                  <a:schemeClr val="bg1"/>
                </a:solidFill>
                <a:effectLst/>
                <a:latin typeface="+mj-lt"/>
                <a:ea typeface="Calibri" panose="020F0502020204030204" pitchFamily="34" charset="0"/>
              </a:rPr>
              <a:t>trai</a:t>
            </a:r>
            <a:r>
              <a:rPr lang="en-US" sz="3200" b="1" dirty="0">
                <a:solidFill>
                  <a:schemeClr val="bg1"/>
                </a:solidFill>
                <a:effectLst/>
                <a:latin typeface="+mj-lt"/>
                <a:ea typeface="Calibri" panose="020F0502020204030204" pitchFamily="34" charset="0"/>
              </a:rPr>
              <a:t> </a:t>
            </a:r>
            <a:r>
              <a:rPr lang="en-US" sz="3200" b="1" dirty="0" err="1">
                <a:solidFill>
                  <a:schemeClr val="bg1"/>
                </a:solidFill>
                <a:effectLst/>
                <a:latin typeface="+mj-lt"/>
                <a:ea typeface="Calibri" panose="020F0502020204030204" pitchFamily="34" charset="0"/>
              </a:rPr>
              <a:t>làng</a:t>
            </a:r>
            <a:r>
              <a:rPr lang="en-US" sz="3200" b="1" dirty="0">
                <a:solidFill>
                  <a:schemeClr val="bg1"/>
                </a:solidFill>
                <a:effectLst/>
                <a:latin typeface="+mj-lt"/>
                <a:ea typeface="Calibri" panose="020F0502020204030204" pitchFamily="34" charset="0"/>
              </a:rPr>
              <a:t> </a:t>
            </a:r>
            <a:r>
              <a:rPr lang="en-US" sz="3200" b="1" dirty="0" err="1">
                <a:solidFill>
                  <a:schemeClr val="bg1"/>
                </a:solidFill>
                <a:effectLst/>
                <a:latin typeface="+mj-lt"/>
                <a:ea typeface="Calibri" panose="020F0502020204030204" pitchFamily="34" charset="0"/>
              </a:rPr>
              <a:t>Phù</a:t>
            </a:r>
            <a:r>
              <a:rPr lang="en-US" sz="3200" b="1" dirty="0">
                <a:solidFill>
                  <a:schemeClr val="bg1"/>
                </a:solidFill>
                <a:effectLst/>
                <a:latin typeface="+mj-lt"/>
                <a:ea typeface="Calibri" panose="020F0502020204030204" pitchFamily="34" charset="0"/>
              </a:rPr>
              <a:t> </a:t>
            </a:r>
            <a:r>
              <a:rPr lang="en-US" sz="3200" b="1" dirty="0" err="1">
                <a:solidFill>
                  <a:schemeClr val="bg1"/>
                </a:solidFill>
                <a:effectLst/>
                <a:latin typeface="+mj-lt"/>
                <a:ea typeface="Calibri" panose="020F0502020204030204" pitchFamily="34" charset="0"/>
              </a:rPr>
              <a:t>Ủng</a:t>
            </a:r>
            <a:r>
              <a:rPr lang="en-US" sz="3200" b="1" dirty="0">
                <a:solidFill>
                  <a:schemeClr val="bg1"/>
                </a:solidFill>
                <a:effectLst/>
                <a:latin typeface="+mj-lt"/>
                <a:ea typeface="Calibri" panose="020F0502020204030204" pitchFamily="34" charset="0"/>
              </a:rPr>
              <a:t>”. </a:t>
            </a:r>
            <a:r>
              <a:rPr lang="en-US" sz="3200" b="1" dirty="0" err="1">
                <a:solidFill>
                  <a:schemeClr val="bg1"/>
                </a:solidFill>
                <a:effectLst/>
                <a:latin typeface="+mj-lt"/>
                <a:ea typeface="Calibri" panose="020F0502020204030204" pitchFamily="34" charset="0"/>
              </a:rPr>
              <a:t>Vậy</a:t>
            </a:r>
            <a:r>
              <a:rPr lang="en-US" sz="3200" b="1" dirty="0">
                <a:solidFill>
                  <a:schemeClr val="bg1"/>
                </a:solidFill>
                <a:effectLst/>
                <a:latin typeface="+mj-lt"/>
                <a:ea typeface="Calibri" panose="020F0502020204030204" pitchFamily="34" charset="0"/>
              </a:rPr>
              <a:t> </a:t>
            </a:r>
            <a:r>
              <a:rPr lang="en-US" sz="3200" b="1" dirty="0" err="1">
                <a:solidFill>
                  <a:schemeClr val="bg1"/>
                </a:solidFill>
                <a:effectLst/>
                <a:latin typeface="+mj-lt"/>
                <a:ea typeface="Calibri" panose="020F0502020204030204" pitchFamily="34" charset="0"/>
              </a:rPr>
              <a:t>các</a:t>
            </a:r>
            <a:r>
              <a:rPr lang="en-US" sz="3200" b="1" dirty="0">
                <a:solidFill>
                  <a:schemeClr val="bg1"/>
                </a:solidFill>
                <a:effectLst/>
                <a:latin typeface="+mj-lt"/>
                <a:ea typeface="Calibri" panose="020F0502020204030204" pitchFamily="34" charset="0"/>
              </a:rPr>
              <a:t> </a:t>
            </a:r>
            <a:r>
              <a:rPr lang="en-US" sz="3200" b="1" dirty="0" err="1">
                <a:solidFill>
                  <a:schemeClr val="bg1"/>
                </a:solidFill>
                <a:effectLst/>
                <a:latin typeface="+mj-lt"/>
                <a:ea typeface="Calibri" panose="020F0502020204030204" pitchFamily="34" charset="0"/>
              </a:rPr>
              <a:t>em</a:t>
            </a:r>
            <a:r>
              <a:rPr lang="en-US" sz="3200" b="1" dirty="0">
                <a:solidFill>
                  <a:schemeClr val="bg1"/>
                </a:solidFill>
                <a:effectLst/>
                <a:latin typeface="+mj-lt"/>
                <a:ea typeface="Calibri" panose="020F0502020204030204" pitchFamily="34" charset="0"/>
              </a:rPr>
              <a:t> </a:t>
            </a:r>
            <a:r>
              <a:rPr lang="en-US" sz="3200" b="1" dirty="0" err="1">
                <a:solidFill>
                  <a:schemeClr val="bg1"/>
                </a:solidFill>
                <a:effectLst/>
                <a:latin typeface="+mj-lt"/>
                <a:ea typeface="Calibri" panose="020F0502020204030204" pitchFamily="34" charset="0"/>
              </a:rPr>
              <a:t>có</a:t>
            </a:r>
            <a:r>
              <a:rPr lang="en-US" sz="3200" b="1" dirty="0">
                <a:solidFill>
                  <a:schemeClr val="bg1"/>
                </a:solidFill>
                <a:effectLst/>
                <a:latin typeface="+mj-lt"/>
                <a:ea typeface="Calibri" panose="020F0502020204030204" pitchFamily="34" charset="0"/>
              </a:rPr>
              <a:t> </a:t>
            </a:r>
            <a:r>
              <a:rPr lang="en-US" sz="3200" b="1" dirty="0" err="1">
                <a:solidFill>
                  <a:schemeClr val="bg1"/>
                </a:solidFill>
                <a:effectLst/>
                <a:latin typeface="+mj-lt"/>
                <a:ea typeface="Calibri" panose="020F0502020204030204" pitchFamily="34" charset="0"/>
              </a:rPr>
              <a:t>thích</a:t>
            </a:r>
            <a:r>
              <a:rPr lang="en-US" sz="3200" b="1" dirty="0">
                <a:solidFill>
                  <a:schemeClr val="bg1"/>
                </a:solidFill>
                <a:effectLst/>
                <a:latin typeface="+mj-lt"/>
                <a:ea typeface="Calibri" panose="020F0502020204030204" pitchFamily="34" charset="0"/>
              </a:rPr>
              <a:t> </a:t>
            </a:r>
            <a:r>
              <a:rPr lang="en-US" sz="3200" b="1" dirty="0" err="1">
                <a:solidFill>
                  <a:schemeClr val="bg1"/>
                </a:solidFill>
                <a:effectLst/>
                <a:latin typeface="+mj-lt"/>
                <a:ea typeface="Calibri" panose="020F0502020204030204" pitchFamily="34" charset="0"/>
              </a:rPr>
              <a:t>bài</a:t>
            </a:r>
            <a:r>
              <a:rPr lang="en-US" sz="3200" b="1" dirty="0">
                <a:solidFill>
                  <a:schemeClr val="bg1"/>
                </a:solidFill>
                <a:effectLst/>
                <a:latin typeface="+mj-lt"/>
                <a:ea typeface="Calibri" panose="020F0502020204030204" pitchFamily="34" charset="0"/>
              </a:rPr>
              <a:t> </a:t>
            </a:r>
            <a:r>
              <a:rPr lang="en-US" sz="3200" b="1" dirty="0" err="1">
                <a:solidFill>
                  <a:schemeClr val="bg1"/>
                </a:solidFill>
                <a:effectLst/>
                <a:latin typeface="+mj-lt"/>
                <a:ea typeface="Calibri" panose="020F0502020204030204" pitchFamily="34" charset="0"/>
              </a:rPr>
              <a:t>này</a:t>
            </a:r>
            <a:r>
              <a:rPr lang="en-US" sz="3200" b="1" dirty="0">
                <a:solidFill>
                  <a:schemeClr val="bg1"/>
                </a:solidFill>
                <a:effectLst/>
                <a:latin typeface="+mj-lt"/>
                <a:ea typeface="Calibri" panose="020F0502020204030204" pitchFamily="34" charset="0"/>
              </a:rPr>
              <a:t> </a:t>
            </a:r>
            <a:r>
              <a:rPr lang="en-US" sz="3200" b="1" dirty="0" err="1">
                <a:solidFill>
                  <a:schemeClr val="bg1"/>
                </a:solidFill>
                <a:effectLst/>
                <a:latin typeface="+mj-lt"/>
                <a:ea typeface="Calibri" panose="020F0502020204030204" pitchFamily="34" charset="0"/>
              </a:rPr>
              <a:t>không</a:t>
            </a:r>
            <a:r>
              <a:rPr lang="en-US" sz="3200" b="1" dirty="0">
                <a:solidFill>
                  <a:schemeClr val="bg1"/>
                </a:solidFill>
                <a:effectLst/>
                <a:latin typeface="+mj-lt"/>
                <a:ea typeface="Calibri" panose="020F0502020204030204" pitchFamily="34" charset="0"/>
              </a:rPr>
              <a:t>? </a:t>
            </a:r>
            <a:r>
              <a:rPr lang="en-US" sz="3200" b="1" dirty="0" err="1">
                <a:solidFill>
                  <a:schemeClr val="bg1"/>
                </a:solidFill>
                <a:effectLst/>
                <a:latin typeface="+mj-lt"/>
                <a:ea typeface="Calibri" panose="020F0502020204030204" pitchFamily="34" charset="0"/>
              </a:rPr>
              <a:t>Vì</a:t>
            </a:r>
            <a:r>
              <a:rPr lang="en-US" sz="3200" b="1" dirty="0">
                <a:solidFill>
                  <a:schemeClr val="bg1"/>
                </a:solidFill>
                <a:effectLst/>
                <a:latin typeface="+mj-lt"/>
                <a:ea typeface="Calibri" panose="020F0502020204030204" pitchFamily="34" charset="0"/>
              </a:rPr>
              <a:t> </a:t>
            </a:r>
            <a:r>
              <a:rPr lang="en-US" sz="3200" b="1" dirty="0" err="1">
                <a:solidFill>
                  <a:schemeClr val="bg1"/>
                </a:solidFill>
                <a:effectLst/>
                <a:latin typeface="+mj-lt"/>
                <a:ea typeface="Calibri" panose="020F0502020204030204" pitchFamily="34" charset="0"/>
              </a:rPr>
              <a:t>sao</a:t>
            </a:r>
            <a:r>
              <a:rPr lang="en-US" sz="3200" b="1" dirty="0">
                <a:solidFill>
                  <a:schemeClr val="bg1"/>
                </a:solidFill>
                <a:effectLst/>
                <a:latin typeface="+mj-lt"/>
                <a:ea typeface="Calibri" panose="020F0502020204030204" pitchFamily="34" charset="0"/>
              </a:rPr>
              <a:t>?</a:t>
            </a:r>
          </a:p>
        </p:txBody>
      </p:sp>
    </p:spTree>
  </p:cSld>
  <p:clrMapOvr>
    <a:masterClrMapping/>
  </p:clrMapOvr>
  <mc:AlternateContent xmlns:mc="http://schemas.openxmlformats.org/markup-compatibility/2006" xmlns:p14="http://schemas.microsoft.com/office/powerpoint/2010/main">
    <mc:Choice Requires="p14">
      <p:transition spd="slow" p14:dur="1600" advClick="0">
        <p14:conveyor dir="l"/>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80">
                                          <p:stCondLst>
                                            <p:cond delay="0"/>
                                          </p:stCondLst>
                                        </p:cTn>
                                        <p:tgtEl>
                                          <p:spTgt spid="11"/>
                                        </p:tgtEl>
                                      </p:cBhvr>
                                    </p:animEffect>
                                    <p:anim calcmode="lin" valueType="num">
                                      <p:cBhvr>
                                        <p:cTn id="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3" dur="26">
                                          <p:stCondLst>
                                            <p:cond delay="650"/>
                                          </p:stCondLst>
                                        </p:cTn>
                                        <p:tgtEl>
                                          <p:spTgt spid="11"/>
                                        </p:tgtEl>
                                      </p:cBhvr>
                                      <p:to x="100000" y="60000"/>
                                    </p:animScale>
                                    <p:animScale>
                                      <p:cBhvr>
                                        <p:cTn id="14" dur="166" decel="50000">
                                          <p:stCondLst>
                                            <p:cond delay="676"/>
                                          </p:stCondLst>
                                        </p:cTn>
                                        <p:tgtEl>
                                          <p:spTgt spid="11"/>
                                        </p:tgtEl>
                                      </p:cBhvr>
                                      <p:to x="100000" y="100000"/>
                                    </p:animScale>
                                    <p:animScale>
                                      <p:cBhvr>
                                        <p:cTn id="15" dur="26">
                                          <p:stCondLst>
                                            <p:cond delay="1312"/>
                                          </p:stCondLst>
                                        </p:cTn>
                                        <p:tgtEl>
                                          <p:spTgt spid="11"/>
                                        </p:tgtEl>
                                      </p:cBhvr>
                                      <p:to x="100000" y="80000"/>
                                    </p:animScale>
                                    <p:animScale>
                                      <p:cBhvr>
                                        <p:cTn id="16" dur="166" decel="50000">
                                          <p:stCondLst>
                                            <p:cond delay="1338"/>
                                          </p:stCondLst>
                                        </p:cTn>
                                        <p:tgtEl>
                                          <p:spTgt spid="11"/>
                                        </p:tgtEl>
                                      </p:cBhvr>
                                      <p:to x="100000" y="100000"/>
                                    </p:animScale>
                                    <p:animScale>
                                      <p:cBhvr>
                                        <p:cTn id="17" dur="26">
                                          <p:stCondLst>
                                            <p:cond delay="1642"/>
                                          </p:stCondLst>
                                        </p:cTn>
                                        <p:tgtEl>
                                          <p:spTgt spid="11"/>
                                        </p:tgtEl>
                                      </p:cBhvr>
                                      <p:to x="100000" y="90000"/>
                                    </p:animScale>
                                    <p:animScale>
                                      <p:cBhvr>
                                        <p:cTn id="18" dur="166" decel="50000">
                                          <p:stCondLst>
                                            <p:cond delay="1668"/>
                                          </p:stCondLst>
                                        </p:cTn>
                                        <p:tgtEl>
                                          <p:spTgt spid="11"/>
                                        </p:tgtEl>
                                      </p:cBhvr>
                                      <p:to x="100000" y="100000"/>
                                    </p:animScale>
                                    <p:animScale>
                                      <p:cBhvr>
                                        <p:cTn id="19" dur="26">
                                          <p:stCondLst>
                                            <p:cond delay="1808"/>
                                          </p:stCondLst>
                                        </p:cTn>
                                        <p:tgtEl>
                                          <p:spTgt spid="11"/>
                                        </p:tgtEl>
                                      </p:cBhvr>
                                      <p:to x="100000" y="95000"/>
                                    </p:animScale>
                                    <p:animScale>
                                      <p:cBhvr>
                                        <p:cTn id="20" dur="166" decel="50000">
                                          <p:stCondLst>
                                            <p:cond delay="1834"/>
                                          </p:stCondLst>
                                        </p:cTn>
                                        <p:tgtEl>
                                          <p:spTgt spid="11"/>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down)">
                                      <p:cBhvr>
                                        <p:cTn id="23" dur="580">
                                          <p:stCondLst>
                                            <p:cond delay="0"/>
                                          </p:stCondLst>
                                        </p:cTn>
                                        <p:tgtEl>
                                          <p:spTgt spid="2"/>
                                        </p:tgtEl>
                                      </p:cBhvr>
                                    </p:animEffect>
                                    <p:anim calcmode="lin" valueType="num">
                                      <p:cBhvr>
                                        <p:cTn id="24"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29" dur="26">
                                          <p:stCondLst>
                                            <p:cond delay="650"/>
                                          </p:stCondLst>
                                        </p:cTn>
                                        <p:tgtEl>
                                          <p:spTgt spid="2"/>
                                        </p:tgtEl>
                                      </p:cBhvr>
                                      <p:to x="100000" y="60000"/>
                                    </p:animScale>
                                    <p:animScale>
                                      <p:cBhvr>
                                        <p:cTn id="30" dur="166" decel="50000">
                                          <p:stCondLst>
                                            <p:cond delay="676"/>
                                          </p:stCondLst>
                                        </p:cTn>
                                        <p:tgtEl>
                                          <p:spTgt spid="2"/>
                                        </p:tgtEl>
                                      </p:cBhvr>
                                      <p:to x="100000" y="100000"/>
                                    </p:animScale>
                                    <p:animScale>
                                      <p:cBhvr>
                                        <p:cTn id="31" dur="26">
                                          <p:stCondLst>
                                            <p:cond delay="1312"/>
                                          </p:stCondLst>
                                        </p:cTn>
                                        <p:tgtEl>
                                          <p:spTgt spid="2"/>
                                        </p:tgtEl>
                                      </p:cBhvr>
                                      <p:to x="100000" y="80000"/>
                                    </p:animScale>
                                    <p:animScale>
                                      <p:cBhvr>
                                        <p:cTn id="32" dur="166" decel="50000">
                                          <p:stCondLst>
                                            <p:cond delay="1338"/>
                                          </p:stCondLst>
                                        </p:cTn>
                                        <p:tgtEl>
                                          <p:spTgt spid="2"/>
                                        </p:tgtEl>
                                      </p:cBhvr>
                                      <p:to x="100000" y="100000"/>
                                    </p:animScale>
                                    <p:animScale>
                                      <p:cBhvr>
                                        <p:cTn id="33" dur="26">
                                          <p:stCondLst>
                                            <p:cond delay="1642"/>
                                          </p:stCondLst>
                                        </p:cTn>
                                        <p:tgtEl>
                                          <p:spTgt spid="2"/>
                                        </p:tgtEl>
                                      </p:cBhvr>
                                      <p:to x="100000" y="90000"/>
                                    </p:animScale>
                                    <p:animScale>
                                      <p:cBhvr>
                                        <p:cTn id="34" dur="166" decel="50000">
                                          <p:stCondLst>
                                            <p:cond delay="1668"/>
                                          </p:stCondLst>
                                        </p:cTn>
                                        <p:tgtEl>
                                          <p:spTgt spid="2"/>
                                        </p:tgtEl>
                                      </p:cBhvr>
                                      <p:to x="100000" y="100000"/>
                                    </p:animScale>
                                    <p:animScale>
                                      <p:cBhvr>
                                        <p:cTn id="35" dur="26">
                                          <p:stCondLst>
                                            <p:cond delay="1808"/>
                                          </p:stCondLst>
                                        </p:cTn>
                                        <p:tgtEl>
                                          <p:spTgt spid="2"/>
                                        </p:tgtEl>
                                      </p:cBhvr>
                                      <p:to x="100000" y="95000"/>
                                    </p:animScale>
                                    <p:animScale>
                                      <p:cBhvr>
                                        <p:cTn id="36"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CFCD9"/>
        </a:solidFill>
        <a:effectLst/>
      </p:bgPr>
    </p:bg>
    <p:spTree>
      <p:nvGrpSpPr>
        <p:cNvPr id="1" name=""/>
        <p:cNvGrpSpPr/>
        <p:nvPr/>
      </p:nvGrpSpPr>
      <p:grpSpPr>
        <a:xfrm>
          <a:off x="0" y="0"/>
          <a:ext cx="0" cy="0"/>
          <a:chOff x="0" y="0"/>
          <a:chExt cx="0" cy="0"/>
        </a:xfrm>
      </p:grpSpPr>
      <p:pic>
        <p:nvPicPr>
          <p:cNvPr id="18"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234690" y="217805"/>
            <a:ext cx="5588000" cy="1257935"/>
          </a:xfrm>
          <a:prstGeom prst="rect">
            <a:avLst/>
          </a:prstGeom>
        </p:spPr>
      </p:pic>
      <p:pic>
        <p:nvPicPr>
          <p:cNvPr id="19" name="Picture 1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b="21540"/>
          <a:stretch>
            <a:fillRect/>
          </a:stretch>
        </p:blipFill>
        <p:spPr>
          <a:xfrm>
            <a:off x="235585" y="1659255"/>
            <a:ext cx="11591925" cy="5198745"/>
          </a:xfrm>
          <a:prstGeom prst="rect">
            <a:avLst/>
          </a:prstGeom>
        </p:spPr>
      </p:pic>
      <p:pic>
        <p:nvPicPr>
          <p:cNvPr id="2" name="Picture 1">
            <a:extLst>
              <a:ext uri="{FF2B5EF4-FFF2-40B4-BE49-F238E27FC236}">
                <a16:creationId xmlns:a16="http://schemas.microsoft.com/office/drawing/2014/main" id="{7097C2C0-A8D3-25F7-AA6A-D41EB1C91B60}"/>
              </a:ext>
            </a:extLst>
          </p:cNvPr>
          <p:cNvPicPr>
            <a:picLocks noChangeAspect="1"/>
          </p:cNvPicPr>
          <p:nvPr/>
        </p:nvPicPr>
        <p:blipFill>
          <a:blip r:embed="rId6"/>
          <a:stretch>
            <a:fillRect/>
          </a:stretch>
        </p:blipFill>
        <p:spPr>
          <a:xfrm>
            <a:off x="4489584" y="174825"/>
            <a:ext cx="2755631" cy="1231499"/>
          </a:xfrm>
          <a:prstGeom prst="rect">
            <a:avLst/>
          </a:prstGeom>
        </p:spPr>
      </p:pic>
      <p:pic>
        <p:nvPicPr>
          <p:cNvPr id="4" name="Picture 3">
            <a:extLst>
              <a:ext uri="{FF2B5EF4-FFF2-40B4-BE49-F238E27FC236}">
                <a16:creationId xmlns:a16="http://schemas.microsoft.com/office/drawing/2014/main" id="{42F2DDAB-7980-6057-8666-8797E26505BF}"/>
              </a:ext>
            </a:extLst>
          </p:cNvPr>
          <p:cNvPicPr>
            <a:picLocks noChangeAspect="1"/>
          </p:cNvPicPr>
          <p:nvPr/>
        </p:nvPicPr>
        <p:blipFill>
          <a:blip r:embed="rId7"/>
          <a:stretch>
            <a:fillRect/>
          </a:stretch>
        </p:blipFill>
        <p:spPr>
          <a:xfrm>
            <a:off x="819068" y="1422948"/>
            <a:ext cx="10687214" cy="201185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000" advClick="0">
        <p14:shred/>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7" name="直接连接符 66"/>
          <p:cNvCxnSpPr/>
          <p:nvPr/>
        </p:nvCxnSpPr>
        <p:spPr>
          <a:xfrm>
            <a:off x="672922" y="1447897"/>
            <a:ext cx="10815311" cy="0"/>
          </a:xfrm>
          <a:prstGeom prst="line">
            <a:avLst/>
          </a:prstGeom>
          <a:noFill/>
          <a:ln w="12700" cap="flat" cmpd="sng" algn="ctr">
            <a:solidFill>
              <a:sysClr val="windowText" lastClr="000000"/>
            </a:solidFill>
            <a:prstDash val="dash"/>
          </a:ln>
          <a:effectLst/>
        </p:spPr>
      </p:cxnSp>
      <p:sp>
        <p:nvSpPr>
          <p:cNvPr id="3" name="Text Box 2"/>
          <p:cNvSpPr txBox="1"/>
          <p:nvPr/>
        </p:nvSpPr>
        <p:spPr>
          <a:xfrm>
            <a:off x="1447800" y="1728470"/>
            <a:ext cx="10041255" cy="1938992"/>
          </a:xfrm>
          <a:prstGeom prst="rect">
            <a:avLst/>
          </a:prstGeom>
          <a:noFill/>
        </p:spPr>
        <p:txBody>
          <a:bodyPr wrap="square" rtlCol="0" anchor="t">
            <a:spAutoFit/>
          </a:bodyPr>
          <a:lstStyle/>
          <a:p>
            <a:pPr lvl="0" algn="just"/>
            <a:r>
              <a:rPr lang="vi-VN" altLang="en-US" sz="4000" dirty="0">
                <a:solidFill>
                  <a:prstClr val="black"/>
                </a:solidFill>
                <a:latin typeface="Calibri" panose="020F0502020204030204" pitchFamily="34" charset="0"/>
                <a:cs typeface="Calibri" panose="020F0502020204030204" pitchFamily="34" charset="0"/>
              </a:rPr>
              <a:t>Tìm hiểu được cách viết đoạn văn nêu ý kiến (nêu lý do em yêu thích một câu chuyện về tình yêu thương hoặc lòng biết ơn).</a:t>
            </a:r>
            <a:endParaRPr kumimoji="0" lang="en-GB" alt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6" name="Picture 4"/>
          <p:cNvPicPr>
            <a:picLocks noGrp="1" noChangeAspect="1"/>
          </p:cNvPicPr>
          <p:nvPr>
            <p:ph sz="half" idx="2"/>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57200" y="1828800"/>
            <a:ext cx="904875" cy="819785"/>
          </a:xfrm>
          <a:prstGeom prst="rect">
            <a:avLst/>
          </a:prstGeom>
        </p:spPr>
      </p:pic>
      <p:pic>
        <p:nvPicPr>
          <p:cNvPr id="4" name="Picture 3">
            <a:extLst>
              <a:ext uri="{FF2B5EF4-FFF2-40B4-BE49-F238E27FC236}">
                <a16:creationId xmlns:a16="http://schemas.microsoft.com/office/drawing/2014/main" id="{D3C1B84C-9D8E-CB07-3481-D5EF1A82F66F}"/>
              </a:ext>
            </a:extLst>
          </p:cNvPr>
          <p:cNvPicPr>
            <a:picLocks noChangeAspect="1"/>
          </p:cNvPicPr>
          <p:nvPr/>
        </p:nvPicPr>
        <p:blipFill>
          <a:blip r:embed="rId5"/>
          <a:stretch>
            <a:fillRect/>
          </a:stretch>
        </p:blipFill>
        <p:spPr>
          <a:xfrm>
            <a:off x="3415028" y="323851"/>
            <a:ext cx="6297005" cy="1146094"/>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3000">
        <p15:prstTrans prst="airplane"/>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500"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04799" y="533400"/>
            <a:ext cx="8220075" cy="5381625"/>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b="45250"/>
          <a:stretch>
            <a:fillRect/>
          </a:stretch>
        </p:blipFill>
        <p:spPr>
          <a:xfrm>
            <a:off x="6629400" y="1400175"/>
            <a:ext cx="5297170" cy="5383530"/>
          </a:xfrm>
          <a:prstGeom prst="rect">
            <a:avLst/>
          </a:prstGeom>
        </p:spPr>
      </p:pic>
      <p:sp>
        <p:nvSpPr>
          <p:cNvPr id="2" name="Rectangles 1"/>
          <p:cNvSpPr/>
          <p:nvPr/>
        </p:nvSpPr>
        <p:spPr>
          <a:xfrm>
            <a:off x="781050" y="1571625"/>
            <a:ext cx="5810250" cy="3477875"/>
          </a:xfrm>
          <a:prstGeom prst="rect">
            <a:avLst/>
          </a:prstGeom>
          <a:noFill/>
          <a:ln>
            <a:noFill/>
          </a:ln>
        </p:spPr>
        <p:txBody>
          <a:bodyPr wrap="square" rtlCol="0" anchor="t">
            <a:spAutoFit/>
            <a:scene3d>
              <a:camera prst="orthographicFront"/>
              <a:lightRig rig="threePt" dir="t"/>
            </a:scene3d>
          </a:bodyPr>
          <a:lstStyle/>
          <a:p>
            <a:pPr lvl="0" algn="just"/>
            <a:r>
              <a:rPr lang="vi-VN" altLang="en-US" sz="4400" b="1" dirty="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Đề bài: Viết đoạn văn nêu lý do em yêu thích một câu chuyện về tình yêu thương hoặc lòng biết ơn.</a:t>
            </a:r>
            <a:endParaRPr kumimoji="0" lang="en-GB" altLang="en-US" sz="44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600" advClick="0">
        <p14:conveyor dir="l"/>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2000"/>
                                        <p:tgtEl>
                                          <p:spTgt spid="2"/>
                                        </p:tgtEl>
                                      </p:cBhvr>
                                    </p:animEffect>
                                  </p:childTnLst>
                                </p:cTn>
                              </p:par>
                              <p:par>
                                <p:cTn id="8" presetID="4"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ox(in)">
                                      <p:cBhvr>
                                        <p:cTn id="10"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81000" y="152400"/>
            <a:ext cx="1287145" cy="1084580"/>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217445" y="1676400"/>
            <a:ext cx="5405320" cy="4114800"/>
          </a:xfrm>
          <a:prstGeom prst="rect">
            <a:avLst/>
          </a:prstGeom>
        </p:spPr>
      </p:pic>
      <p:sp>
        <p:nvSpPr>
          <p:cNvPr id="7" name="Rectangles 6"/>
          <p:cNvSpPr/>
          <p:nvPr/>
        </p:nvSpPr>
        <p:spPr>
          <a:xfrm>
            <a:off x="4004945" y="2599055"/>
            <a:ext cx="3776980" cy="2308324"/>
          </a:xfrm>
          <a:prstGeom prst="rect">
            <a:avLst/>
          </a:prstGeom>
          <a:noFill/>
          <a:ln>
            <a:noFill/>
          </a:ln>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72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1. </a:t>
            </a:r>
            <a:r>
              <a:rPr kumimoji="0" lang="en-GB" altLang="en-US" sz="72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Chuẩn</a:t>
            </a:r>
            <a:r>
              <a:rPr kumimoji="0" lang="en-GB" altLang="en-US" sz="72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72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bị</a:t>
            </a:r>
            <a:endParaRPr kumimoji="0" lang="en-GB" altLang="en-US" sz="72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advClick="0">
        <p14:window dir="vert"/>
      </p:transition>
    </mc:Choice>
    <mc:Fallback xmlns="">
      <p:transition spd="slow" advClick="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C9B96C45-6F89-50AB-05C0-B3936CDA324A}"/>
              </a:ext>
            </a:extLst>
          </p:cNvPr>
          <p:cNvSpPr/>
          <p:nvPr/>
        </p:nvSpPr>
        <p:spPr>
          <a:xfrm>
            <a:off x="327424" y="243027"/>
            <a:ext cx="701276" cy="604697"/>
          </a:xfrm>
          <a:prstGeom prst="ellipse">
            <a:avLst/>
          </a:prstGeom>
          <a:solidFill>
            <a:srgbClr val="00B050"/>
          </a:solidFill>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1</a:t>
            </a:r>
          </a:p>
        </p:txBody>
      </p:sp>
      <p:sp>
        <p:nvSpPr>
          <p:cNvPr id="8" name="TextBox 7">
            <a:extLst>
              <a:ext uri="{FF2B5EF4-FFF2-40B4-BE49-F238E27FC236}">
                <a16:creationId xmlns:a16="http://schemas.microsoft.com/office/drawing/2014/main" id="{FA131364-7B25-9C9B-461E-4AE1303E7D8F}"/>
              </a:ext>
            </a:extLst>
          </p:cNvPr>
          <p:cNvSpPr txBox="1"/>
          <p:nvPr/>
        </p:nvSpPr>
        <p:spPr>
          <a:xfrm>
            <a:off x="1152526" y="152400"/>
            <a:ext cx="8943974" cy="1384995"/>
          </a:xfrm>
          <a:prstGeom prst="rect">
            <a:avLst/>
          </a:prstGeom>
          <a:noFill/>
        </p:spPr>
        <p:txBody>
          <a:bodyPr wrap="square" rtlCol="0">
            <a:spAutoFit/>
          </a:bodyPr>
          <a:lstStyle/>
          <a:p>
            <a:r>
              <a:rPr lang="vi-VN" sz="2800" b="1" i="0" dirty="0">
                <a:solidFill>
                  <a:srgbClr val="000000"/>
                </a:solidFill>
                <a:effectLst/>
                <a:latin typeface="Cambria" panose="02040503050406030204" pitchFamily="18" charset="0"/>
                <a:ea typeface="Cambria" panose="02040503050406030204" pitchFamily="18" charset="0"/>
              </a:rPr>
              <a:t>Chọn câu chuyện kể về tình yêu thương hoặc lòng biết ơn mà em yêu thích (ví dụ: Tờ bảo tường của tôi, Trên khóm tre đầu ngõ,...).</a:t>
            </a:r>
            <a:endParaRPr lang="en-US" sz="2800" b="1" dirty="0">
              <a:latin typeface="Cambria" panose="02040503050406030204" pitchFamily="18" charset="0"/>
              <a:ea typeface="Cambria" panose="02040503050406030204" pitchFamily="18" charset="0"/>
            </a:endParaRPr>
          </a:p>
        </p:txBody>
      </p:sp>
      <p:pic>
        <p:nvPicPr>
          <p:cNvPr id="9" name="Picture 8">
            <a:extLst>
              <a:ext uri="{FF2B5EF4-FFF2-40B4-BE49-F238E27FC236}">
                <a16:creationId xmlns:a16="http://schemas.microsoft.com/office/drawing/2014/main" id="{53E04883-A08E-3A01-9EF4-69C2E6241407}"/>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400049" y="2212776"/>
            <a:ext cx="6598708" cy="3711773"/>
          </a:xfrm>
          <a:prstGeom prst="rect">
            <a:avLst/>
          </a:prstGeom>
        </p:spPr>
      </p:pic>
      <p:pic>
        <p:nvPicPr>
          <p:cNvPr id="10" name="Picture 9" descr="A cartoon of a child reaching for a tree&#10;&#10;Description automatically generated">
            <a:extLst>
              <a:ext uri="{FF2B5EF4-FFF2-40B4-BE49-F238E27FC236}">
                <a16:creationId xmlns:a16="http://schemas.microsoft.com/office/drawing/2014/main" id="{E14801F1-FD73-C810-1AD1-46389B326C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20749" y="1952625"/>
            <a:ext cx="2418638" cy="43053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advClick="0">
        <p14:doors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C9B96C45-6F89-50AB-05C0-B3936CDA324A}"/>
              </a:ext>
            </a:extLst>
          </p:cNvPr>
          <p:cNvSpPr/>
          <p:nvPr/>
        </p:nvSpPr>
        <p:spPr>
          <a:xfrm>
            <a:off x="327424" y="243027"/>
            <a:ext cx="701276" cy="604697"/>
          </a:xfrm>
          <a:prstGeom prst="ellipse">
            <a:avLst/>
          </a:prstGeom>
          <a:solidFill>
            <a:srgbClr val="00B050"/>
          </a:solidFill>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2</a:t>
            </a:r>
          </a:p>
        </p:txBody>
      </p:sp>
      <p:sp>
        <p:nvSpPr>
          <p:cNvPr id="8" name="TextBox 7">
            <a:extLst>
              <a:ext uri="{FF2B5EF4-FFF2-40B4-BE49-F238E27FC236}">
                <a16:creationId xmlns:a16="http://schemas.microsoft.com/office/drawing/2014/main" id="{FA131364-7B25-9C9B-461E-4AE1303E7D8F}"/>
              </a:ext>
            </a:extLst>
          </p:cNvPr>
          <p:cNvSpPr txBox="1"/>
          <p:nvPr/>
        </p:nvSpPr>
        <p:spPr>
          <a:xfrm>
            <a:off x="1152526" y="152400"/>
            <a:ext cx="894397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Tìm</a:t>
            </a:r>
            <a:r>
              <a:rPr kumimoji="0" lang="en-US" sz="36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mn-cs"/>
              </a:rPr>
              <a:t> ý</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aphicFrame>
        <p:nvGraphicFramePr>
          <p:cNvPr id="2" name="Table 2">
            <a:extLst>
              <a:ext uri="{FF2B5EF4-FFF2-40B4-BE49-F238E27FC236}">
                <a16:creationId xmlns:a16="http://schemas.microsoft.com/office/drawing/2014/main" id="{CEA83DAF-AF0A-C654-9B01-5B02407A27C4}"/>
              </a:ext>
            </a:extLst>
          </p:cNvPr>
          <p:cNvGraphicFramePr>
            <a:graphicFrameLocks noGrp="1"/>
          </p:cNvGraphicFramePr>
          <p:nvPr>
            <p:extLst>
              <p:ext uri="{D42A27DB-BD31-4B8C-83A1-F6EECF244321}">
                <p14:modId xmlns:p14="http://schemas.microsoft.com/office/powerpoint/2010/main" val="1539912497"/>
              </p:ext>
            </p:extLst>
          </p:nvPr>
        </p:nvGraphicFramePr>
        <p:xfrm>
          <a:off x="790574" y="1562099"/>
          <a:ext cx="10182226" cy="4108451"/>
        </p:xfrm>
        <a:graphic>
          <a:graphicData uri="http://schemas.openxmlformats.org/drawingml/2006/table">
            <a:tbl>
              <a:tblPr firstRow="1" bandRow="1">
                <a:tableStyleId>{7DF18680-E054-41AD-8BC1-D1AEF772440D}</a:tableStyleId>
              </a:tblPr>
              <a:tblGrid>
                <a:gridCol w="2247901">
                  <a:extLst>
                    <a:ext uri="{9D8B030D-6E8A-4147-A177-3AD203B41FA5}">
                      <a16:colId xmlns:a16="http://schemas.microsoft.com/office/drawing/2014/main" val="1246945049"/>
                    </a:ext>
                  </a:extLst>
                </a:gridCol>
                <a:gridCol w="7934325">
                  <a:extLst>
                    <a:ext uri="{9D8B030D-6E8A-4147-A177-3AD203B41FA5}">
                      <a16:colId xmlns:a16="http://schemas.microsoft.com/office/drawing/2014/main" val="1137185728"/>
                    </a:ext>
                  </a:extLst>
                </a:gridCol>
              </a:tblGrid>
              <a:tr h="1219201">
                <a:tc>
                  <a:txBody>
                    <a:bodyPr/>
                    <a:lstStyle/>
                    <a:p>
                      <a:r>
                        <a:rPr lang="en-US" b="1" dirty="0" err="1">
                          <a:solidFill>
                            <a:srgbClr val="FFFF00"/>
                          </a:solidFill>
                          <a:latin typeface="Cambria" panose="02040503050406030204" pitchFamily="18" charset="0"/>
                          <a:ea typeface="Cambria" panose="02040503050406030204" pitchFamily="18" charset="0"/>
                        </a:rPr>
                        <a:t>Mở</a:t>
                      </a:r>
                      <a:r>
                        <a:rPr lang="en-US" b="1" dirty="0">
                          <a:solidFill>
                            <a:srgbClr val="FFFF00"/>
                          </a:solidFill>
                          <a:latin typeface="Cambria" panose="02040503050406030204" pitchFamily="18" charset="0"/>
                          <a:ea typeface="Cambria" panose="02040503050406030204" pitchFamily="18" charset="0"/>
                        </a:rPr>
                        <a:t> </a:t>
                      </a:r>
                      <a:r>
                        <a:rPr lang="en-US" b="1" dirty="0" err="1">
                          <a:solidFill>
                            <a:srgbClr val="FFFF00"/>
                          </a:solidFill>
                          <a:latin typeface="Cambria" panose="02040503050406030204" pitchFamily="18" charset="0"/>
                          <a:ea typeface="Cambria" panose="02040503050406030204" pitchFamily="18" charset="0"/>
                        </a:rPr>
                        <a:t>đoạn</a:t>
                      </a:r>
                      <a:endParaRPr lang="en-US" b="1" dirty="0">
                        <a:solidFill>
                          <a:srgbClr val="FFFF0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43686053"/>
                  </a:ext>
                </a:extLst>
              </a:tr>
              <a:tr h="1444625">
                <a:tc>
                  <a:txBody>
                    <a:bodyPr/>
                    <a:lstStyle/>
                    <a:p>
                      <a:pPr marL="0" marR="0" lvl="0" indent="0" algn="l" defTabSz="1662430" rtl="0" eaLnBrk="1" fontAlgn="auto" latinLnBrk="0" hangingPunct="1">
                        <a:lnSpc>
                          <a:spcPct val="100000"/>
                        </a:lnSpc>
                        <a:spcBef>
                          <a:spcPts val="0"/>
                        </a:spcBef>
                        <a:spcAft>
                          <a:spcPts val="0"/>
                        </a:spcAft>
                        <a:buClrTx/>
                        <a:buSzTx/>
                        <a:buFontTx/>
                        <a:buNone/>
                        <a:tabLst/>
                        <a:defRPr/>
                      </a:pPr>
                      <a:r>
                        <a:rPr lang="en-US" b="1" dirty="0" err="1">
                          <a:solidFill>
                            <a:srgbClr val="FFFF00"/>
                          </a:solidFill>
                          <a:latin typeface="Cambria" panose="02040503050406030204" pitchFamily="18" charset="0"/>
                          <a:ea typeface="Cambria" panose="02040503050406030204" pitchFamily="18" charset="0"/>
                        </a:rPr>
                        <a:t>Triển</a:t>
                      </a:r>
                      <a:r>
                        <a:rPr lang="en-US" b="1" dirty="0">
                          <a:solidFill>
                            <a:srgbClr val="FFFF00"/>
                          </a:solidFill>
                          <a:latin typeface="Cambria" panose="02040503050406030204" pitchFamily="18" charset="0"/>
                          <a:ea typeface="Cambria" panose="02040503050406030204" pitchFamily="18" charset="0"/>
                        </a:rPr>
                        <a:t> </a:t>
                      </a:r>
                      <a:r>
                        <a:rPr lang="en-US" b="1" dirty="0" err="1">
                          <a:solidFill>
                            <a:srgbClr val="FFFF00"/>
                          </a:solidFill>
                          <a:latin typeface="Cambria" panose="02040503050406030204" pitchFamily="18" charset="0"/>
                          <a:ea typeface="Cambria" panose="02040503050406030204" pitchFamily="18" charset="0"/>
                        </a:rPr>
                        <a:t>khai</a:t>
                      </a:r>
                      <a:endParaRPr lang="en-US" b="1" dirty="0">
                        <a:solidFill>
                          <a:srgbClr val="FFFF00"/>
                        </a:solidFill>
                        <a:latin typeface="Cambria" panose="02040503050406030204" pitchFamily="18" charset="0"/>
                        <a:ea typeface="Cambria" panose="02040503050406030204" pitchFamily="18" charset="0"/>
                      </a:endParaRPr>
                    </a:p>
                    <a:p>
                      <a:endParaRPr lang="en-US" b="1" dirty="0">
                        <a:solidFill>
                          <a:srgbClr val="FFFF0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76586165"/>
                  </a:ext>
                </a:extLst>
              </a:tr>
              <a:tr h="1444625">
                <a:tc>
                  <a:txBody>
                    <a:bodyPr/>
                    <a:lstStyle/>
                    <a:p>
                      <a:r>
                        <a:rPr lang="en-US" b="1" dirty="0" err="1">
                          <a:solidFill>
                            <a:srgbClr val="FFFF00"/>
                          </a:solidFill>
                          <a:latin typeface="Cambria" panose="02040503050406030204" pitchFamily="18" charset="0"/>
                          <a:ea typeface="Cambria" panose="02040503050406030204" pitchFamily="18" charset="0"/>
                        </a:rPr>
                        <a:t>Kết</a:t>
                      </a:r>
                      <a:r>
                        <a:rPr lang="en-US" b="1" dirty="0">
                          <a:solidFill>
                            <a:srgbClr val="FFFF00"/>
                          </a:solidFill>
                          <a:latin typeface="Cambria" panose="02040503050406030204" pitchFamily="18" charset="0"/>
                          <a:ea typeface="Cambria" panose="02040503050406030204" pitchFamily="18" charset="0"/>
                        </a:rPr>
                        <a:t> </a:t>
                      </a:r>
                      <a:r>
                        <a:rPr lang="en-US" b="1" dirty="0" err="1">
                          <a:solidFill>
                            <a:srgbClr val="FFFF00"/>
                          </a:solidFill>
                          <a:latin typeface="Cambria" panose="02040503050406030204" pitchFamily="18" charset="0"/>
                          <a:ea typeface="Cambria" panose="02040503050406030204" pitchFamily="18" charset="0"/>
                        </a:rPr>
                        <a:t>thúc</a:t>
                      </a:r>
                      <a:endParaRPr lang="en-US" b="1" dirty="0">
                        <a:solidFill>
                          <a:srgbClr val="FFFF0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21831642"/>
                  </a:ext>
                </a:extLst>
              </a:tr>
            </a:tbl>
          </a:graphicData>
        </a:graphic>
      </p:graphicFrame>
      <p:sp>
        <p:nvSpPr>
          <p:cNvPr id="3" name="TextBox 2">
            <a:extLst>
              <a:ext uri="{FF2B5EF4-FFF2-40B4-BE49-F238E27FC236}">
                <a16:creationId xmlns:a16="http://schemas.microsoft.com/office/drawing/2014/main" id="{488E6197-F9B5-B5CC-DB29-89BAF56EC4DF}"/>
              </a:ext>
            </a:extLst>
          </p:cNvPr>
          <p:cNvSpPr txBox="1"/>
          <p:nvPr/>
        </p:nvSpPr>
        <p:spPr>
          <a:xfrm>
            <a:off x="3305175" y="1676400"/>
            <a:ext cx="7477125" cy="954107"/>
          </a:xfrm>
          <a:prstGeom prst="rect">
            <a:avLst/>
          </a:prstGeom>
          <a:noFill/>
        </p:spPr>
        <p:txBody>
          <a:bodyPr wrap="square" rtlCol="0">
            <a:spAutoFit/>
          </a:bodyPr>
          <a:lstStyle/>
          <a:p>
            <a:pPr algn="just"/>
            <a:r>
              <a:rPr lang="en-US" sz="2800" b="0" i="0" u="none" strike="noStrike" dirty="0" err="1">
                <a:solidFill>
                  <a:srgbClr val="002060"/>
                </a:solidFill>
                <a:effectLst/>
                <a:latin typeface="Cambria" panose="02040503050406030204" pitchFamily="18" charset="0"/>
                <a:ea typeface="Cambria" panose="02040503050406030204" pitchFamily="18" charset="0"/>
              </a:rPr>
              <a:t>Giới</a:t>
            </a:r>
            <a:r>
              <a:rPr lang="en-US" sz="2800" b="0" i="0" u="none" strike="noStrike" dirty="0">
                <a:solidFill>
                  <a:srgbClr val="002060"/>
                </a:solidFill>
                <a:effectLst/>
                <a:latin typeface="Cambria" panose="02040503050406030204" pitchFamily="18" charset="0"/>
                <a:ea typeface="Cambria" panose="02040503050406030204" pitchFamily="18" charset="0"/>
              </a:rPr>
              <a:t> </a:t>
            </a:r>
            <a:r>
              <a:rPr lang="en-US" sz="2800" b="0" i="0" u="none" strike="noStrike" dirty="0" err="1">
                <a:solidFill>
                  <a:srgbClr val="002060"/>
                </a:solidFill>
                <a:effectLst/>
                <a:latin typeface="Cambria" panose="02040503050406030204" pitchFamily="18" charset="0"/>
                <a:ea typeface="Cambria" panose="02040503050406030204" pitchFamily="18" charset="0"/>
              </a:rPr>
              <a:t>thiệu</a:t>
            </a:r>
            <a:r>
              <a:rPr lang="en-US" sz="2800" b="0" i="0" u="none" strike="noStrike" dirty="0">
                <a:solidFill>
                  <a:srgbClr val="002060"/>
                </a:solidFill>
                <a:effectLst/>
                <a:latin typeface="Cambria" panose="02040503050406030204" pitchFamily="18" charset="0"/>
                <a:ea typeface="Cambria" panose="02040503050406030204" pitchFamily="18" charset="0"/>
              </a:rPr>
              <a:t> </a:t>
            </a:r>
            <a:r>
              <a:rPr lang="en-US" sz="2800" b="0" i="0" u="none" strike="noStrike" dirty="0" err="1">
                <a:solidFill>
                  <a:srgbClr val="002060"/>
                </a:solidFill>
                <a:effectLst/>
                <a:latin typeface="Cambria" panose="02040503050406030204" pitchFamily="18" charset="0"/>
                <a:ea typeface="Cambria" panose="02040503050406030204" pitchFamily="18" charset="0"/>
              </a:rPr>
              <a:t>câu</a:t>
            </a:r>
            <a:r>
              <a:rPr lang="en-US" sz="2800" b="0" i="0" u="none" strike="noStrike" dirty="0">
                <a:solidFill>
                  <a:srgbClr val="002060"/>
                </a:solidFill>
                <a:effectLst/>
                <a:latin typeface="Cambria" panose="02040503050406030204" pitchFamily="18" charset="0"/>
                <a:ea typeface="Cambria" panose="02040503050406030204" pitchFamily="18" charset="0"/>
              </a:rPr>
              <a:t> </a:t>
            </a:r>
            <a:r>
              <a:rPr lang="en-US" sz="2800" b="0" i="0" u="none" strike="noStrike" dirty="0" err="1">
                <a:solidFill>
                  <a:srgbClr val="002060"/>
                </a:solidFill>
                <a:effectLst/>
                <a:latin typeface="Cambria" panose="02040503050406030204" pitchFamily="18" charset="0"/>
                <a:ea typeface="Cambria" panose="02040503050406030204" pitchFamily="18" charset="0"/>
              </a:rPr>
              <a:t>chuyện</a:t>
            </a:r>
            <a:r>
              <a:rPr lang="en-US" sz="2800" b="0" i="0" u="none" strike="noStrike" dirty="0">
                <a:solidFill>
                  <a:srgbClr val="002060"/>
                </a:solidFill>
                <a:effectLst/>
                <a:latin typeface="Cambria" panose="02040503050406030204" pitchFamily="18" charset="0"/>
                <a:ea typeface="Cambria" panose="02040503050406030204" pitchFamily="18" charset="0"/>
              </a:rPr>
              <a:t> (</a:t>
            </a:r>
            <a:r>
              <a:rPr lang="en-US" sz="2800" b="0" i="0" u="none" strike="noStrike" dirty="0" err="1">
                <a:solidFill>
                  <a:srgbClr val="002060"/>
                </a:solidFill>
                <a:effectLst/>
                <a:latin typeface="Cambria" panose="02040503050406030204" pitchFamily="18" charset="0"/>
                <a:ea typeface="Cambria" panose="02040503050406030204" pitchFamily="18" charset="0"/>
              </a:rPr>
              <a:t>tên</a:t>
            </a:r>
            <a:r>
              <a:rPr lang="en-US" sz="2800" b="0" i="0" u="none" strike="noStrike" dirty="0">
                <a:solidFill>
                  <a:srgbClr val="002060"/>
                </a:solidFill>
                <a:effectLst/>
                <a:latin typeface="Cambria" panose="02040503050406030204" pitchFamily="18" charset="0"/>
                <a:ea typeface="Cambria" panose="02040503050406030204" pitchFamily="18" charset="0"/>
              </a:rPr>
              <a:t> </a:t>
            </a:r>
            <a:r>
              <a:rPr lang="en-US" sz="2800" b="0" i="0" u="none" strike="noStrike" dirty="0" err="1">
                <a:solidFill>
                  <a:srgbClr val="002060"/>
                </a:solidFill>
                <a:effectLst/>
                <a:latin typeface="Cambria" panose="02040503050406030204" pitchFamily="18" charset="0"/>
                <a:ea typeface="Cambria" panose="02040503050406030204" pitchFamily="18" charset="0"/>
              </a:rPr>
              <a:t>câu</a:t>
            </a:r>
            <a:r>
              <a:rPr lang="en-US" sz="2800" b="0" i="0" u="none" strike="noStrike" dirty="0">
                <a:solidFill>
                  <a:srgbClr val="002060"/>
                </a:solidFill>
                <a:effectLst/>
                <a:latin typeface="Cambria" panose="02040503050406030204" pitchFamily="18" charset="0"/>
                <a:ea typeface="Cambria" panose="02040503050406030204" pitchFamily="18" charset="0"/>
              </a:rPr>
              <a:t> </a:t>
            </a:r>
            <a:r>
              <a:rPr lang="en-US" sz="2800" b="0" i="0" u="none" strike="noStrike" dirty="0" err="1">
                <a:solidFill>
                  <a:srgbClr val="002060"/>
                </a:solidFill>
                <a:effectLst/>
                <a:latin typeface="Cambria" panose="02040503050406030204" pitchFamily="18" charset="0"/>
                <a:ea typeface="Cambria" panose="02040503050406030204" pitchFamily="18" charset="0"/>
              </a:rPr>
              <a:t>chuyện</a:t>
            </a:r>
            <a:r>
              <a:rPr lang="en-US" sz="2800" b="0" i="0" u="none" strike="noStrike" dirty="0">
                <a:solidFill>
                  <a:srgbClr val="002060"/>
                </a:solidFill>
                <a:effectLst/>
                <a:latin typeface="Cambria" panose="02040503050406030204" pitchFamily="18" charset="0"/>
                <a:ea typeface="Cambria" panose="02040503050406030204" pitchFamily="18" charset="0"/>
              </a:rPr>
              <a:t>, </a:t>
            </a:r>
            <a:r>
              <a:rPr lang="en-US" sz="2800" b="0" i="0" u="none" strike="noStrike" dirty="0" err="1">
                <a:solidFill>
                  <a:srgbClr val="002060"/>
                </a:solidFill>
                <a:effectLst/>
                <a:latin typeface="Cambria" panose="02040503050406030204" pitchFamily="18" charset="0"/>
                <a:ea typeface="Cambria" panose="02040503050406030204" pitchFamily="18" charset="0"/>
              </a:rPr>
              <a:t>tên</a:t>
            </a:r>
            <a:r>
              <a:rPr lang="en-US" sz="2800" b="0" i="0" u="none" strike="noStrike" dirty="0">
                <a:solidFill>
                  <a:srgbClr val="002060"/>
                </a:solidFill>
                <a:effectLst/>
                <a:latin typeface="Cambria" panose="02040503050406030204" pitchFamily="18" charset="0"/>
                <a:ea typeface="Cambria" panose="02040503050406030204" pitchFamily="18" charset="0"/>
              </a:rPr>
              <a:t> </a:t>
            </a:r>
            <a:r>
              <a:rPr lang="en-US" sz="2800" b="0" i="0" u="none" strike="noStrike" dirty="0" err="1">
                <a:solidFill>
                  <a:srgbClr val="002060"/>
                </a:solidFill>
                <a:effectLst/>
                <a:latin typeface="Cambria" panose="02040503050406030204" pitchFamily="18" charset="0"/>
                <a:ea typeface="Cambria" panose="02040503050406030204" pitchFamily="18" charset="0"/>
              </a:rPr>
              <a:t>tác</a:t>
            </a:r>
            <a:r>
              <a:rPr lang="en-US" sz="2800" b="0" i="0" u="none" strike="noStrike" dirty="0">
                <a:solidFill>
                  <a:srgbClr val="002060"/>
                </a:solidFill>
                <a:effectLst/>
                <a:latin typeface="Cambria" panose="02040503050406030204" pitchFamily="18" charset="0"/>
                <a:ea typeface="Cambria" panose="02040503050406030204" pitchFamily="18" charset="0"/>
              </a:rPr>
              <a:t> </a:t>
            </a:r>
            <a:r>
              <a:rPr lang="en-US" sz="2800" b="0" i="0" u="none" strike="noStrike" dirty="0" err="1">
                <a:solidFill>
                  <a:srgbClr val="002060"/>
                </a:solidFill>
                <a:effectLst/>
                <a:latin typeface="Cambria" panose="02040503050406030204" pitchFamily="18" charset="0"/>
                <a:ea typeface="Cambria" panose="02040503050406030204" pitchFamily="18" charset="0"/>
              </a:rPr>
              <a:t>giả</a:t>
            </a:r>
            <a:r>
              <a:rPr lang="en-US" sz="2800" b="0" i="0" u="none" strike="noStrike" dirty="0">
                <a:solidFill>
                  <a:srgbClr val="002060"/>
                </a:solidFill>
                <a:effectLst/>
                <a:latin typeface="Cambria" panose="02040503050406030204" pitchFamily="18" charset="0"/>
                <a:ea typeface="Cambria" panose="02040503050406030204" pitchFamily="18" charset="0"/>
              </a:rPr>
              <a:t>) </a:t>
            </a:r>
            <a:r>
              <a:rPr lang="en-US" sz="2800" b="0" i="0" u="none" strike="noStrike" dirty="0" err="1">
                <a:solidFill>
                  <a:srgbClr val="002060"/>
                </a:solidFill>
                <a:effectLst/>
                <a:latin typeface="Cambria" panose="02040503050406030204" pitchFamily="18" charset="0"/>
                <a:ea typeface="Cambria" panose="02040503050406030204" pitchFamily="18" charset="0"/>
              </a:rPr>
              <a:t>và</a:t>
            </a:r>
            <a:r>
              <a:rPr lang="en-US" sz="2800" b="0" i="0" u="none" strike="noStrike" dirty="0">
                <a:solidFill>
                  <a:srgbClr val="002060"/>
                </a:solidFill>
                <a:effectLst/>
                <a:latin typeface="Cambria" panose="02040503050406030204" pitchFamily="18" charset="0"/>
                <a:ea typeface="Cambria" panose="02040503050406030204" pitchFamily="18" charset="0"/>
              </a:rPr>
              <a:t> </a:t>
            </a:r>
            <a:r>
              <a:rPr lang="en-US" sz="2800" b="0" i="0" u="none" strike="noStrike" dirty="0" err="1">
                <a:solidFill>
                  <a:srgbClr val="002060"/>
                </a:solidFill>
                <a:effectLst/>
                <a:latin typeface="Cambria" panose="02040503050406030204" pitchFamily="18" charset="0"/>
                <a:ea typeface="Cambria" panose="02040503050406030204" pitchFamily="18" charset="0"/>
              </a:rPr>
              <a:t>nêu</a:t>
            </a:r>
            <a:r>
              <a:rPr lang="en-US" sz="2800" b="0" i="0" u="none" strike="noStrike" dirty="0">
                <a:solidFill>
                  <a:srgbClr val="002060"/>
                </a:solidFill>
                <a:effectLst/>
                <a:latin typeface="Cambria" panose="02040503050406030204" pitchFamily="18" charset="0"/>
                <a:ea typeface="Cambria" panose="02040503050406030204" pitchFamily="18" charset="0"/>
              </a:rPr>
              <a:t> ý </a:t>
            </a:r>
            <a:r>
              <a:rPr lang="en-US" sz="2800" b="0" i="0" u="none" strike="noStrike" dirty="0" err="1">
                <a:solidFill>
                  <a:srgbClr val="002060"/>
                </a:solidFill>
                <a:effectLst/>
                <a:latin typeface="Cambria" panose="02040503050406030204" pitchFamily="18" charset="0"/>
                <a:ea typeface="Cambria" panose="02040503050406030204" pitchFamily="18" charset="0"/>
              </a:rPr>
              <a:t>kiến</a:t>
            </a:r>
            <a:r>
              <a:rPr lang="en-US" sz="2800" b="0" i="0" u="none" strike="noStrike" dirty="0">
                <a:solidFill>
                  <a:srgbClr val="002060"/>
                </a:solidFill>
                <a:effectLst/>
                <a:latin typeface="Cambria" panose="02040503050406030204" pitchFamily="18" charset="0"/>
                <a:ea typeface="Cambria" panose="02040503050406030204" pitchFamily="18" charset="0"/>
              </a:rPr>
              <a:t> </a:t>
            </a:r>
            <a:r>
              <a:rPr lang="en-US" sz="2800" b="0" i="0" u="none" strike="noStrike" dirty="0" err="1">
                <a:solidFill>
                  <a:srgbClr val="002060"/>
                </a:solidFill>
                <a:effectLst/>
                <a:latin typeface="Cambria" panose="02040503050406030204" pitchFamily="18" charset="0"/>
                <a:ea typeface="Cambria" panose="02040503050406030204" pitchFamily="18" charset="0"/>
              </a:rPr>
              <a:t>chung</a:t>
            </a:r>
            <a:r>
              <a:rPr lang="en-US" sz="2800" b="0" i="0" u="none" strike="noStrike" dirty="0">
                <a:solidFill>
                  <a:srgbClr val="002060"/>
                </a:solidFill>
                <a:effectLst/>
                <a:latin typeface="Cambria" panose="02040503050406030204" pitchFamily="18" charset="0"/>
                <a:ea typeface="Cambria" panose="02040503050406030204" pitchFamily="18" charset="0"/>
              </a:rPr>
              <a:t> </a:t>
            </a:r>
            <a:r>
              <a:rPr lang="en-US" sz="2800" b="0" i="0" u="none" strike="noStrike" dirty="0" err="1">
                <a:solidFill>
                  <a:srgbClr val="002060"/>
                </a:solidFill>
                <a:effectLst/>
                <a:latin typeface="Cambria" panose="02040503050406030204" pitchFamily="18" charset="0"/>
                <a:ea typeface="Cambria" panose="02040503050406030204" pitchFamily="18" charset="0"/>
              </a:rPr>
              <a:t>về</a:t>
            </a:r>
            <a:r>
              <a:rPr lang="en-US" sz="2800" b="0" i="0" u="none" strike="noStrike" dirty="0">
                <a:solidFill>
                  <a:srgbClr val="002060"/>
                </a:solidFill>
                <a:effectLst/>
                <a:latin typeface="Cambria" panose="02040503050406030204" pitchFamily="18" charset="0"/>
                <a:ea typeface="Cambria" panose="02040503050406030204" pitchFamily="18" charset="0"/>
              </a:rPr>
              <a:t> </a:t>
            </a:r>
            <a:r>
              <a:rPr lang="en-US" sz="2800" b="0" i="0" u="none" strike="noStrike" dirty="0" err="1">
                <a:solidFill>
                  <a:srgbClr val="002060"/>
                </a:solidFill>
                <a:effectLst/>
                <a:latin typeface="Cambria" panose="02040503050406030204" pitchFamily="18" charset="0"/>
                <a:ea typeface="Cambria" panose="02040503050406030204" pitchFamily="18" charset="0"/>
              </a:rPr>
              <a:t>câu</a:t>
            </a:r>
            <a:r>
              <a:rPr lang="en-US" sz="2800" b="0" i="0" u="none" strike="noStrike" dirty="0">
                <a:solidFill>
                  <a:srgbClr val="002060"/>
                </a:solidFill>
                <a:effectLst/>
                <a:latin typeface="Cambria" panose="02040503050406030204" pitchFamily="18" charset="0"/>
                <a:ea typeface="Cambria" panose="02040503050406030204" pitchFamily="18" charset="0"/>
              </a:rPr>
              <a:t> </a:t>
            </a:r>
            <a:r>
              <a:rPr lang="en-US" sz="2800" b="0" i="0" u="none" strike="noStrike" dirty="0" err="1">
                <a:solidFill>
                  <a:srgbClr val="002060"/>
                </a:solidFill>
                <a:effectLst/>
                <a:latin typeface="Cambria" panose="02040503050406030204" pitchFamily="18" charset="0"/>
                <a:ea typeface="Cambria" panose="02040503050406030204" pitchFamily="18" charset="0"/>
              </a:rPr>
              <a:t>chuyện</a:t>
            </a:r>
            <a:r>
              <a:rPr lang="en-US" sz="2800" b="0" i="0" u="none" strike="noStrike" dirty="0">
                <a:solidFill>
                  <a:srgbClr val="002060"/>
                </a:solidFill>
                <a:effectLst/>
                <a:latin typeface="Cambria" panose="02040503050406030204" pitchFamily="18" charset="0"/>
                <a:ea typeface="Cambria" panose="02040503050406030204" pitchFamily="18" charset="0"/>
              </a:rPr>
              <a:t> </a:t>
            </a:r>
            <a:r>
              <a:rPr lang="en-US" sz="2800" b="0" i="0" u="none" strike="noStrike" dirty="0" err="1">
                <a:solidFill>
                  <a:srgbClr val="002060"/>
                </a:solidFill>
                <a:effectLst/>
                <a:latin typeface="Cambria" panose="02040503050406030204" pitchFamily="18" charset="0"/>
                <a:ea typeface="Cambria" panose="02040503050406030204" pitchFamily="18" charset="0"/>
              </a:rPr>
              <a:t>đó</a:t>
            </a:r>
            <a:r>
              <a:rPr lang="en-US" sz="2800" b="0" i="0" u="none" strike="noStrike" dirty="0">
                <a:solidFill>
                  <a:srgbClr val="002060"/>
                </a:solidFill>
                <a:effectLst/>
                <a:latin typeface="Cambria" panose="02040503050406030204" pitchFamily="18" charset="0"/>
                <a:ea typeface="Cambria" panose="02040503050406030204" pitchFamily="18" charset="0"/>
              </a:rPr>
              <a:t>.</a:t>
            </a:r>
            <a:endParaRPr lang="en-US" sz="2800" dirty="0">
              <a:solidFill>
                <a:srgbClr val="002060"/>
              </a:solidFill>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B732E970-2F53-361F-F1B2-0616F2E23C1E}"/>
              </a:ext>
            </a:extLst>
          </p:cNvPr>
          <p:cNvSpPr txBox="1"/>
          <p:nvPr/>
        </p:nvSpPr>
        <p:spPr>
          <a:xfrm>
            <a:off x="3333750" y="2838450"/>
            <a:ext cx="7543800" cy="1384995"/>
          </a:xfrm>
          <a:prstGeom prst="rect">
            <a:avLst/>
          </a:prstGeom>
          <a:noFill/>
        </p:spPr>
        <p:txBody>
          <a:bodyPr wrap="square" rtlCol="0">
            <a:spAutoFit/>
          </a:bodyPr>
          <a:lstStyle/>
          <a:p>
            <a:pPr algn="just"/>
            <a:r>
              <a:rPr lang="vi-VN" sz="2800" dirty="0">
                <a:solidFill>
                  <a:srgbClr val="002060"/>
                </a:solidFill>
                <a:latin typeface="Cambria" panose="02040503050406030204" pitchFamily="18" charset="0"/>
                <a:ea typeface="Cambria" panose="02040503050406030204" pitchFamily="18" charset="0"/>
              </a:rPr>
              <a:t>Nêu lí do yêu thích câu chuyện (ví dụ: bài học sâu sắc về lòng biết ơn, nhân vật hấp dẫn, chi tiết cảm động,...) kèm theo dẫn chứng cụ thể.</a:t>
            </a:r>
            <a:endParaRPr lang="en-US" sz="2800" dirty="0">
              <a:solidFill>
                <a:srgbClr val="002060"/>
              </a:solidFill>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EB973527-79C6-7078-4FA1-2502E022C20E}"/>
              </a:ext>
            </a:extLst>
          </p:cNvPr>
          <p:cNvSpPr txBox="1"/>
          <p:nvPr/>
        </p:nvSpPr>
        <p:spPr>
          <a:xfrm>
            <a:off x="3257550" y="4552950"/>
            <a:ext cx="7543800" cy="523220"/>
          </a:xfrm>
          <a:prstGeom prst="rect">
            <a:avLst/>
          </a:prstGeom>
          <a:noFill/>
        </p:spPr>
        <p:txBody>
          <a:bodyPr wrap="square" rtlCol="0">
            <a:spAutoFit/>
          </a:bodyPr>
          <a:lstStyle/>
          <a:p>
            <a:pPr algn="just"/>
            <a:r>
              <a:rPr lang="vi-VN" sz="2800" dirty="0">
                <a:solidFill>
                  <a:srgbClr val="002060"/>
                </a:solidFill>
                <a:latin typeface="Cambria" panose="02040503050406030204" pitchFamily="18" charset="0"/>
                <a:ea typeface="Cambria" panose="02040503050406030204" pitchFamily="18" charset="0"/>
              </a:rPr>
              <a:t>Khẳng định lại ý kiến của em đối với câu chuyện.</a:t>
            </a:r>
          </a:p>
        </p:txBody>
      </p:sp>
    </p:spTree>
    <p:extLst>
      <p:ext uri="{BB962C8B-B14F-4D97-AF65-F5344CB8AC3E}">
        <p14:creationId xmlns:p14="http://schemas.microsoft.com/office/powerpoint/2010/main" val="1157614577"/>
      </p:ext>
    </p:extLst>
  </p:cSld>
  <p:clrMapOvr>
    <a:masterClrMapping/>
  </p:clrMapOvr>
  <mc:AlternateContent xmlns:mc="http://schemas.openxmlformats.org/markup-compatibility/2006" xmlns:p14="http://schemas.microsoft.com/office/powerpoint/2010/main">
    <mc:Choice Requires="p14">
      <p:transition spd="slow" p14:dur="1400" advClick="0">
        <p14:doors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barn(inVertical)">
                                      <p:cBhvr>
                                        <p:cTn id="15" dur="5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4">
                                            <p:txEl>
                                              <p:pRg st="0" end="0"/>
                                            </p:txEl>
                                          </p:spTgt>
                                        </p:tgtEl>
                                        <p:attrNameLst>
                                          <p:attrName>style.visibility</p:attrName>
                                        </p:attrNameLst>
                                      </p:cBhvr>
                                      <p:to>
                                        <p:strVal val="visible"/>
                                      </p:to>
                                    </p:set>
                                    <p:animEffect transition="in" filter="barn(inVertical)">
                                      <p:cBhvr>
                                        <p:cTn id="20" dur="500"/>
                                        <p:tgtEl>
                                          <p:spTgt spid="4">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Effect transition="in" filter="barn(inVertical)">
                                      <p:cBhvr>
                                        <p:cTn id="25"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89255" y="287020"/>
            <a:ext cx="1287145" cy="1084580"/>
          </a:xfrm>
          <a:prstGeom prst="rect">
            <a:avLst/>
          </a:prstGeom>
        </p:spPr>
      </p:pic>
      <p:pic>
        <p:nvPicPr>
          <p:cNvPr id="2" name="Picture 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762528" y="1828800"/>
            <a:ext cx="3533584" cy="4114800"/>
          </a:xfrm>
          <a:prstGeom prst="rect">
            <a:avLst/>
          </a:prstGeom>
        </p:spPr>
      </p:pic>
      <p:pic>
        <p:nvPicPr>
          <p:cNvPr id="8" name="Picture 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313405" y="1371600"/>
            <a:ext cx="5468173" cy="4114800"/>
          </a:xfrm>
          <a:prstGeom prst="rect">
            <a:avLst/>
          </a:prstGeom>
        </p:spPr>
      </p:pic>
      <p:sp>
        <p:nvSpPr>
          <p:cNvPr id="4" name="Rectangles 3"/>
          <p:cNvSpPr/>
          <p:nvPr/>
        </p:nvSpPr>
        <p:spPr>
          <a:xfrm>
            <a:off x="2285676" y="2552700"/>
            <a:ext cx="3829703" cy="1107996"/>
          </a:xfrm>
          <a:prstGeom prst="rect">
            <a:avLst/>
          </a:prstGeom>
          <a:noFill/>
          <a:ln>
            <a:noFill/>
          </a:ln>
        </p:spPr>
        <p:txBody>
          <a:bodyPr wrap="non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66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2. </a:t>
            </a:r>
            <a:r>
              <a:rPr kumimoji="0" lang="en-GB" altLang="en-US" sz="66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Viết</a:t>
            </a:r>
            <a:r>
              <a:rPr kumimoji="0" lang="en-GB" altLang="en-US" sz="6600" b="1" i="0" u="none" strike="noStrike" kern="1200" cap="none" spc="0" normalizeH="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6600" b="1" i="0" u="none" strike="noStrike" kern="1200" cap="none" spc="0" normalizeH="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bài</a:t>
            </a:r>
            <a:endParaRPr kumimoji="0" lang="en-GB" altLang="en-US" sz="66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advClick="0">
        <p14:window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2000"/>
                                        <p:tgtEl>
                                          <p:spTgt spid="4"/>
                                        </p:tgtEl>
                                      </p:cBhvr>
                                    </p:animEffect>
                                  </p:childTnLst>
                                </p:cTn>
                              </p:par>
                              <p:par>
                                <p:cTn id="8" presetID="4" presetClass="entr" presetSubtype="16"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ox(in)">
                                      <p:cBhvr>
                                        <p:cTn id="10"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TotalTime>
  <Words>664</Words>
  <Application>Microsoft Office PowerPoint</Application>
  <PresentationFormat>Widescreen</PresentationFormat>
  <Paragraphs>34</Paragraphs>
  <Slides>15</Slides>
  <Notes>7</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15</vt:i4>
      </vt:variant>
    </vt:vector>
  </HeadingPairs>
  <TitlesOfParts>
    <vt:vector size="22" baseType="lpstr">
      <vt:lpstr>Arial</vt:lpstr>
      <vt:lpstr>Calibri</vt:lpstr>
      <vt:lpstr>Cambria</vt:lpstr>
      <vt:lpstr>Times New Roman</vt:lpstr>
      <vt:lpstr>1_Office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20</cp:revision>
  <dcterms:created xsi:type="dcterms:W3CDTF">2023-12-08T14:43:51Z</dcterms:created>
  <dcterms:modified xsi:type="dcterms:W3CDTF">2023-12-08T15:08:01Z</dcterms:modified>
</cp:coreProperties>
</file>