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9"/>
  </p:notesMasterIdLst>
  <p:sldIdLst>
    <p:sldId id="257" r:id="rId2"/>
    <p:sldId id="261" r:id="rId3"/>
    <p:sldId id="262" r:id="rId4"/>
    <p:sldId id="268" r:id="rId5"/>
    <p:sldId id="278" r:id="rId6"/>
    <p:sldId id="287" r:id="rId7"/>
    <p:sldId id="283" r:id="rId8"/>
    <p:sldId id="288" r:id="rId9"/>
    <p:sldId id="297" r:id="rId10"/>
    <p:sldId id="290" r:id="rId11"/>
    <p:sldId id="289" r:id="rId12"/>
    <p:sldId id="291" r:id="rId13"/>
    <p:sldId id="292" r:id="rId14"/>
    <p:sldId id="293" r:id="rId15"/>
    <p:sldId id="294" r:id="rId16"/>
    <p:sldId id="298" r:id="rId17"/>
    <p:sldId id="285" r:id="rId18"/>
    <p:sldId id="299" r:id="rId19"/>
    <p:sldId id="300" r:id="rId20"/>
    <p:sldId id="296" r:id="rId21"/>
    <p:sldId id="271" r:id="rId22"/>
    <p:sldId id="272" r:id="rId23"/>
    <p:sldId id="273" r:id="rId24"/>
    <p:sldId id="276" r:id="rId25"/>
    <p:sldId id="277" r:id="rId26"/>
    <p:sldId id="29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rgbClr val="FFCCCC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32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l"/>
          <a:r>
            <a:rPr lang="en-US" sz="5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23109" custScaleY="96202" custLinFactNeighborX="-415" custLinFactNeighborY="-17590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3668" custScaleY="19140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ScaleX="33875" custScaleY="17758" custLinFactNeighborX="1000" custLinFactNeighborY="-1253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3077" custScaleY="17053" custLinFactNeighborX="1141" custLinFactNeighborY="-25731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4491" custScaleY="17586" custLinFactNeighborX="1191" custLinFactNeighborY="-37998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4186465B-953B-4451-9396-30353EC6D10F}" type="presOf" srcId="{7D3A7201-AFA6-4FFB-B7B0-7A4E10A55152}" destId="{83110ED2-DBF9-447F-A4CA-6C2C7CF4D2C9}" srcOrd="0" destOrd="0" presId="urn:microsoft.com/office/officeart/2005/8/layout/hierarchy2"/>
    <dgm:cxn modelId="{0B66305C-133F-4C76-BB28-3F1293C49120}" type="presOf" srcId="{C7D8D88D-6FC2-488C-9E97-024C7B5D8A4E}" destId="{4C3926DB-4458-43C5-A912-D1B27ADF831A}" srcOrd="1" destOrd="0" presId="urn:microsoft.com/office/officeart/2005/8/layout/hierarchy2"/>
    <dgm:cxn modelId="{95249C6C-595E-495D-B9BD-041B239EF264}" type="presOf" srcId="{F0320E17-806B-4997-B65D-881AAA53C5AA}" destId="{98A3139B-DD7B-4ED3-BA0D-62D8685DFC9A}" srcOrd="1" destOrd="0" presId="urn:microsoft.com/office/officeart/2005/8/layout/hierarchy2"/>
    <dgm:cxn modelId="{E6AEB570-C20A-4B32-A558-8FC1F0322F93}" type="presOf" srcId="{A8FFD2D3-D1E4-4148-A37B-A49B7A6E140B}" destId="{EA3FB3DB-E993-4CA7-92C3-6C02B8646906}" srcOrd="1" destOrd="0" presId="urn:microsoft.com/office/officeart/2005/8/layout/hierarchy2"/>
    <dgm:cxn modelId="{358B3458-5180-4193-85F6-47B38366754B}" type="presOf" srcId="{ED443D89-481F-4178-9EF6-C95D50CBA246}" destId="{4DDFF43C-76D4-40CC-9A09-D5277ACBDE93}" srcOrd="1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884307A2-6E98-493A-B31E-71BF5C842E8B}" type="presOf" srcId="{4775A616-5D7D-41FF-AD1B-40CA09A1DD87}" destId="{CA047473-28D4-47BD-A66F-56F7ED5435DA}" srcOrd="0" destOrd="0" presId="urn:microsoft.com/office/officeart/2005/8/layout/hierarchy2"/>
    <dgm:cxn modelId="{1665F8B6-5826-4D02-9FE1-495B2879260F}" type="presOf" srcId="{A8FFD2D3-D1E4-4148-A37B-A49B7A6E140B}" destId="{4E7199F6-D99C-4A7A-B00F-6F18D169394F}" srcOrd="0" destOrd="0" presId="urn:microsoft.com/office/officeart/2005/8/layout/hierarchy2"/>
    <dgm:cxn modelId="{38BF2FB7-96AD-4C6D-A2E8-B03E91049E8C}" type="presOf" srcId="{F44EB523-3A73-4408-A44A-153CE4329907}" destId="{E210BB7A-FC11-4000-8095-BB9232455B0A}" srcOrd="0" destOrd="0" presId="urn:microsoft.com/office/officeart/2005/8/layout/hierarchy2"/>
    <dgm:cxn modelId="{82142AD1-A609-4DE8-B152-69BDADBF8989}" type="presOf" srcId="{06CC1C94-73AB-4802-9E08-585BAE4A2F7F}" destId="{597B6A3F-FB9D-4062-B2D0-DEDDAB3FABFE}" srcOrd="0" destOrd="0" presId="urn:microsoft.com/office/officeart/2005/8/layout/hierarchy2"/>
    <dgm:cxn modelId="{D85EDED8-D2D1-47DF-B2FD-796C5210311E}" type="presOf" srcId="{F0320E17-806B-4997-B65D-881AAA53C5AA}" destId="{C560C6DF-06EC-43B3-831C-ED9287945230}" srcOrd="0" destOrd="0" presId="urn:microsoft.com/office/officeart/2005/8/layout/hierarchy2"/>
    <dgm:cxn modelId="{A93F3FDC-FE5E-46DB-8D28-890B09EED2D4}" type="presOf" srcId="{93196DDB-66A2-4ACB-9E96-1AEEC60DC8AB}" destId="{4002F394-544F-43C1-B8C6-F8FD5933D132}" srcOrd="0" destOrd="0" presId="urn:microsoft.com/office/officeart/2005/8/layout/hierarchy2"/>
    <dgm:cxn modelId="{626440DE-7D46-4DEA-A594-F7B056A9A217}" type="presOf" srcId="{ED443D89-481F-4178-9EF6-C95D50CBA246}" destId="{4748F530-B85D-4ECF-BA0F-634AAFAA1854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E30D8BE7-C960-4042-962A-910138038025}" type="presOf" srcId="{C7D8D88D-6FC2-488C-9E97-024C7B5D8A4E}" destId="{DF8048C8-8290-488B-8F2C-6CDEBC14F98F}" srcOrd="0" destOrd="0" presId="urn:microsoft.com/office/officeart/2005/8/layout/hierarchy2"/>
    <dgm:cxn modelId="{159E89EC-0330-4B26-99A9-61B140D7C220}" type="presOf" srcId="{7878B411-C53E-4CE5-ACE9-65FF1DAE789C}" destId="{3DF8AEF3-82DA-4392-B0A8-D6409B6FDE94}" srcOrd="0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DDE52E57-9704-4B91-BA01-1B52FEB67747}" type="presParOf" srcId="{3DF8AEF3-82DA-4392-B0A8-D6409B6FDE94}" destId="{21A0FDAF-58FF-46E9-92C7-D71D13FC2E60}" srcOrd="0" destOrd="0" presId="urn:microsoft.com/office/officeart/2005/8/layout/hierarchy2"/>
    <dgm:cxn modelId="{CB52D972-8F0B-4C85-828A-0AD78FF823F5}" type="presParOf" srcId="{21A0FDAF-58FF-46E9-92C7-D71D13FC2E60}" destId="{4002F394-544F-43C1-B8C6-F8FD5933D132}" srcOrd="0" destOrd="0" presId="urn:microsoft.com/office/officeart/2005/8/layout/hierarchy2"/>
    <dgm:cxn modelId="{530F2EEC-8019-49C9-BDB0-8A69D579ED28}" type="presParOf" srcId="{21A0FDAF-58FF-46E9-92C7-D71D13FC2E60}" destId="{C787E37B-DF6A-4CDC-ABB7-EC58F40A9969}" srcOrd="1" destOrd="0" presId="urn:microsoft.com/office/officeart/2005/8/layout/hierarchy2"/>
    <dgm:cxn modelId="{CE97A46B-C7D1-407E-A9E5-63A22BF546DD}" type="presParOf" srcId="{C787E37B-DF6A-4CDC-ABB7-EC58F40A9969}" destId="{4E7199F6-D99C-4A7A-B00F-6F18D169394F}" srcOrd="0" destOrd="0" presId="urn:microsoft.com/office/officeart/2005/8/layout/hierarchy2"/>
    <dgm:cxn modelId="{F9AA5FA6-45DA-453A-850F-602263DB3CA8}" type="presParOf" srcId="{4E7199F6-D99C-4A7A-B00F-6F18D169394F}" destId="{EA3FB3DB-E993-4CA7-92C3-6C02B8646906}" srcOrd="0" destOrd="0" presId="urn:microsoft.com/office/officeart/2005/8/layout/hierarchy2"/>
    <dgm:cxn modelId="{3A09051E-F5DE-4FB9-8EEF-6307AFFC7A0D}" type="presParOf" srcId="{C787E37B-DF6A-4CDC-ABB7-EC58F40A9969}" destId="{5623B758-B403-4957-AA6F-003804626264}" srcOrd="1" destOrd="0" presId="urn:microsoft.com/office/officeart/2005/8/layout/hierarchy2"/>
    <dgm:cxn modelId="{7B3878A4-4044-4109-A6B9-6099208F8D28}" type="presParOf" srcId="{5623B758-B403-4957-AA6F-003804626264}" destId="{597B6A3F-FB9D-4062-B2D0-DEDDAB3FABFE}" srcOrd="0" destOrd="0" presId="urn:microsoft.com/office/officeart/2005/8/layout/hierarchy2"/>
    <dgm:cxn modelId="{969DBEE7-52CC-4DF3-9734-2DA2329F7D9B}" type="presParOf" srcId="{5623B758-B403-4957-AA6F-003804626264}" destId="{2ED55C9E-5C77-4217-9440-9984FEDB9748}" srcOrd="1" destOrd="0" presId="urn:microsoft.com/office/officeart/2005/8/layout/hierarchy2"/>
    <dgm:cxn modelId="{CABF563C-16ED-4231-ABDC-86E0FD132057}" type="presParOf" srcId="{C787E37B-DF6A-4CDC-ABB7-EC58F40A9969}" destId="{DF8048C8-8290-488B-8F2C-6CDEBC14F98F}" srcOrd="2" destOrd="0" presId="urn:microsoft.com/office/officeart/2005/8/layout/hierarchy2"/>
    <dgm:cxn modelId="{1CB2E53D-2344-4BA4-BF6B-ACCBD6686601}" type="presParOf" srcId="{DF8048C8-8290-488B-8F2C-6CDEBC14F98F}" destId="{4C3926DB-4458-43C5-A912-D1B27ADF831A}" srcOrd="0" destOrd="0" presId="urn:microsoft.com/office/officeart/2005/8/layout/hierarchy2"/>
    <dgm:cxn modelId="{43906A65-1D91-40A1-AD50-E41D4F06649B}" type="presParOf" srcId="{C787E37B-DF6A-4CDC-ABB7-EC58F40A9969}" destId="{E67FC704-3309-4391-B497-2DDABF538C8A}" srcOrd="3" destOrd="0" presId="urn:microsoft.com/office/officeart/2005/8/layout/hierarchy2"/>
    <dgm:cxn modelId="{57AA6223-D33E-47BC-AB02-A43B172FC731}" type="presParOf" srcId="{E67FC704-3309-4391-B497-2DDABF538C8A}" destId="{E210BB7A-FC11-4000-8095-BB9232455B0A}" srcOrd="0" destOrd="0" presId="urn:microsoft.com/office/officeart/2005/8/layout/hierarchy2"/>
    <dgm:cxn modelId="{00879FBC-04E4-4FF4-A6FF-2E07CE71C79A}" type="presParOf" srcId="{E67FC704-3309-4391-B497-2DDABF538C8A}" destId="{E73D21C9-A469-4EC1-944C-6C4528DE83A9}" srcOrd="1" destOrd="0" presId="urn:microsoft.com/office/officeart/2005/8/layout/hierarchy2"/>
    <dgm:cxn modelId="{ABFC4964-2C51-4DFD-B348-AA70BF9FAACF}" type="presParOf" srcId="{C787E37B-DF6A-4CDC-ABB7-EC58F40A9969}" destId="{C560C6DF-06EC-43B3-831C-ED9287945230}" srcOrd="4" destOrd="0" presId="urn:microsoft.com/office/officeart/2005/8/layout/hierarchy2"/>
    <dgm:cxn modelId="{FBF5D458-B5C4-4D16-AC34-64B55CB19070}" type="presParOf" srcId="{C560C6DF-06EC-43B3-831C-ED9287945230}" destId="{98A3139B-DD7B-4ED3-BA0D-62D8685DFC9A}" srcOrd="0" destOrd="0" presId="urn:microsoft.com/office/officeart/2005/8/layout/hierarchy2"/>
    <dgm:cxn modelId="{27A0785C-01CA-4DA5-9C39-11897980D2B8}" type="presParOf" srcId="{C787E37B-DF6A-4CDC-ABB7-EC58F40A9969}" destId="{4E8ED8CA-6B2A-46C4-9B95-387F9518B309}" srcOrd="5" destOrd="0" presId="urn:microsoft.com/office/officeart/2005/8/layout/hierarchy2"/>
    <dgm:cxn modelId="{51F8F413-F312-41A5-9D21-78296D3732D5}" type="presParOf" srcId="{4E8ED8CA-6B2A-46C4-9B95-387F9518B309}" destId="{83110ED2-DBF9-447F-A4CA-6C2C7CF4D2C9}" srcOrd="0" destOrd="0" presId="urn:microsoft.com/office/officeart/2005/8/layout/hierarchy2"/>
    <dgm:cxn modelId="{39B2E375-7E8C-4F13-B762-BF84C6DF7B08}" type="presParOf" srcId="{4E8ED8CA-6B2A-46C4-9B95-387F9518B309}" destId="{A2A03738-65F3-4C6B-A4D4-6DBE48F91AC4}" srcOrd="1" destOrd="0" presId="urn:microsoft.com/office/officeart/2005/8/layout/hierarchy2"/>
    <dgm:cxn modelId="{6F36E0F4-C8E2-4E40-BEFD-100B5CFED21B}" type="presParOf" srcId="{C787E37B-DF6A-4CDC-ABB7-EC58F40A9969}" destId="{4748F530-B85D-4ECF-BA0F-634AAFAA1854}" srcOrd="6" destOrd="0" presId="urn:microsoft.com/office/officeart/2005/8/layout/hierarchy2"/>
    <dgm:cxn modelId="{301CAA04-4DE3-4965-909A-BE7F1E5CF028}" type="presParOf" srcId="{4748F530-B85D-4ECF-BA0F-634AAFAA1854}" destId="{4DDFF43C-76D4-40CC-9A09-D5277ACBDE93}" srcOrd="0" destOrd="0" presId="urn:microsoft.com/office/officeart/2005/8/layout/hierarchy2"/>
    <dgm:cxn modelId="{CD006D41-4AA2-48FA-A182-7110E2716CD1}" type="presParOf" srcId="{C787E37B-DF6A-4CDC-ABB7-EC58F40A9969}" destId="{678C9026-456C-450E-829C-25D1F95A8348}" srcOrd="7" destOrd="0" presId="urn:microsoft.com/office/officeart/2005/8/layout/hierarchy2"/>
    <dgm:cxn modelId="{EA2A3053-8AFB-4FF9-8EF9-7C15D3BD3C50}" type="presParOf" srcId="{678C9026-456C-450E-829C-25D1F95A8348}" destId="{CA047473-28D4-47BD-A66F-56F7ED5435DA}" srcOrd="0" destOrd="0" presId="urn:microsoft.com/office/officeart/2005/8/layout/hierarchy2"/>
    <dgm:cxn modelId="{3919E710-0BD8-4D50-8AFE-645F9990569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chemeClr val="accent5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36992" custScaleY="90615" custLinFactNeighborX="-151" custLinFactNeighborY="-29907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5575" custScaleY="20872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Ang="0" custScaleX="35780" custScaleY="21666" custLinFactNeighborX="634" custLinFactNeighborY="-1158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6624" custScaleY="17724" custLinFactNeighborX="687" custLinFactNeighborY="-21620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7541" custScaleY="20248" custLinFactNeighborX="229" custLinFactNeighborY="-32534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07D220A-BD2F-44AD-BF58-88DE07D68425}" type="presOf" srcId="{F0320E17-806B-4997-B65D-881AAA53C5AA}" destId="{C560C6DF-06EC-43B3-831C-ED9287945230}" srcOrd="0" destOrd="0" presId="urn:microsoft.com/office/officeart/2005/8/layout/hierarchy2"/>
    <dgm:cxn modelId="{DE6F7E1F-A463-4FB5-A6C9-92070BF0CC7B}" type="presOf" srcId="{7D3A7201-AFA6-4FFB-B7B0-7A4E10A55152}" destId="{83110ED2-DBF9-447F-A4CA-6C2C7CF4D2C9}" srcOrd="0" destOrd="0" presId="urn:microsoft.com/office/officeart/2005/8/layout/hierarchy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B65BA3E-7ED3-46EE-9B03-8233DB67C3E7}" type="presOf" srcId="{06CC1C94-73AB-4802-9E08-585BAE4A2F7F}" destId="{597B6A3F-FB9D-4062-B2D0-DEDDAB3FABFE}" srcOrd="0" destOrd="0" presId="urn:microsoft.com/office/officeart/2005/8/layout/hierarchy2"/>
    <dgm:cxn modelId="{9D442040-AA33-41F4-A9DB-D7215B3D6DC4}" type="presOf" srcId="{F44EB523-3A73-4408-A44A-153CE4329907}" destId="{E210BB7A-FC11-4000-8095-BB9232455B0A}" srcOrd="0" destOrd="0" presId="urn:microsoft.com/office/officeart/2005/8/layout/hierarchy2"/>
    <dgm:cxn modelId="{55052265-AD9E-4AB3-8202-268B0BDA316B}" type="presOf" srcId="{ED443D89-481F-4178-9EF6-C95D50CBA246}" destId="{4DDFF43C-76D4-40CC-9A09-D5277ACBDE93}" srcOrd="1" destOrd="0" presId="urn:microsoft.com/office/officeart/2005/8/layout/hierarchy2"/>
    <dgm:cxn modelId="{B7B55C4C-2C2B-464F-A6D1-830BC938698C}" type="presOf" srcId="{A8FFD2D3-D1E4-4148-A37B-A49B7A6E140B}" destId="{4E7199F6-D99C-4A7A-B00F-6F18D169394F}" srcOrd="0" destOrd="0" presId="urn:microsoft.com/office/officeart/2005/8/layout/hierarchy2"/>
    <dgm:cxn modelId="{B9F4EB7C-45FC-4F44-A4A1-9CA34A01D3F1}" type="presOf" srcId="{A8FFD2D3-D1E4-4148-A37B-A49B7A6E140B}" destId="{EA3FB3DB-E993-4CA7-92C3-6C02B8646906}" srcOrd="1" destOrd="0" presId="urn:microsoft.com/office/officeart/2005/8/layout/hierarchy2"/>
    <dgm:cxn modelId="{4AFA8897-4085-44D9-8584-1CD7106A6158}" type="presOf" srcId="{7878B411-C53E-4CE5-ACE9-65FF1DAE789C}" destId="{3DF8AEF3-82DA-4392-B0A8-D6409B6FDE94}" srcOrd="0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157B8ECC-A075-4030-B8C7-8E68016EB3A1}" type="presOf" srcId="{F0320E17-806B-4997-B65D-881AAA53C5AA}" destId="{98A3139B-DD7B-4ED3-BA0D-62D8685DFC9A}" srcOrd="1" destOrd="0" presId="urn:microsoft.com/office/officeart/2005/8/layout/hierarchy2"/>
    <dgm:cxn modelId="{CAB7C9D7-D4E9-4F42-9FC6-FA420EA600B4}" type="presOf" srcId="{ED443D89-481F-4178-9EF6-C95D50CBA246}" destId="{4748F530-B85D-4ECF-BA0F-634AAFAA1854}" srcOrd="0" destOrd="0" presId="urn:microsoft.com/office/officeart/2005/8/layout/hierarchy2"/>
    <dgm:cxn modelId="{1DC34ED8-3364-492D-9B0A-54C3D41A67E6}" type="presOf" srcId="{C7D8D88D-6FC2-488C-9E97-024C7B5D8A4E}" destId="{4C3926DB-4458-43C5-A912-D1B27ADF831A}" srcOrd="1" destOrd="0" presId="urn:microsoft.com/office/officeart/2005/8/layout/hierarchy2"/>
    <dgm:cxn modelId="{B6893FDD-278A-41FD-8835-8C68096B78D3}" type="presOf" srcId="{93196DDB-66A2-4ACB-9E96-1AEEC60DC8AB}" destId="{4002F394-544F-43C1-B8C6-F8FD5933D132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8A88A9E4-B93E-4C33-8D43-BFB7D7E0BE0D}" type="presOf" srcId="{4775A616-5D7D-41FF-AD1B-40CA09A1DD87}" destId="{CA047473-28D4-47BD-A66F-56F7ED5435DA}" srcOrd="0" destOrd="0" presId="urn:microsoft.com/office/officeart/2005/8/layout/hierarchy2"/>
    <dgm:cxn modelId="{7D7E66F4-F0D1-4470-A9E6-E95E28139470}" type="presOf" srcId="{C7D8D88D-6FC2-488C-9E97-024C7B5D8A4E}" destId="{DF8048C8-8290-488B-8F2C-6CDEBC14F98F}" srcOrd="0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90262D4E-2DF2-4412-BC64-91A80DC78686}" type="presParOf" srcId="{3DF8AEF3-82DA-4392-B0A8-D6409B6FDE94}" destId="{21A0FDAF-58FF-46E9-92C7-D71D13FC2E60}" srcOrd="0" destOrd="0" presId="urn:microsoft.com/office/officeart/2005/8/layout/hierarchy2"/>
    <dgm:cxn modelId="{D97F481F-FA1F-4C6B-9F34-6771B60208FB}" type="presParOf" srcId="{21A0FDAF-58FF-46E9-92C7-D71D13FC2E60}" destId="{4002F394-544F-43C1-B8C6-F8FD5933D132}" srcOrd="0" destOrd="0" presId="urn:microsoft.com/office/officeart/2005/8/layout/hierarchy2"/>
    <dgm:cxn modelId="{71898655-B1AC-4308-890D-E0387EC086BB}" type="presParOf" srcId="{21A0FDAF-58FF-46E9-92C7-D71D13FC2E60}" destId="{C787E37B-DF6A-4CDC-ABB7-EC58F40A9969}" srcOrd="1" destOrd="0" presId="urn:microsoft.com/office/officeart/2005/8/layout/hierarchy2"/>
    <dgm:cxn modelId="{256B5302-9055-4B68-984B-86BB73CEF6C2}" type="presParOf" srcId="{C787E37B-DF6A-4CDC-ABB7-EC58F40A9969}" destId="{4E7199F6-D99C-4A7A-B00F-6F18D169394F}" srcOrd="0" destOrd="0" presId="urn:microsoft.com/office/officeart/2005/8/layout/hierarchy2"/>
    <dgm:cxn modelId="{B9CEB1A2-ACD2-4F91-B30D-84A4EDFB442F}" type="presParOf" srcId="{4E7199F6-D99C-4A7A-B00F-6F18D169394F}" destId="{EA3FB3DB-E993-4CA7-92C3-6C02B8646906}" srcOrd="0" destOrd="0" presId="urn:microsoft.com/office/officeart/2005/8/layout/hierarchy2"/>
    <dgm:cxn modelId="{E1366A45-CD05-446D-AE1A-E91ADC122E74}" type="presParOf" srcId="{C787E37B-DF6A-4CDC-ABB7-EC58F40A9969}" destId="{5623B758-B403-4957-AA6F-003804626264}" srcOrd="1" destOrd="0" presId="urn:microsoft.com/office/officeart/2005/8/layout/hierarchy2"/>
    <dgm:cxn modelId="{858CFA20-0C7C-4787-B7D6-967213B2E80B}" type="presParOf" srcId="{5623B758-B403-4957-AA6F-003804626264}" destId="{597B6A3F-FB9D-4062-B2D0-DEDDAB3FABFE}" srcOrd="0" destOrd="0" presId="urn:microsoft.com/office/officeart/2005/8/layout/hierarchy2"/>
    <dgm:cxn modelId="{F5996E0D-748A-418A-A37D-874C90F36F2C}" type="presParOf" srcId="{5623B758-B403-4957-AA6F-003804626264}" destId="{2ED55C9E-5C77-4217-9440-9984FEDB9748}" srcOrd="1" destOrd="0" presId="urn:microsoft.com/office/officeart/2005/8/layout/hierarchy2"/>
    <dgm:cxn modelId="{92708309-2EAC-41AD-A7D6-24F84D42C10E}" type="presParOf" srcId="{C787E37B-DF6A-4CDC-ABB7-EC58F40A9969}" destId="{DF8048C8-8290-488B-8F2C-6CDEBC14F98F}" srcOrd="2" destOrd="0" presId="urn:microsoft.com/office/officeart/2005/8/layout/hierarchy2"/>
    <dgm:cxn modelId="{7B3A1717-A939-4EBF-9985-24B9F4789097}" type="presParOf" srcId="{DF8048C8-8290-488B-8F2C-6CDEBC14F98F}" destId="{4C3926DB-4458-43C5-A912-D1B27ADF831A}" srcOrd="0" destOrd="0" presId="urn:microsoft.com/office/officeart/2005/8/layout/hierarchy2"/>
    <dgm:cxn modelId="{F84A1B04-A14E-440C-AE55-689EB8F24366}" type="presParOf" srcId="{C787E37B-DF6A-4CDC-ABB7-EC58F40A9969}" destId="{E67FC704-3309-4391-B497-2DDABF538C8A}" srcOrd="3" destOrd="0" presId="urn:microsoft.com/office/officeart/2005/8/layout/hierarchy2"/>
    <dgm:cxn modelId="{96223133-3E2E-4B54-AB83-51A80D89539D}" type="presParOf" srcId="{E67FC704-3309-4391-B497-2DDABF538C8A}" destId="{E210BB7A-FC11-4000-8095-BB9232455B0A}" srcOrd="0" destOrd="0" presId="urn:microsoft.com/office/officeart/2005/8/layout/hierarchy2"/>
    <dgm:cxn modelId="{82171124-BBC3-4C6A-B0AB-DD8C0BE5D992}" type="presParOf" srcId="{E67FC704-3309-4391-B497-2DDABF538C8A}" destId="{E73D21C9-A469-4EC1-944C-6C4528DE83A9}" srcOrd="1" destOrd="0" presId="urn:microsoft.com/office/officeart/2005/8/layout/hierarchy2"/>
    <dgm:cxn modelId="{3D389515-2D81-4F35-92EC-F8A429C8C7E4}" type="presParOf" srcId="{C787E37B-DF6A-4CDC-ABB7-EC58F40A9969}" destId="{C560C6DF-06EC-43B3-831C-ED9287945230}" srcOrd="4" destOrd="0" presId="urn:microsoft.com/office/officeart/2005/8/layout/hierarchy2"/>
    <dgm:cxn modelId="{71008343-81E8-45A9-9552-34B6B5BF8674}" type="presParOf" srcId="{C560C6DF-06EC-43B3-831C-ED9287945230}" destId="{98A3139B-DD7B-4ED3-BA0D-62D8685DFC9A}" srcOrd="0" destOrd="0" presId="urn:microsoft.com/office/officeart/2005/8/layout/hierarchy2"/>
    <dgm:cxn modelId="{CC46772C-4472-4595-8713-D6357DB4397D}" type="presParOf" srcId="{C787E37B-DF6A-4CDC-ABB7-EC58F40A9969}" destId="{4E8ED8CA-6B2A-46C4-9B95-387F9518B309}" srcOrd="5" destOrd="0" presId="urn:microsoft.com/office/officeart/2005/8/layout/hierarchy2"/>
    <dgm:cxn modelId="{8C80874D-3BCB-4988-9E8F-F69FD732CBAE}" type="presParOf" srcId="{4E8ED8CA-6B2A-46C4-9B95-387F9518B309}" destId="{83110ED2-DBF9-447F-A4CA-6C2C7CF4D2C9}" srcOrd="0" destOrd="0" presId="urn:microsoft.com/office/officeart/2005/8/layout/hierarchy2"/>
    <dgm:cxn modelId="{D26E384C-5C5B-4780-AF66-D84136ACCBD7}" type="presParOf" srcId="{4E8ED8CA-6B2A-46C4-9B95-387F9518B309}" destId="{A2A03738-65F3-4C6B-A4D4-6DBE48F91AC4}" srcOrd="1" destOrd="0" presId="urn:microsoft.com/office/officeart/2005/8/layout/hierarchy2"/>
    <dgm:cxn modelId="{B24181F2-9BB5-4F8F-B1A9-F1B44D099166}" type="presParOf" srcId="{C787E37B-DF6A-4CDC-ABB7-EC58F40A9969}" destId="{4748F530-B85D-4ECF-BA0F-634AAFAA1854}" srcOrd="6" destOrd="0" presId="urn:microsoft.com/office/officeart/2005/8/layout/hierarchy2"/>
    <dgm:cxn modelId="{20405E5D-9438-4102-8331-936DD0BD5163}" type="presParOf" srcId="{4748F530-B85D-4ECF-BA0F-634AAFAA1854}" destId="{4DDFF43C-76D4-40CC-9A09-D5277ACBDE93}" srcOrd="0" destOrd="0" presId="urn:microsoft.com/office/officeart/2005/8/layout/hierarchy2"/>
    <dgm:cxn modelId="{3DEFAC80-4782-477F-AEDA-29349FE817DA}" type="presParOf" srcId="{C787E37B-DF6A-4CDC-ABB7-EC58F40A9969}" destId="{678C9026-456C-450E-829C-25D1F95A8348}" srcOrd="7" destOrd="0" presId="urn:microsoft.com/office/officeart/2005/8/layout/hierarchy2"/>
    <dgm:cxn modelId="{1A007BA5-854B-4F50-A257-9CCCA3EDE7C9}" type="presParOf" srcId="{678C9026-456C-450E-829C-25D1F95A8348}" destId="{CA047473-28D4-47BD-A66F-56F7ED5435DA}" srcOrd="0" destOrd="0" presId="urn:microsoft.com/office/officeart/2005/8/layout/hierarchy2"/>
    <dgm:cxn modelId="{DA26B935-2196-4FE3-9A99-F828B5D0F05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0" y="391154"/>
          <a:ext cx="1117460" cy="2325975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kern="1200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2729" y="423883"/>
        <a:ext cx="1052002" cy="2260517"/>
      </dsp:txXfrm>
    </dsp:sp>
    <dsp:sp modelId="{4E7199F6-D99C-4A7A-B00F-6F18D169394F}">
      <dsp:nvSpPr>
        <dsp:cNvPr id="0" name=""/>
        <dsp:cNvSpPr/>
      </dsp:nvSpPr>
      <dsp:spPr>
        <a:xfrm rot="20326521">
          <a:off x="1046996" y="1123104"/>
          <a:ext cx="207759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7759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3853" y="1126130"/>
        <a:ext cx="103879" cy="103879"/>
      </dsp:txXfrm>
    </dsp:sp>
    <dsp:sp modelId="{597B6A3F-FB9D-4062-B2D0-DEDDAB3FABFE}">
      <dsp:nvSpPr>
        <dsp:cNvPr id="0" name=""/>
        <dsp:cNvSpPr/>
      </dsp:nvSpPr>
      <dsp:spPr>
        <a:xfrm>
          <a:off x="3054126" y="570615"/>
          <a:ext cx="1628052" cy="46276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7680" y="584169"/>
        <a:ext cx="1600944" cy="435659"/>
      </dsp:txXfrm>
    </dsp:sp>
    <dsp:sp modelId="{DF8048C8-8290-488B-8F2C-6CDEBC14F98F}">
      <dsp:nvSpPr>
        <dsp:cNvPr id="0" name=""/>
        <dsp:cNvSpPr/>
      </dsp:nvSpPr>
      <dsp:spPr>
        <a:xfrm rot="21171857">
          <a:off x="1109776" y="1375934"/>
          <a:ext cx="1984246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1984246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52293" y="1381294"/>
        <a:ext cx="99212" cy="99212"/>
      </dsp:txXfrm>
    </dsp:sp>
    <dsp:sp modelId="{E210BB7A-FC11-4000-8095-BB9232455B0A}">
      <dsp:nvSpPr>
        <dsp:cNvPr id="0" name=""/>
        <dsp:cNvSpPr/>
      </dsp:nvSpPr>
      <dsp:spPr>
        <a:xfrm>
          <a:off x="3086338" y="1092982"/>
          <a:ext cx="1638061" cy="4293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98913" y="1105557"/>
        <a:ext cx="1612911" cy="404203"/>
      </dsp:txXfrm>
    </dsp:sp>
    <dsp:sp modelId="{C560C6DF-06EC-43B3-831C-ED9287945230}">
      <dsp:nvSpPr>
        <dsp:cNvPr id="0" name=""/>
        <dsp:cNvSpPr/>
      </dsp:nvSpPr>
      <dsp:spPr>
        <a:xfrm rot="374698">
          <a:off x="1111515" y="1608158"/>
          <a:ext cx="200373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0373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63287" y="1613031"/>
        <a:ext cx="100186" cy="100186"/>
      </dsp:txXfrm>
    </dsp:sp>
    <dsp:sp modelId="{83110ED2-DBF9-447F-A4CA-6C2C7CF4D2C9}">
      <dsp:nvSpPr>
        <dsp:cNvPr id="0" name=""/>
        <dsp:cNvSpPr/>
      </dsp:nvSpPr>
      <dsp:spPr>
        <a:xfrm>
          <a:off x="3109301" y="1565952"/>
          <a:ext cx="1599473" cy="4123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21377" y="1578028"/>
        <a:ext cx="1575321" cy="388155"/>
      </dsp:txXfrm>
    </dsp:sp>
    <dsp:sp modelId="{4748F530-B85D-4ECF-BA0F-634AAFAA1854}">
      <dsp:nvSpPr>
        <dsp:cNvPr id="0" name=""/>
        <dsp:cNvSpPr/>
      </dsp:nvSpPr>
      <dsp:spPr>
        <a:xfrm rot="1195338">
          <a:off x="1055745" y="1850573"/>
          <a:ext cx="206252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6252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5442" y="1853976"/>
        <a:ext cx="103126" cy="103126"/>
      </dsp:txXfrm>
    </dsp:sp>
    <dsp:sp modelId="{CA047473-28D4-47BD-A66F-56F7ED5435DA}">
      <dsp:nvSpPr>
        <dsp:cNvPr id="0" name=""/>
        <dsp:cNvSpPr/>
      </dsp:nvSpPr>
      <dsp:spPr>
        <a:xfrm>
          <a:off x="3056550" y="2044339"/>
          <a:ext cx="1667849" cy="42519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9004" y="2056793"/>
        <a:ext cx="1642941" cy="400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14" y="457206"/>
          <a:ext cx="1497323" cy="183390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43869" y="501061"/>
        <a:ext cx="1409613" cy="1746199"/>
      </dsp:txXfrm>
    </dsp:sp>
    <dsp:sp modelId="{4E7199F6-D99C-4A7A-B00F-6F18D169394F}">
      <dsp:nvSpPr>
        <dsp:cNvPr id="0" name=""/>
        <dsp:cNvSpPr/>
      </dsp:nvSpPr>
      <dsp:spPr>
        <a:xfrm rot="20664346">
          <a:off x="1466282" y="1101359"/>
          <a:ext cx="1687300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87300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7750" y="1105186"/>
        <a:ext cx="84365" cy="84365"/>
      </dsp:txXfrm>
    </dsp:sp>
    <dsp:sp modelId="{597B6A3F-FB9D-4062-B2D0-DEDDAB3FABFE}">
      <dsp:nvSpPr>
        <dsp:cNvPr id="0" name=""/>
        <dsp:cNvSpPr/>
      </dsp:nvSpPr>
      <dsp:spPr>
        <a:xfrm>
          <a:off x="3122528" y="709367"/>
          <a:ext cx="1439967" cy="42241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34900" y="721739"/>
        <a:ext cx="1415223" cy="397673"/>
      </dsp:txXfrm>
    </dsp:sp>
    <dsp:sp modelId="{DF8048C8-8290-488B-8F2C-6CDEBC14F98F}">
      <dsp:nvSpPr>
        <dsp:cNvPr id="0" name=""/>
        <dsp:cNvSpPr/>
      </dsp:nvSpPr>
      <dsp:spPr>
        <a:xfrm rot="95728">
          <a:off x="1497017" y="1351142"/>
          <a:ext cx="1651493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51493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281476" y="1355864"/>
        <a:ext cx="82574" cy="82574"/>
      </dsp:txXfrm>
    </dsp:sp>
    <dsp:sp modelId="{E210BB7A-FC11-4000-8095-BB9232455B0A}">
      <dsp:nvSpPr>
        <dsp:cNvPr id="0" name=""/>
        <dsp:cNvSpPr/>
      </dsp:nvSpPr>
      <dsp:spPr>
        <a:xfrm>
          <a:off x="3148190" y="1200899"/>
          <a:ext cx="1448265" cy="43848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1033" y="1213742"/>
        <a:ext cx="1422579" cy="412800"/>
      </dsp:txXfrm>
    </dsp:sp>
    <dsp:sp modelId="{C560C6DF-06EC-43B3-831C-ED9287945230}">
      <dsp:nvSpPr>
        <dsp:cNvPr id="0" name=""/>
        <dsp:cNvSpPr/>
      </dsp:nvSpPr>
      <dsp:spPr>
        <a:xfrm rot="1094973">
          <a:off x="1453564" y="1600682"/>
          <a:ext cx="1740544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740544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80323" y="1603179"/>
        <a:ext cx="87027" cy="87027"/>
      </dsp:txXfrm>
    </dsp:sp>
    <dsp:sp modelId="{83110ED2-DBF9-447F-A4CA-6C2C7CF4D2C9}">
      <dsp:nvSpPr>
        <dsp:cNvPr id="0" name=""/>
        <dsp:cNvSpPr/>
      </dsp:nvSpPr>
      <dsp:spPr>
        <a:xfrm>
          <a:off x="3150335" y="1739870"/>
          <a:ext cx="1482428" cy="35870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0841" y="1750376"/>
        <a:ext cx="1461416" cy="337694"/>
      </dsp:txXfrm>
    </dsp:sp>
    <dsp:sp modelId="{4748F530-B85D-4ECF-BA0F-634AAFAA1854}">
      <dsp:nvSpPr>
        <dsp:cNvPr id="0" name=""/>
        <dsp:cNvSpPr/>
      </dsp:nvSpPr>
      <dsp:spPr>
        <a:xfrm rot="1908831">
          <a:off x="1353133" y="1834154"/>
          <a:ext cx="1919725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919725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5002" y="1832170"/>
        <a:ext cx="95986" cy="95986"/>
      </dsp:txXfrm>
    </dsp:sp>
    <dsp:sp modelId="{CA047473-28D4-47BD-A66F-56F7ED5435DA}">
      <dsp:nvSpPr>
        <dsp:cNvPr id="0" name=""/>
        <dsp:cNvSpPr/>
      </dsp:nvSpPr>
      <dsp:spPr>
        <a:xfrm>
          <a:off x="3128654" y="2181271"/>
          <a:ext cx="1519545" cy="409788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40656" y="2193273"/>
        <a:ext cx="1495541" cy="38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4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6DA22-7DB0-A68A-095B-97A0C75D1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A038BB-309A-5E3B-0138-6636945D2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F2D9E-0CF2-F6E0-7EB8-4B683B42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26DBC-E502-A9D2-214C-75548EE68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689C8-3C42-D4B4-FA30-6EB57FC9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2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CCA3-9C42-DD0E-25A0-1EB58BBE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C8F59-37CC-389C-9B41-04613C70C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F9AB7-5123-5AF2-67E7-0F862DC2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DD464-F055-1754-84D6-5CE9A7F2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D5004-E941-4DAF-DA9F-CD661C69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2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A99BA-6667-4F68-CAFC-0437EA51E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03191-A009-8743-AB54-1A4C4930A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7914-9800-298C-F597-32F86F5E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705A-8D03-FF2A-90BA-9CB123ED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B256F-AFF1-428C-1380-FE8F6CCD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74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63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4641-25F1-3ED9-EBF8-A455324BA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44E54-00B3-6611-D293-16D693683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EC861-6D60-B134-8D14-D0F9F857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30A1E-4657-0419-BDF1-825B7BAD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0175A-67EF-8FE6-EE7D-67325539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0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510F-5461-E5CB-77E4-DF8E1D94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90899-65FB-EA9C-75E9-04A5D987D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45A5-819C-F5BE-A39F-93A2A757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5A001-F804-DC9B-145C-E46C1DD3D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D7D38-C432-47A4-9C4F-87F6603F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9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ACDFF-56CE-6DE1-8D08-76DB3BF1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23535-43D3-9762-0CFC-72CC1CB27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73341-6890-0D76-6827-E995E8E35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701D9-033B-7444-6774-614E205E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1067B-3613-68C4-C7DD-368ECA4A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57D99-0A11-E1B5-2313-F80B91E6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3564-7308-100F-47FE-6A90936B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DCF31-B4F6-3D54-3D54-27486EC6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B8C61-934C-FB42-1B5C-95CD096B0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2A591-A5A3-7F67-A80C-DC6825EA0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94B95-148B-083B-A822-CE0765D36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56937-FEB2-F562-F7DF-78E5B69E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BF52A6-83DB-4153-3C70-B938413D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B7B3A3-4209-E99F-8B6A-CDB61F03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43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6041-A924-AED5-E5CD-C0C2AFDF9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754F0-4C2B-E242-21F9-AE932430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215EE-8462-016C-0CCE-0D2A2826E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E7B16-9495-0413-A045-D6AB5CB9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6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B814C-827C-0764-C92D-EB23BD54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2C4855-0D45-6672-A17B-C9E12A23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D71A6-21ED-C72A-5CBC-0F57FB69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2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A8F7-28F0-AD7F-E010-D697348F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E9C21-EB5A-8C1B-F504-30E22B780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F00D3-8A77-533C-F1A2-54EEBD200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688-6A63-280A-F3CB-58D2C50BC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A3535-AC88-279A-C5C4-D9DBDF15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54679-0D47-67AF-88DB-388E1F7E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98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81DB2-207D-07EE-CBC2-05A6AA50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C27C5-177A-6B1D-108B-A777BDD6E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79FF6-47FE-4B19-B14F-E172D998C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5CB8C-AD32-B77B-5AC5-A34165EE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07381-C5AF-88AC-3E2A-E5D44C443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5625A-3EEC-83E8-C438-42345274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ED421E0-2C1B-3E33-AE25-97E7020A49F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D3BEDA-EA53-60B7-608D-62520F64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0716-0623-8373-731A-CD8DD4DDB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FB3BC-7029-56BC-D283-81F9C60EC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AEBA9-DE60-451B-A1E4-9BA7148C3F8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E4E40-8A63-0E29-1E55-89EF03864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63229-1155-698E-AE70-6A9EFF736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1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18" Type="http://schemas.openxmlformats.org/officeDocument/2006/relationships/slide" Target="slide26.xml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7.jpg"/><Relationship Id="rId17" Type="http://schemas.openxmlformats.org/officeDocument/2006/relationships/slide" Target="slide25.xml"/><Relationship Id="rId2" Type="http://schemas.openxmlformats.org/officeDocument/2006/relationships/image" Target="../media/image5.png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3.xml"/><Relationship Id="rId5" Type="http://schemas.openxmlformats.org/officeDocument/2006/relationships/image" Target="../media/image34.png"/><Relationship Id="rId15" Type="http://schemas.microsoft.com/office/2007/relationships/hdphoto" Target="../media/hdphoto3.wdp"/><Relationship Id="rId10" Type="http://schemas.openxmlformats.org/officeDocument/2006/relationships/image" Target="../media/image36.jpg"/><Relationship Id="rId4" Type="http://schemas.openxmlformats.org/officeDocument/2006/relationships/image" Target="../media/image33.jpeg"/><Relationship Id="rId9" Type="http://schemas.openxmlformats.org/officeDocument/2006/relationships/slide" Target="slide22.xml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2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4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827" y="-1147352"/>
            <a:ext cx="16295654" cy="8973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18292B-E75A-F188-BE18-E9A7F000D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336" y="198466"/>
            <a:ext cx="4676037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818A1-09A1-8F45-6FEC-AB4F253E1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178" y="1868976"/>
            <a:ext cx="867536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8" descr="SPARKLES">
            <a:extLst>
              <a:ext uri="{FF2B5EF4-FFF2-40B4-BE49-F238E27FC236}">
                <a16:creationId xmlns:a16="http://schemas.microsoft.com/office/drawing/2014/main" id="{670E865E-C72C-4757-C839-D3FF62475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90750"/>
            <a:ext cx="304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7EA07232-5DF9-0C46-CBE4-4BF7105E5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61963"/>
            <a:ext cx="698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0FB6906-DF38-E020-9A62-AD216F9F1E69}"/>
              </a:ext>
            </a:extLst>
          </p:cNvPr>
          <p:cNvSpPr/>
          <p:nvPr/>
        </p:nvSpPr>
        <p:spPr>
          <a:xfrm>
            <a:off x="1755775" y="1885950"/>
            <a:ext cx="1676400" cy="2446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dân tộc ở Tây Nguyên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B6564CF-EF9F-0E43-B268-EB7A02122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259987"/>
              </p:ext>
            </p:extLst>
          </p:nvPr>
        </p:nvGraphicFramePr>
        <p:xfrm>
          <a:off x="4381500" y="1047750"/>
          <a:ext cx="47244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A7A70E3-6A36-C811-B870-141DBAA19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758805"/>
              </p:ext>
            </p:extLst>
          </p:nvPr>
        </p:nvGraphicFramePr>
        <p:xfrm>
          <a:off x="4838700" y="3790950"/>
          <a:ext cx="46482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654B1-00E0-48B2-4D04-C5677ACDFEFA}"/>
              </a:ext>
            </a:extLst>
          </p:cNvPr>
          <p:cNvCxnSpPr>
            <a:stCxn id="11" idx="3"/>
          </p:cNvCxnSpPr>
          <p:nvPr/>
        </p:nvCxnSpPr>
        <p:spPr>
          <a:xfrm flipV="1">
            <a:off x="3432175" y="2478088"/>
            <a:ext cx="949325" cy="631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218682-AFD1-C6E5-4DF5-FB132A0A71B2}"/>
              </a:ext>
            </a:extLst>
          </p:cNvPr>
          <p:cNvCxnSpPr>
            <a:stCxn id="11" idx="3"/>
          </p:cNvCxnSpPr>
          <p:nvPr/>
        </p:nvCxnSpPr>
        <p:spPr>
          <a:xfrm>
            <a:off x="3432175" y="3109913"/>
            <a:ext cx="1406525" cy="19002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23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tin,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sánh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mật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dân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Tây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Nguyên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1066801" y="4819649"/>
            <a:ext cx="10258424" cy="1704976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405423" y="4984699"/>
            <a:ext cx="951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Tây Nguyên là vùng thưa dân mật độ dân số thấp nhất trong các vùng ở nước ta. Dân cư tập trung chủ yếu ở thị trấn, thị xã thành phố ven các trục đường giao thông.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7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2553891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2: </a:t>
            </a:r>
            <a:r>
              <a:rPr lang="en-US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ìm hiểu một số 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CB6B7-FF8C-0FD3-E40C-35FF832E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7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" y="0"/>
            <a:ext cx="11315700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>
            <a:extLst>
              <a:ext uri="{FF2B5EF4-FFF2-40B4-BE49-F238E27FC236}">
                <a16:creationId xmlns:a16="http://schemas.microsoft.com/office/drawing/2014/main" id="{B6ED676B-F410-B120-DBFE-3B49DB6F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857375"/>
            <a:ext cx="5662729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4173D8-245B-8C5F-0904-93F4E6D2C938}"/>
              </a:ext>
            </a:extLst>
          </p:cNvPr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23E85D-C760-9A5B-7F1F-D00D38A3444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5EB63CD-E556-7A67-9617-EDA7EDF3A63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793750-C1BC-8ECD-D415-A34ED12FACEC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493B8CC-357C-8D10-6BAA-9772FE134A21}"/>
              </a:ext>
            </a:extLst>
          </p:cNvPr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>
            <a:extLst>
              <a:ext uri="{FF2B5EF4-FFF2-40B4-BE49-F238E27FC236}">
                <a16:creationId xmlns:a16="http://schemas.microsoft.com/office/drawing/2014/main" id="{8294FE5F-8D10-D89E-0A97-7E96BA6E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76425"/>
            <a:ext cx="58197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C6C3-AA95-E840-37F1-25729B5E7FC5}"/>
              </a:ext>
            </a:extLst>
          </p:cNvPr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06852-2A62-6DA2-AE92-4CEE634B027C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1B837A-CFF1-F336-888B-EFC43FE628D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48D99B-A05A-C0B0-E6DA-F8248FB39BA1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05B5DF-48C4-2FB3-7C9E-E96E4245CD75}"/>
              </a:ext>
            </a:extLst>
          </p:cNvPr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6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>
            <a:extLst>
              <a:ext uri="{FF2B5EF4-FFF2-40B4-BE49-F238E27FC236}">
                <a16:creationId xmlns:a16="http://schemas.microsoft.com/office/drawing/2014/main" id="{AF4BCA93-0792-FAAA-C1AA-2F35EC94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216976-CBAF-4FB1-1EB3-88C5F5BAA5FA}"/>
              </a:ext>
            </a:extLst>
          </p:cNvPr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3C8466-FDD3-2BD7-253D-B5C325BC48F4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691B78A-A857-7C6C-028B-AFF5DB263118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465816-71F9-A4B2-64E0-41E072EB6FD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FF2EA3-941B-56D4-ACB0-494DF4BF8140}"/>
              </a:ext>
            </a:extLst>
          </p:cNvPr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>
            <a:extLst>
              <a:ext uri="{FF2B5EF4-FFF2-40B4-BE49-F238E27FC236}">
                <a16:creationId xmlns:a16="http://schemas.microsoft.com/office/drawing/2014/main" id="{5C9710AB-A554-5B3C-D190-DF9DB2F8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8B103F5-7555-E7B5-C475-995767B08BE4}"/>
              </a:ext>
            </a:extLst>
          </p:cNvPr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FF5023E-CCFF-BEBA-8BA2-992B64D055A7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9281D6E-C36C-AE54-0AD7-658149D7815E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5215D76-645B-8853-D9B3-8CC1FE65C769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2A2FC-61EC-D87E-BFC4-D9D375445181}"/>
              </a:ext>
            </a:extLst>
          </p:cNvPr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22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10845A-024E-8EEE-BF99-3E19B4938026}"/>
              </a:ext>
            </a:extLst>
          </p:cNvPr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29415B-A338-C1DE-FCD2-34674B87A751}"/>
              </a:ext>
            </a:extLst>
          </p:cNvPr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7055E1-6CDC-D56B-FEB7-3D4575F9642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A59289-FC56-7407-7909-E64E0780ACC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4418008-61BE-AEE6-EEB2-3EC2F93062F0}"/>
              </a:ext>
            </a:extLst>
          </p:cNvPr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91DA03-7F21-9FB3-E22B-FC8E20D363A9}"/>
              </a:ext>
            </a:extLst>
          </p:cNvPr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9975CF-9755-8675-2CA2-5ABF28578E43}"/>
              </a:ext>
            </a:extLst>
          </p:cNvPr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0988D-6758-9798-BE1C-957EC33D65D4}"/>
              </a:ext>
            </a:extLst>
          </p:cNvPr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6FA28A-1166-D54F-A911-2EA1F94D1001}"/>
              </a:ext>
            </a:extLst>
          </p:cNvPr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C2F557-4D88-0EE0-DB14-21821232EEB1}"/>
              </a:ext>
            </a:extLst>
          </p:cNvPr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C9A9E6-8B38-0865-4F6E-4F7E6DA0CFCD}"/>
              </a:ext>
            </a:extLst>
          </p:cNvPr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CE0EF7-78B8-F454-2E81-7F8264991AB9}"/>
              </a:ext>
            </a:extLst>
          </p:cNvPr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5E4C7-04D0-D8AD-3C1D-56D1C952F2BE}"/>
              </a:ext>
            </a:extLst>
          </p:cNvPr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819EB9D-D4DA-8A5F-0552-279840F7CAD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97296B-3D11-C9B1-B6D0-3A86B7376C3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780259F-BCF1-A280-4465-1F6A25377C17}"/>
              </a:ext>
            </a:extLst>
          </p:cNvPr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0837C2-E0D1-A8AD-0F9B-E43B5228E1AA}"/>
              </a:ext>
            </a:extLst>
          </p:cNvPr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D8140C-EBF4-6120-44E3-92A2A17D1DE3}"/>
              </a:ext>
            </a:extLst>
          </p:cNvPr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ED7B0F-E80A-D4CC-B5E9-300C3751FEE8}"/>
              </a:ext>
            </a:extLst>
          </p:cNvPr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1387A1-4065-A836-3342-7FE534C55D31}"/>
              </a:ext>
            </a:extLst>
          </p:cNvPr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ACACBF-3FDB-9C83-FC43-916C7B8714A2}"/>
              </a:ext>
            </a:extLst>
          </p:cNvPr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D1D26E6-36E1-01C9-46DC-AC4EBBF1E140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0763F48-D259-14A1-EE35-E7237B20400F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1487919-9DFA-69F3-4981-104717922DD5}"/>
              </a:ext>
            </a:extLst>
          </p:cNvPr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68652B-BA37-CD72-F567-EA8A6C0BEA3B}"/>
              </a:ext>
            </a:extLst>
          </p:cNvPr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0A322-5B6C-334C-9632-B76CA5761624}"/>
              </a:ext>
            </a:extLst>
          </p:cNvPr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01C299-110A-8016-5F03-827BEEB05C89}"/>
              </a:ext>
            </a:extLst>
          </p:cNvPr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32B206B-1D6A-755B-A4C4-765B93AAB8EA}"/>
              </a:ext>
            </a:extLst>
          </p:cNvPr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1EE756-A618-B7D5-82B7-EC19FE9DA2F0}"/>
              </a:ext>
            </a:extLst>
          </p:cNvPr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EAD613-1A1A-CD57-8006-740955CAFD49}"/>
              </a:ext>
            </a:extLst>
          </p:cNvPr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8AECFC3-F6CB-B0E2-D7A4-BFA887D9702D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DEDC29C-4CCF-8481-AFD2-352D73C4C42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B6FFF1C7-43E5-2BF4-08B8-897E0BD48889}"/>
              </a:ext>
            </a:extLst>
          </p:cNvPr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98A0417-B566-C227-9D6C-8D6154538687}"/>
              </a:ext>
            </a:extLst>
          </p:cNvPr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2CAC880-1B67-A0A8-4D11-DD3C787590DE}"/>
              </a:ext>
            </a:extLst>
          </p:cNvPr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428B70-C9F4-83B7-2554-C87AA2D975F8}"/>
              </a:ext>
            </a:extLst>
          </p:cNvPr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66D12B1-6F06-E9EE-4C5D-0062E963619B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1B2AC7A-BC14-3606-09AC-F7A1B7D84E89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474514F-0A58-3341-652D-A0B563A18AC4}"/>
              </a:ext>
            </a:extLst>
          </p:cNvPr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B282BE1-60F2-B5A4-8F90-54695D3ACE74}"/>
              </a:ext>
            </a:extLst>
          </p:cNvPr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901AA1-C73C-EDF7-EDF6-96CBDF0874AA}"/>
              </a:ext>
            </a:extLst>
          </p:cNvPr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3B616F0-29F1-9128-3AD6-4ED7D2ABDAED}"/>
              </a:ext>
            </a:extLst>
          </p:cNvPr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5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0699" y="609600"/>
            <a:ext cx="9953625" cy="3524250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6474" y="879424"/>
            <a:ext cx="9039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Tây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.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 ở </a:t>
            </a:r>
            <a:r>
              <a:rPr lang="en-US" sz="3600" dirty="0" err="1"/>
              <a:t>Buôn</a:t>
            </a:r>
            <a:r>
              <a:rPr lang="en-US" sz="3600" dirty="0"/>
              <a:t> Ma </a:t>
            </a:r>
            <a:r>
              <a:rPr lang="en-US" sz="3600" dirty="0" err="1"/>
              <a:t>Thuột</a:t>
            </a:r>
            <a:r>
              <a:rPr lang="en-US" sz="3600" dirty="0"/>
              <a:t> (</a:t>
            </a:r>
            <a:r>
              <a:rPr lang="en-US" sz="3600" dirty="0" err="1"/>
              <a:t>Đắk</a:t>
            </a:r>
            <a:r>
              <a:rPr lang="en-US" sz="3600" dirty="0"/>
              <a:t> </a:t>
            </a:r>
            <a:r>
              <a:rPr lang="en-US" sz="3600" dirty="0" err="1"/>
              <a:t>Lắk</a:t>
            </a:r>
            <a:r>
              <a:rPr lang="en-US" sz="3600" dirty="0"/>
              <a:t>)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hương</a:t>
            </a:r>
            <a:r>
              <a:rPr lang="en-US" sz="3600" dirty="0"/>
              <a:t> vi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2940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01D9-8EA0-AB9D-3813-531F8AF2A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5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087120" y="5208219"/>
            <a:ext cx="10132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=&gt; Nam Bộ =&gt; Duyên hải miền Trung =&gt; Trung du và miền núi Bắc Bộ =&gt; Tây Nguyên.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8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4FCB9-4B39-50B3-3945-3D9A9D8C2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08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E2E9D-8210-AD72-B16E-E91EA6C75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30" y="2151423"/>
            <a:ext cx="72182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0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0" y="1490663"/>
            <a:ext cx="5563280" cy="5563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/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/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/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108774" y="1783826"/>
            <a:ext cx="2534615" cy="359794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/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peech Bubble: Rectangle with Corners Rounded 40"/>
          <p:cNvSpPr/>
          <p:nvPr/>
        </p:nvSpPr>
        <p:spPr>
          <a:xfrm>
            <a:off x="279824" y="105737"/>
            <a:ext cx="2429400" cy="1389384"/>
          </a:xfrm>
          <a:prstGeom prst="wedgeRoundRectCallout">
            <a:avLst>
              <a:gd name="adj1" fmla="val 13962"/>
              <a:gd name="adj2" fmla="val 95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hlinkClick r:id="rId18" action="ppaction://hlinksldjump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3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34" name="Arrow: Right 33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pic>
        <p:nvPicPr>
          <p:cNvPr id="8194" name="Picture 2" descr="Trang phục truyền thống dân tộc Ê Đê, lấy các hình tượng từ thiên nhiên">
            <a:extLst>
              <a:ext uri="{FF2B5EF4-FFF2-40B4-BE49-F238E27FC236}">
                <a16:creationId xmlns:a16="http://schemas.microsoft.com/office/drawing/2014/main" id="{0D089C9C-8928-2D79-6A6C-FDC18083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A7C41A-8AB6-DF9C-2293-3D8D551D0808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E025A6-7338-1342-BCBA-2B94D31E539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111C9C3-C195-AE88-B38F-0B13672312E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86E086-501A-EA26-2719-DBFC42D39834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B0EFE1-CE5F-B3D1-D20D-54F8DD59707A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E27CF-27B0-7897-1685-3F5F1ECB14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460528-0DC6-9B0C-D58F-17B26BA2AF6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493D943-AED9-D982-803D-1E4343611D14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41DB93D-51DB-B5D2-D66F-84FC8729710D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63E1FAA-970C-8A38-6BE2-F8EF655A6AAF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F8F8CC2D-0E66-8A6A-F8B3-C5BA3159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E2236CE-DAB7-46E4-B17A-52A1749B4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B45713AB-F8F5-DCCB-AFE6-EB3D4B7178A9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3FF25A-AAE0-3A9C-9E41-78B276B09A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CD3D2F-3E58-CEE3-3D7E-66BD86B7F9B5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C4A608-FC30-5A04-5611-9549AB17807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8C27DE1-A861-524C-151B-5352182FF69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0F66709-2877-0109-7EF5-C7CA87DF6516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B59BC4E-937C-F80B-C394-6D3F6220608E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Rai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ân tộc Gia Rai - YouTube">
            <a:extLst>
              <a:ext uri="{FF2B5EF4-FFF2-40B4-BE49-F238E27FC236}">
                <a16:creationId xmlns:a16="http://schemas.microsoft.com/office/drawing/2014/main" id="{F3DA4034-1CFE-0DBC-1253-6A5B7032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47291"/>
            <a:ext cx="5953125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4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92F23-55E8-F0CD-0D30-BF1CF8EBCD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9DC755-4E62-640C-BDC2-9B6C9F5D2DC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BCBE7D-8AAC-FC6B-FD23-AD8EF66850B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A20E15-0B3F-8657-63D6-373E9C1790A3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4EA15A-4B66-8CF1-FB45-311992BC6EC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07C1ED0F-2894-AA9D-A1B2-388EAEE92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B3A81C1-5797-7C43-65F2-2165E30CA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0" action="ppaction://hlinksldjump"/>
            <a:extLst>
              <a:ext uri="{FF2B5EF4-FFF2-40B4-BE49-F238E27FC236}">
                <a16:creationId xmlns:a16="http://schemas.microsoft.com/office/drawing/2014/main" id="{62A17F69-7FAA-8E71-11A3-9EDDD8222F41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F8C66B0-AA92-E2D4-C6CC-FA8554F951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1E2A22D-A3B4-1929-9A71-E4BA71AD7631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F18E805-E704-64D5-AE6E-1868FBF5DA8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4137814-0B28-EC9D-0C61-F18B57C3F72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CC27DF1-6FCB-26AD-FD00-E09AAE3ED350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A26768D-4F4F-BB85-1C3B-3D6E1BE322B9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àng Văn hóa - Du lịch các dân tộc Việt Nam">
            <a:extLst>
              <a:ext uri="{FF2B5EF4-FFF2-40B4-BE49-F238E27FC236}">
                <a16:creationId xmlns:a16="http://schemas.microsoft.com/office/drawing/2014/main" id="{1F67591E-FFC8-64CC-5E1F-F31DFEE3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2020241"/>
            <a:ext cx="6067425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5C8A-8112-1361-F6A7-94980E21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EA1718-F4F7-39F5-CC20-3B217D983796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678C10-801A-D077-24A1-A992A60935A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D23CF5-E42D-4341-45AD-2A86D58F3EE6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90FF0-95A9-EA3A-F4C1-4113F137D86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C29A2227-1749-F540-20DC-41B404D3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683117-01C1-C122-AFCD-FCE3F391F2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17666E34-F9EB-515D-1C8F-AAEBAB7DB68E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F28189-BA9A-8D5C-BE74-98BF188819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BA836-699A-8A22-807D-80C97A958B19}"/>
              </a:ext>
            </a:extLst>
          </p:cNvPr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DE984A-7C20-021F-D998-A3ADD89C81D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9B72544-B3C3-A206-76AC-B6A75750E22F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8D939C-7E43-1614-00E5-6013F941E1AB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CA12659-93AF-0D32-B735-E9495E7294E7}"/>
              </a:ext>
            </a:extLst>
          </p:cNvPr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>
            <a:extLst>
              <a:ext uri="{FF2B5EF4-FFF2-40B4-BE49-F238E27FC236}">
                <a16:creationId xmlns:a16="http://schemas.microsoft.com/office/drawing/2014/main" id="{30A2B548-D464-5B98-3A4A-AD0AB7A1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34124" y="1574874"/>
            <a:ext cx="8156540" cy="2533102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358" y="-901781"/>
            <a:ext cx="2589388" cy="3433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58" y="485030"/>
            <a:ext cx="289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4123" y="1984324"/>
            <a:ext cx="7874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6670A9-0D06-FC95-BB4A-01CC7312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71" y="1720831"/>
            <a:ext cx="920575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B4DBE1-BB59-5751-DB30-B7710F14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485775"/>
            <a:ext cx="3533775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86CD41-ACA9-F93E-A15A-44ED5F98C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3505200"/>
            <a:ext cx="3609975" cy="29146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CEE87-F0FC-1179-3E72-195574691675}"/>
              </a:ext>
            </a:extLst>
          </p:cNvPr>
          <p:cNvGrpSpPr/>
          <p:nvPr/>
        </p:nvGrpSpPr>
        <p:grpSpPr>
          <a:xfrm>
            <a:off x="4991099" y="928912"/>
            <a:ext cx="6162676" cy="2185763"/>
            <a:chOff x="979712" y="2020210"/>
            <a:chExt cx="4180810" cy="967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4C0EEC-4160-E058-D7A0-822EE016B1C6}"/>
                </a:ext>
              </a:extLst>
            </p:cNvPr>
            <p:cNvGrpSpPr/>
            <p:nvPr/>
          </p:nvGrpSpPr>
          <p:grpSpPr>
            <a:xfrm>
              <a:off x="979712" y="2020210"/>
              <a:ext cx="4147459" cy="967919"/>
              <a:chOff x="1763486" y="2203296"/>
              <a:chExt cx="4147459" cy="96791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2C6DFE2-364D-8547-FA6E-48B7E3895C44}"/>
                  </a:ext>
                </a:extLst>
              </p:cNvPr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DC1D5AB-5BCC-020C-8B3B-0AF310ABE69B}"/>
                  </a:ext>
                </a:extLst>
              </p:cNvPr>
              <p:cNvSpPr/>
              <p:nvPr/>
            </p:nvSpPr>
            <p:spPr>
              <a:xfrm>
                <a:off x="1763486" y="2203296"/>
                <a:ext cx="4082143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352F4F-5A0C-FF30-8442-E3A97DACEEE4}"/>
                </a:ext>
              </a:extLst>
            </p:cNvPr>
            <p:cNvSpPr txBox="1"/>
            <p:nvPr/>
          </p:nvSpPr>
          <p:spPr>
            <a:xfrm>
              <a:off x="1083103" y="2185958"/>
              <a:ext cx="4077419" cy="60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A3D364B-770B-E512-3863-C1176A30ABAD}"/>
              </a:ext>
            </a:extLst>
          </p:cNvPr>
          <p:cNvSpPr txBox="1"/>
          <p:nvPr/>
        </p:nvSpPr>
        <p:spPr>
          <a:xfrm>
            <a:off x="4981575" y="3924300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chủ yếu ở vùng Tây Nguyên: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hoạch cà phê, tiêu. Chăn nuôi gia súc..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92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Đọc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tin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và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quan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sát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hình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3,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em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hãy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kể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một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dân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tộc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ở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vùng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Tây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Nguyên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6743CC-87B6-D761-FB77-09D7387A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938337"/>
            <a:ext cx="8750880" cy="33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5851" y="1"/>
            <a:ext cx="10487024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38275" y="243314"/>
            <a:ext cx="10067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Các dân tộc sống lâu đời ở Tây Nguyên gồm: Gia Rai, Ê Đê, Ba Na, Mạ, Xơ Đăng,....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ết của người Jrai | 54 dân tộc Việt Nam | Báo ảnh Dân tộc và Miền núi">
            <a:extLst>
              <a:ext uri="{FF2B5EF4-FFF2-40B4-BE49-F238E27FC236}">
                <a16:creationId xmlns:a16="http://schemas.microsoft.com/office/drawing/2014/main" id="{9629998E-B7F0-D0F8-9AF7-5FEBD6B7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38338"/>
            <a:ext cx="5184402" cy="34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9E306-1AEA-758D-B999-F91417ECE9CC}"/>
              </a:ext>
            </a:extLst>
          </p:cNvPr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C0572E7-8D61-1706-A6E0-63CA0FF9D24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0ABC17-8089-DF92-AEB8-456507621EC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6EF24F-36CA-6F8A-0125-3E11D26FAF9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11716FE-E648-C457-8F03-08B26AB3968C}"/>
              </a:ext>
            </a:extLst>
          </p:cNvPr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>
            <a:extLst>
              <a:ext uri="{FF2B5EF4-FFF2-40B4-BE49-F238E27FC236}">
                <a16:creationId xmlns:a16="http://schemas.microsoft.com/office/drawing/2014/main" id="{EAB7028B-CBEA-EE60-8A96-5E1211CD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67913"/>
            <a:ext cx="5085637" cy="3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237857-8DF1-4E96-AEEE-6C42A89E017A}"/>
              </a:ext>
            </a:extLst>
          </p:cNvPr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9DF4D5-0D9B-E05E-6132-C4FFB023F33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C2F1E62-E7FC-5E29-9711-D9317777EE3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DC1107B-36CD-B56B-DFE9-72584D5AD23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5549638-3BB6-41E0-CA64-473E6D6C3E03}"/>
              </a:ext>
            </a:extLst>
          </p:cNvPr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4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>
            <a:extLst>
              <a:ext uri="{FF2B5EF4-FFF2-40B4-BE49-F238E27FC236}">
                <a16:creationId xmlns:a16="http://schemas.microsoft.com/office/drawing/2014/main" id="{C62A0C09-1AFE-3D06-204A-8ABA466D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B01038-EAD0-6032-2404-44ACF5A2C0EC}"/>
              </a:ext>
            </a:extLst>
          </p:cNvPr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DFB266-7052-86D6-5645-4482E00700E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206081-4556-AF99-9CD8-2CCD6A084CAE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89A12D2-16D3-795C-6570-393B5FB1F31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9802C-AD49-4A01-BE6A-005016F28A5F}"/>
              </a:ext>
            </a:extLst>
          </p:cNvPr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>
            <a:extLst>
              <a:ext uri="{FF2B5EF4-FFF2-40B4-BE49-F238E27FC236}">
                <a16:creationId xmlns:a16="http://schemas.microsoft.com/office/drawing/2014/main" id="{5FE8D40C-6B5B-F82D-6AFF-36A0A84B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400638-8AF4-64FE-C588-E0EC8AE75A39}"/>
              </a:ext>
            </a:extLst>
          </p:cNvPr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2B97C45-F441-59C0-E30C-CD80803BC061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0902668-7B0D-FA85-97C8-C60D86007FF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F861652-EE22-8501-C665-62FDA314D1D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9245239-2D70-59B0-E88F-9D80C47C98CC}"/>
              </a:ext>
            </a:extLst>
          </p:cNvPr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0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>
            <a:extLst>
              <a:ext uri="{FF2B5EF4-FFF2-40B4-BE49-F238E27FC236}">
                <a16:creationId xmlns:a16="http://schemas.microsoft.com/office/drawing/2014/main" id="{29DF1D3C-3006-2ACE-67F9-1CD79E82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046D38-968B-BA3F-534A-99EFC572B00C}"/>
              </a:ext>
            </a:extLst>
          </p:cNvPr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14D909-0B76-8338-DB70-48D87C628D9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9B01B04-88F6-BFB6-35A3-4E8806603AC8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C8D6CD0-A61C-B057-5D93-8362284EC02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9C7B6-EB3F-D059-8360-A59A0EE48E0D}"/>
              </a:ext>
            </a:extLst>
          </p:cNvPr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87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</TotalTime>
  <Words>497</Words>
  <Application>Microsoft Office PowerPoint</Application>
  <PresentationFormat>Widescreen</PresentationFormat>
  <Paragraphs>68</Paragraphs>
  <Slides>27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UTM Cooper Black</vt:lpstr>
      <vt:lpstr>UTM Guanine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50</cp:revision>
  <dcterms:created xsi:type="dcterms:W3CDTF">2023-11-15T07:43:19Z</dcterms:created>
  <dcterms:modified xsi:type="dcterms:W3CDTF">2023-12-15T13:56:26Z</dcterms:modified>
  <cp:category>9Slide.vn</cp:category>
</cp:coreProperties>
</file>