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3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728" r:id="rId4"/>
  </p:sldMasterIdLst>
  <p:notesMasterIdLst>
    <p:notesMasterId r:id="rId23"/>
  </p:notesMasterIdLst>
  <p:sldIdLst>
    <p:sldId id="257" r:id="rId5"/>
    <p:sldId id="259" r:id="rId6"/>
    <p:sldId id="276" r:id="rId7"/>
    <p:sldId id="3951" r:id="rId8"/>
    <p:sldId id="3952" r:id="rId9"/>
    <p:sldId id="3953" r:id="rId10"/>
    <p:sldId id="3954" r:id="rId11"/>
    <p:sldId id="293" r:id="rId12"/>
    <p:sldId id="3962" r:id="rId13"/>
    <p:sldId id="3965" r:id="rId14"/>
    <p:sldId id="3975" r:id="rId15"/>
    <p:sldId id="3972" r:id="rId16"/>
    <p:sldId id="3976" r:id="rId17"/>
    <p:sldId id="290" r:id="rId18"/>
    <p:sldId id="558" r:id="rId19"/>
    <p:sldId id="299" r:id="rId20"/>
    <p:sldId id="265" r:id="rId21"/>
    <p:sldId id="39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62E97-36E8-4E31-A18B-ED71AF35506C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725689-DD1E-4CAE-BEFB-842ABE6ED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42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587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493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5435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768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556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F60432-858A-4F24-8214-B61DB53ED1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226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9840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5730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5289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6864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3623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79FFF1-5516-4089-983F-AC52072E3C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80C9553-F799-4C7E-AC50-E7319C2496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AA484C1-C7B1-47D7-9F24-203E572F8A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433B898-3977-4EFE-B0DE-407EE9604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2F428F-BFBD-400E-A268-93675CB96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468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023233-F927-4518-A423-66A8E62FE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0D5ACC5-720E-4889-BC80-E3A4A0EA9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4F17C7-D264-4E6D-B540-93BD3C4F11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7D9222-2A75-4914-A58C-DC0EA0DBD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6FAC89-C0D0-441F-80F7-910664F9E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180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9A7C6D-C159-47CD-9A53-668AD4BBE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072288-AF78-4398-BDC0-C36BBA22B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475C9E-1872-4158-9819-8AF136A35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3D4CDC-DDE6-4FAB-BA0F-AB1A733A7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5434B5-FC20-45B2-AC33-4C0939D76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643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EA490E-0757-4971-A093-86BC150FF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D32C1C-16E8-4561-8B01-7291D59974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368CDBE-F085-4B26-87B6-DBA93552B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24B3762-03A4-4419-89E2-3A123B948A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DC28077-EA45-4D93-BB7C-81052A4C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B9E9CAE-0286-495F-87E9-CDDDAEF5C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907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0E878F-26A5-407D-B38C-75A1EF7DC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2806A40-E156-4CA3-BB46-C077FEB11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667EC0A-1883-429B-8F73-B743C390F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9FAA717-F83A-439C-A5A2-9B3E4A7C83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98A8E2C-B8AC-402B-AF85-4B15AC3633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2E88E68-B000-485B-89F9-00060A6FFD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B014B78-B649-4EEC-90A3-6E7A7D5BB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F4E6B48-D59B-4091-8F40-1FCEDC7C3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82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00B42C-C3EB-49FA-8D92-0CD3471B6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8945836-E41A-4B88-B342-D1223612A6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FCCE0D2-92C4-46E5-992D-143C59FD0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4DA7FE9-8E2E-494B-B8DF-C43E402BC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526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F3C62BD-51FA-4874-9CDE-0B439A55D0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1F37A59-0B14-4152-AAD8-59B0DF532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B830615-BC10-4C9B-9240-20F583A52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911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86EDE3-4395-4F88-BD97-7E7CDB9FA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C9A60D-9249-4B5F-9455-A6A43F186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DC37FD2-21CA-4D35-9160-01163EBB6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96068FC-D59E-42EE-AE0F-65AC70EAF1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186DEEA-E6C6-4B57-B157-1E148CED8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3A63846-694E-4BA3-B1FD-3EA9C1BC0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365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7162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EE0D14-FE72-4798-8970-9CDFCED20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FA77EF6-EB07-4511-980E-921BF47E50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BB03064-31E1-4B80-AAA0-684F6AD9D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2B3B429-9BAC-47E1-88AC-53642248C3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6D896D-0829-4DF4-99FB-86C91F206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2062671-E355-434A-AD85-F747C9C8A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777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A2F040-D2CC-4D15-9981-D5CCF6169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F4ED89A-E1D0-4FED-AF5B-0B3A3DF6ED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68F409-2EE7-4E35-A1E6-9649C6E624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7E3929-2542-4023-8C1E-DF83FF320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16BCD3-BB33-40E1-B226-154B6876C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85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182990A-5E78-48DA-8B1D-69A2E67905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F869ED9-72F0-4AB5-8DE4-2DEF759931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E6EB67-5918-460D-B8F1-9C934B0677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A56952-31F5-48B6-B8E0-6053A9173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4B58A8-9B83-4AAF-86A2-6DD23F47D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352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355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14679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99406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33478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1995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33487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8644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7791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2361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9484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36171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78136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024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25804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1321921"/>
      </p:ext>
    </p:extLst>
  </p:cSld>
  <p:clrMapOvr>
    <a:masterClrMapping/>
  </p:clrMapOvr>
  <p:transition spd="slow" advClick="0" advTm="2000">
    <p:comb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6659416"/>
      </p:ext>
    </p:extLst>
  </p:cSld>
  <p:clrMapOvr>
    <a:masterClrMapping/>
  </p:clrMapOvr>
  <p:transition spd="slow" advClick="0" advTm="2000">
    <p:comb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1317625"/>
      </p:ext>
    </p:extLst>
  </p:cSld>
  <p:clrMapOvr>
    <a:masterClrMapping/>
  </p:clrMapOvr>
  <p:transition spd="slow" advClick="0" advTm="2000">
    <p:comb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8602494"/>
      </p:ext>
    </p:extLst>
  </p:cSld>
  <p:clrMapOvr>
    <a:masterClrMapping/>
  </p:clrMapOvr>
  <p:transition spd="slow" advClick="0" advTm="2000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16849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4727253"/>
      </p:ext>
    </p:extLst>
  </p:cSld>
  <p:clrMapOvr>
    <a:masterClrMapping/>
  </p:clrMapOvr>
  <p:transition spd="slow" advClick="0" advTm="2000">
    <p:comb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9141514"/>
      </p:ext>
    </p:extLst>
  </p:cSld>
  <p:clrMapOvr>
    <a:masterClrMapping/>
  </p:clrMapOvr>
  <p:transition spd="slow" advClick="0" advTm="2000">
    <p:comb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193447"/>
      </p:ext>
    </p:extLst>
  </p:cSld>
  <p:clrMapOvr>
    <a:masterClrMapping/>
  </p:clrMapOvr>
  <p:transition spd="slow" advClick="0" advTm="2000">
    <p:comb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2208861"/>
      </p:ext>
    </p:extLst>
  </p:cSld>
  <p:clrMapOvr>
    <a:masterClrMapping/>
  </p:clrMapOvr>
  <p:transition spd="slow" advClick="0" advTm="2000">
    <p:comb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097247"/>
      </p:ext>
    </p:extLst>
  </p:cSld>
  <p:clrMapOvr>
    <a:masterClrMapping/>
  </p:clrMapOvr>
  <p:transition spd="slow" advClick="0" advTm="2000">
    <p:comb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1538365"/>
      </p:ext>
    </p:extLst>
  </p:cSld>
  <p:clrMapOvr>
    <a:masterClrMapping/>
  </p:clrMapOvr>
  <p:transition spd="slow" advClick="0" advTm="2000">
    <p:comb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275190"/>
      </p:ext>
    </p:extLst>
  </p:cSld>
  <p:clrMapOvr>
    <a:masterClrMapping/>
  </p:clrMapOvr>
  <p:transition spd="slow" advClick="0" advTm="2000">
    <p:comb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5381145"/>
      </p:ext>
    </p:extLst>
  </p:cSld>
  <p:clrMapOvr>
    <a:masterClrMapping/>
  </p:clrMapOvr>
  <p:transition spd="slow" advClick="0" advTm="2000">
    <p:comb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56326"/>
      </p:ext>
    </p:extLst>
  </p:cSld>
  <p:clrMapOvr>
    <a:masterClrMapping/>
  </p:clrMapOvr>
  <p:transition spd="slow" advClick="0" advTm="2000">
    <p:comb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6185006"/>
      </p:ext>
    </p:extLst>
  </p:cSld>
  <p:clrMapOvr>
    <a:masterClrMapping/>
  </p:clrMapOvr>
  <p:transition spd="slow" advClick="0" advTm="2000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56604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445599"/>
      </p:ext>
    </p:extLst>
  </p:cSld>
  <p:clrMapOvr>
    <a:masterClrMapping/>
  </p:clrMapOvr>
  <p:transition spd="slow" advClick="0" advTm="2000">
    <p:comb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0849512"/>
      </p:ext>
    </p:extLst>
  </p:cSld>
  <p:clrMapOvr>
    <a:masterClrMapping/>
  </p:clrMapOvr>
  <p:transition spd="slow" advClick="0" advTm="2000">
    <p:comb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6442726"/>
      </p:ext>
    </p:extLst>
  </p:cSld>
  <p:clrMapOvr>
    <a:masterClrMapping/>
  </p:clrMapOvr>
  <p:transition spd="slow" advClick="0" advTm="2000">
    <p:comb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2557813"/>
      </p:ext>
    </p:extLst>
  </p:cSld>
  <p:clrMapOvr>
    <a:masterClrMapping/>
  </p:clrMapOvr>
  <p:transition spd="slow" advClick="0" advTm="2000">
    <p:comb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2539814"/>
      </p:ext>
    </p:extLst>
  </p:cSld>
  <p:clrMapOvr>
    <a:masterClrMapping/>
  </p:clrMapOvr>
  <p:transition spd="slow" advClick="0" advTm="2000">
    <p:comb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427829"/>
      </p:ext>
    </p:extLst>
  </p:cSld>
  <p:clrMapOvr>
    <a:masterClrMapping/>
  </p:clrMapOvr>
  <p:transition spd="slow" advClick="0" advTm="2000">
    <p:comb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1292346"/>
      </p:ext>
    </p:extLst>
  </p:cSld>
  <p:clrMapOvr>
    <a:masterClrMapping/>
  </p:clrMapOvr>
  <p:transition spd="slow">
    <p:comb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2229454"/>
      </p:ext>
    </p:extLst>
  </p:cSld>
  <p:clrMapOvr>
    <a:masterClrMapping/>
  </p:clrMapOvr>
  <p:transition spd="slow">
    <p:comb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4876340"/>
      </p:ext>
    </p:extLst>
  </p:cSld>
  <p:clrMapOvr>
    <a:masterClrMapping/>
  </p:clrMapOvr>
  <p:transition spd="slow">
    <p:comb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4154859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25069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149984"/>
      </p:ext>
    </p:extLst>
  </p:cSld>
  <p:clrMapOvr>
    <a:masterClrMapping/>
  </p:clrMapOvr>
  <p:transition spd="slow">
    <p:comb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3810261"/>
      </p:ext>
    </p:extLst>
  </p:cSld>
  <p:clrMapOvr>
    <a:masterClrMapping/>
  </p:clrMapOvr>
  <p:transition spd="slow">
    <p:comb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5821021"/>
      </p:ext>
    </p:extLst>
  </p:cSld>
  <p:clrMapOvr>
    <a:masterClrMapping/>
  </p:clrMapOvr>
  <p:transition spd="slow">
    <p:comb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8736258"/>
      </p:ext>
    </p:extLst>
  </p:cSld>
  <p:clrMapOvr>
    <a:masterClrMapping/>
  </p:clrMapOvr>
  <p:transition spd="slow">
    <p:comb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0944493"/>
      </p:ext>
    </p:extLst>
  </p:cSld>
  <p:clrMapOvr>
    <a:masterClrMapping/>
  </p:clrMapOvr>
  <p:transition spd="slow">
    <p:comb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7905890"/>
      </p:ext>
    </p:extLst>
  </p:cSld>
  <p:clrMapOvr>
    <a:masterClrMapping/>
  </p:clrMapOvr>
  <p:transition spd="slow">
    <p:comb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88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169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147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480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85823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030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72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132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1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132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154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217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3F9985-D482-4D1F-8A05-25EF1AFA2F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6316"/>
            <a:ext cx="12192000" cy="681974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07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5088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3569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57.xml"/><Relationship Id="rId42" Type="http://schemas.openxmlformats.org/officeDocument/2006/relationships/slideLayout" Target="../slideLayouts/slideLayout65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slideLayout" Target="../slideLayouts/slideLayout48.xml"/><Relationship Id="rId33" Type="http://schemas.openxmlformats.org/officeDocument/2006/relationships/slideLayout" Target="../slideLayouts/slideLayout56.xml"/><Relationship Id="rId38" Type="http://schemas.openxmlformats.org/officeDocument/2006/relationships/slideLayout" Target="../slideLayouts/slideLayout61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29" Type="http://schemas.openxmlformats.org/officeDocument/2006/relationships/slideLayout" Target="../slideLayouts/slideLayout52.xml"/><Relationship Id="rId41" Type="http://schemas.openxmlformats.org/officeDocument/2006/relationships/slideLayout" Target="../slideLayouts/slideLayout64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32" Type="http://schemas.openxmlformats.org/officeDocument/2006/relationships/slideLayout" Target="../slideLayouts/slideLayout55.xml"/><Relationship Id="rId37" Type="http://schemas.openxmlformats.org/officeDocument/2006/relationships/slideLayout" Target="../slideLayouts/slideLayout60.xml"/><Relationship Id="rId40" Type="http://schemas.openxmlformats.org/officeDocument/2006/relationships/slideLayout" Target="../slideLayouts/slideLayout63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28" Type="http://schemas.openxmlformats.org/officeDocument/2006/relationships/slideLayout" Target="../slideLayouts/slideLayout51.xml"/><Relationship Id="rId36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31" Type="http://schemas.openxmlformats.org/officeDocument/2006/relationships/slideLayout" Target="../slideLayouts/slideLayout54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slideLayout" Target="../slideLayouts/slideLayout50.xml"/><Relationship Id="rId30" Type="http://schemas.openxmlformats.org/officeDocument/2006/relationships/slideLayout" Target="../slideLayouts/slideLayout53.xml"/><Relationship Id="rId35" Type="http://schemas.openxmlformats.org/officeDocument/2006/relationships/slideLayout" Target="../slideLayouts/slideLayout58.xml"/><Relationship Id="rId43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33E7A2F6-44BA-453F-A05A-7E316B10667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95112F26-3B41-BB97-125B-7BB49949EE3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4925" y="228600"/>
            <a:ext cx="11239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560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2EE5880-8C4C-41FF-867A-31F1A54973E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292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D8304AED-DF9B-45BE-A7C1-B5D2FD9E53CB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33D16-1A11-400B-A8CC-34FD56FEFD51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8218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  <p:sldLayoutId id="2147483709" r:id="rId24"/>
    <p:sldLayoutId id="2147483710" r:id="rId25"/>
    <p:sldLayoutId id="2147483711" r:id="rId26"/>
    <p:sldLayoutId id="2147483712" r:id="rId27"/>
    <p:sldLayoutId id="2147483713" r:id="rId28"/>
    <p:sldLayoutId id="2147483714" r:id="rId29"/>
    <p:sldLayoutId id="2147483715" r:id="rId30"/>
    <p:sldLayoutId id="2147483716" r:id="rId31"/>
    <p:sldLayoutId id="2147483717" r:id="rId32"/>
    <p:sldLayoutId id="2147483718" r:id="rId33"/>
    <p:sldLayoutId id="2147483719" r:id="rId34"/>
    <p:sldLayoutId id="2147483720" r:id="rId35"/>
    <p:sldLayoutId id="2147483721" r:id="rId36"/>
    <p:sldLayoutId id="2147483722" r:id="rId37"/>
    <p:sldLayoutId id="2147483723" r:id="rId38"/>
    <p:sldLayoutId id="2147483724" r:id="rId39"/>
    <p:sldLayoutId id="2147483725" r:id="rId40"/>
    <p:sldLayoutId id="2147483726" r:id="rId41"/>
    <p:sldLayoutId id="2147483727" r:id="rId42"/>
  </p:sldLayoutIdLst>
  <p:transition spd="slow">
    <p:comb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9Slide.vn - 2019">
            <a:extLst>
              <a:ext uri="{FF2B5EF4-FFF2-40B4-BE49-F238E27FC236}">
                <a16:creationId xmlns:a16="http://schemas.microsoft.com/office/drawing/2014/main" id="{BCA275A0-7BD5-4A29-9628-FCB55C8E76F2}"/>
              </a:ext>
            </a:extLst>
          </p:cNvPr>
          <p:cNvSpPr txBox="1"/>
          <p:nvPr userDrawn="1"/>
        </p:nvSpPr>
        <p:spPr>
          <a:xfrm>
            <a:off x="0" y="-2015820"/>
            <a:ext cx="12192000" cy="46153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399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090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5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701" algn="l" defTabSz="1218804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8" indent="-304701" algn="l" defTabSz="1218804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25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svg"/><Relationship Id="rId10" Type="http://schemas.openxmlformats.org/officeDocument/2006/relationships/image" Target="../media/image23.emf"/><Relationship Id="rId4" Type="http://schemas.openxmlformats.org/officeDocument/2006/relationships/image" Target="../media/image17.png"/><Relationship Id="rId9" Type="http://schemas.openxmlformats.org/officeDocument/2006/relationships/image" Target="../media/image2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emf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2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298684" y="815101"/>
            <a:ext cx="11709691" cy="542698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7EF9BFA-8543-46D5-B23F-F5DDE8B92E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>
            <a:off x="285361" y="0"/>
            <a:ext cx="3080825" cy="45752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50F9CF-FA25-867E-69FC-FAC5B03927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5621" y="2126330"/>
            <a:ext cx="2883658" cy="7193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614464-ACF7-1E69-4C0F-2A752BA709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4845" y="2644756"/>
            <a:ext cx="7358510" cy="3359187"/>
          </a:xfrm>
          <a:prstGeom prst="rect">
            <a:avLst/>
          </a:prstGeom>
        </p:spPr>
      </p:pic>
      <p:pic>
        <p:nvPicPr>
          <p:cNvPr id="10" name="NAM">
            <a:extLst>
              <a:ext uri="{FF2B5EF4-FFF2-40B4-BE49-F238E27FC236}">
                <a16:creationId xmlns:a16="http://schemas.microsoft.com/office/drawing/2014/main" id="{EA738A9D-B1F2-C9C0-5E96-DD83825C0C8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934" y="4571852"/>
            <a:ext cx="2263509" cy="208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33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B341E9-FDEE-7B83-A12D-27DB29D5329C}"/>
              </a:ext>
            </a:extLst>
          </p:cNvPr>
          <p:cNvSpPr txBox="1"/>
          <p:nvPr/>
        </p:nvSpPr>
        <p:spPr>
          <a:xfrm>
            <a:off x="1006868" y="904126"/>
            <a:ext cx="10654301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700" b="1" dirty="0">
                <a:latin typeface="Calibri" panose="020F0502020204030204" pitchFamily="34" charset="0"/>
                <a:cs typeface="Calibri" panose="020F0502020204030204" pitchFamily="34" charset="0"/>
              </a:rPr>
              <a:t>Đặc điểm:</a:t>
            </a:r>
            <a:endParaRPr lang="en-US" sz="27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b="1" i="1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vi-VN" sz="2700" b="1" i="1" dirty="0">
                <a:latin typeface="Calibri" panose="020F0502020204030204" pitchFamily="34" charset="0"/>
                <a:cs typeface="Calibri" panose="020F0502020204030204" pitchFamily="34" charset="0"/>
              </a:rPr>
              <a:t>ấm rất đa dạng</a:t>
            </a:r>
            <a:r>
              <a:rPr lang="en-US" sz="2700" b="1" i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vi-VN" sz="2700" dirty="0">
                <a:latin typeface="Calibri" panose="020F0502020204030204" pitchFamily="34" charset="0"/>
                <a:cs typeface="Calibri" panose="020F0502020204030204" pitchFamily="34" charset="0"/>
              </a:rPr>
              <a:t>Nấm có hình dạng, kích thước, màu sắc và nơi sống rất khác nhau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700" dirty="0">
                <a:latin typeface="Calibri" panose="020F0502020204030204" pitchFamily="34" charset="0"/>
                <a:cs typeface="Calibri" panose="020F0502020204030204" pitchFamily="34" charset="0"/>
              </a:rPr>
              <a:t>(đất ẩm, rơm rạ mục, thức ăn, hoa quả);</a:t>
            </a: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700" b="1" i="1" dirty="0">
                <a:latin typeface="Calibri" panose="020F0502020204030204" pitchFamily="34" charset="0"/>
                <a:cs typeface="Calibri" panose="020F0502020204030204" pitchFamily="34" charset="0"/>
              </a:rPr>
              <a:t>Nấm mũ</a:t>
            </a:r>
            <a:r>
              <a:rPr lang="en-US" sz="2700" b="1" i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vi-VN" sz="27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700" dirty="0">
                <a:latin typeface="Calibri" panose="020F0502020204030204" pitchFamily="34" charset="0"/>
                <a:cs typeface="Calibri" panose="020F0502020204030204" pitchFamily="34" charset="0"/>
              </a:rPr>
              <a:t>thường có một số bộ phận như mũ nấm, thân nấm và chân nấm.</a:t>
            </a:r>
          </a:p>
          <a:p>
            <a:r>
              <a:rPr lang="vi-VN" sz="2700" b="1" dirty="0">
                <a:latin typeface="Calibri" panose="020F0502020204030204" pitchFamily="34" charset="0"/>
                <a:cs typeface="Calibri" panose="020F0502020204030204" pitchFamily="34" charset="0"/>
              </a:rPr>
              <a:t>Ích lợi:</a:t>
            </a:r>
            <a:endParaRPr lang="en-US" sz="27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700" dirty="0">
                <a:latin typeface="Calibri" panose="020F0502020204030204" pitchFamily="34" charset="0"/>
                <a:cs typeface="Calibri" panose="020F0502020204030204" pitchFamily="34" charset="0"/>
              </a:rPr>
              <a:t>Một số nấm được dùng làm thức ăn có hình dáng, màu sắc khác nhau;</a:t>
            </a: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700" dirty="0">
                <a:latin typeface="Calibri" panose="020F0502020204030204" pitchFamily="34" charset="0"/>
                <a:cs typeface="Calibri" panose="020F0502020204030204" pitchFamily="34" charset="0"/>
              </a:rPr>
              <a:t>Nấm men được dùng trong chế biến thực phẩm tạo ra các sản phẩm lên men như bánh mì, rượu, bia,…</a:t>
            </a:r>
          </a:p>
          <a:p>
            <a:r>
              <a:rPr lang="vi-VN" sz="2700" b="1" dirty="0">
                <a:latin typeface="Calibri" panose="020F0502020204030204" pitchFamily="34" charset="0"/>
                <a:cs typeface="Calibri" panose="020F0502020204030204" pitchFamily="34" charset="0"/>
              </a:rPr>
              <a:t>Tác hại: </a:t>
            </a:r>
            <a:r>
              <a:rPr lang="vi-VN" sz="2700" dirty="0">
                <a:latin typeface="Calibri" panose="020F0502020204030204" pitchFamily="34" charset="0"/>
                <a:cs typeface="Calibri" panose="020F0502020204030204" pitchFamily="34" charset="0"/>
              </a:rPr>
              <a:t>Một số nấm có hại với đời sống của con người và sinh vật. Trong đó có nhiều nấm gây hỏng thực phẩm như nấm mốc và nấm độc.)</a:t>
            </a:r>
          </a:p>
        </p:txBody>
      </p:sp>
    </p:spTree>
    <p:extLst>
      <p:ext uri="{BB962C8B-B14F-4D97-AF65-F5344CB8AC3E}">
        <p14:creationId xmlns:p14="http://schemas.microsoft.com/office/powerpoint/2010/main" val="2913271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7F8386F0-B2E5-45DF-A34E-E0DE44B0A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93" y="680536"/>
            <a:ext cx="91253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Thảo luận và hoàn thành bảng theo gợi ý sau: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811532A-2F60-47C9-A240-B6CF13FC9FD5}"/>
              </a:ext>
            </a:extLst>
          </p:cNvPr>
          <p:cNvGrpSpPr/>
          <p:nvPr/>
        </p:nvGrpSpPr>
        <p:grpSpPr>
          <a:xfrm rot="2251857">
            <a:off x="887310" y="623172"/>
            <a:ext cx="773568" cy="1393075"/>
            <a:chOff x="1394394" y="7"/>
            <a:chExt cx="834179" cy="1755015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B02EF3A-5E52-474C-AAD6-D9A375359886}"/>
                </a:ext>
              </a:extLst>
            </p:cNvPr>
            <p:cNvSpPr/>
            <p:nvPr/>
          </p:nvSpPr>
          <p:spPr>
            <a:xfrm>
              <a:off x="1394394" y="104955"/>
              <a:ext cx="834179" cy="1650067"/>
            </a:xfrm>
            <a:custGeom>
              <a:avLst/>
              <a:gdLst>
                <a:gd name="connsiteX0" fmla="*/ 780907 w 834179"/>
                <a:gd name="connsiteY0" fmla="*/ 234065 h 1650067"/>
                <a:gd name="connsiteX1" fmla="*/ 316693 w 834179"/>
                <a:gd name="connsiteY1" fmla="*/ 11821 h 1650067"/>
                <a:gd name="connsiteX2" fmla="*/ 3382 w 834179"/>
                <a:gd name="connsiteY2" fmla="*/ 329603 h 1650067"/>
                <a:gd name="connsiteX3" fmla="*/ 208201 w 834179"/>
                <a:gd name="connsiteY3" fmla="*/ 738124 h 1650067"/>
                <a:gd name="connsiteX4" fmla="*/ 349898 w 834179"/>
                <a:gd name="connsiteY4" fmla="*/ 786518 h 1650067"/>
                <a:gd name="connsiteX5" fmla="*/ 365284 w 834179"/>
                <a:gd name="connsiteY5" fmla="*/ 945245 h 1650067"/>
                <a:gd name="connsiteX6" fmla="*/ 318140 w 834179"/>
                <a:gd name="connsiteY6" fmla="*/ 1118766 h 1650067"/>
                <a:gd name="connsiteX7" fmla="*/ 321099 w 834179"/>
                <a:gd name="connsiteY7" fmla="*/ 1459957 h 1650067"/>
                <a:gd name="connsiteX8" fmla="*/ 367652 w 834179"/>
                <a:gd name="connsiteY8" fmla="*/ 1627823 h 1650067"/>
                <a:gd name="connsiteX9" fmla="*/ 540581 w 834179"/>
                <a:gd name="connsiteY9" fmla="*/ 1633741 h 1650067"/>
                <a:gd name="connsiteX10" fmla="*/ 599758 w 834179"/>
                <a:gd name="connsiteY10" fmla="*/ 1456012 h 1650067"/>
                <a:gd name="connsiteX11" fmla="*/ 581676 w 834179"/>
                <a:gd name="connsiteY11" fmla="*/ 1105813 h 1650067"/>
                <a:gd name="connsiteX12" fmla="*/ 521118 w 834179"/>
                <a:gd name="connsiteY12" fmla="*/ 937684 h 1650067"/>
                <a:gd name="connsiteX13" fmla="*/ 514872 w 834179"/>
                <a:gd name="connsiteY13" fmla="*/ 784414 h 1650067"/>
                <a:gd name="connsiteX14" fmla="*/ 701346 w 834179"/>
                <a:gd name="connsiteY14" fmla="*/ 702684 h 1650067"/>
                <a:gd name="connsiteX15" fmla="*/ 780907 w 834179"/>
                <a:gd name="connsiteY15" fmla="*/ 234065 h 1650067"/>
                <a:gd name="connsiteX16" fmla="*/ 539069 w 834179"/>
                <a:gd name="connsiteY16" fmla="*/ 1134350 h 1650067"/>
                <a:gd name="connsiteX17" fmla="*/ 554192 w 834179"/>
                <a:gd name="connsiteY17" fmla="*/ 1484811 h 1650067"/>
                <a:gd name="connsiteX18" fmla="*/ 510927 w 834179"/>
                <a:gd name="connsiteY18" fmla="*/ 1587320 h 1650067"/>
                <a:gd name="connsiteX19" fmla="*/ 422555 w 834179"/>
                <a:gd name="connsiteY19" fmla="*/ 1597511 h 1650067"/>
                <a:gd name="connsiteX20" fmla="*/ 419465 w 834179"/>
                <a:gd name="connsiteY20" fmla="*/ 1596459 h 1650067"/>
                <a:gd name="connsiteX21" fmla="*/ 433207 w 834179"/>
                <a:gd name="connsiteY21" fmla="*/ 1590147 h 1650067"/>
                <a:gd name="connsiteX22" fmla="*/ 445108 w 834179"/>
                <a:gd name="connsiteY22" fmla="*/ 1569238 h 1650067"/>
                <a:gd name="connsiteX23" fmla="*/ 424199 w 834179"/>
                <a:gd name="connsiteY23" fmla="*/ 1557337 h 1650067"/>
                <a:gd name="connsiteX24" fmla="*/ 386851 w 834179"/>
                <a:gd name="connsiteY24" fmla="*/ 1574564 h 1650067"/>
                <a:gd name="connsiteX25" fmla="*/ 376331 w 834179"/>
                <a:gd name="connsiteY25" fmla="*/ 1554706 h 1650067"/>
                <a:gd name="connsiteX26" fmla="*/ 443859 w 834179"/>
                <a:gd name="connsiteY26" fmla="*/ 1506444 h 1650067"/>
                <a:gd name="connsiteX27" fmla="*/ 426697 w 834179"/>
                <a:gd name="connsiteY27" fmla="*/ 1477053 h 1650067"/>
                <a:gd name="connsiteX28" fmla="*/ 368967 w 834179"/>
                <a:gd name="connsiteY28" fmla="*/ 1517819 h 1650067"/>
                <a:gd name="connsiteX29" fmla="*/ 367586 w 834179"/>
                <a:gd name="connsiteY29" fmla="*/ 1493359 h 1650067"/>
                <a:gd name="connsiteX30" fmla="*/ 436166 w 834179"/>
                <a:gd name="connsiteY30" fmla="*/ 1446149 h 1650067"/>
                <a:gd name="connsiteX31" fmla="*/ 419004 w 834179"/>
                <a:gd name="connsiteY31" fmla="*/ 1416757 h 1650067"/>
                <a:gd name="connsiteX32" fmla="*/ 366402 w 834179"/>
                <a:gd name="connsiteY32" fmla="*/ 1452987 h 1650067"/>
                <a:gd name="connsiteX33" fmla="*/ 365679 w 834179"/>
                <a:gd name="connsiteY33" fmla="*/ 1428790 h 1650067"/>
                <a:gd name="connsiteX34" fmla="*/ 432418 w 834179"/>
                <a:gd name="connsiteY34" fmla="*/ 1374610 h 1650067"/>
                <a:gd name="connsiteX35" fmla="*/ 415256 w 834179"/>
                <a:gd name="connsiteY35" fmla="*/ 1345219 h 1650067"/>
                <a:gd name="connsiteX36" fmla="*/ 364035 w 834179"/>
                <a:gd name="connsiteY36" fmla="*/ 1384341 h 1650067"/>
                <a:gd name="connsiteX37" fmla="*/ 362457 w 834179"/>
                <a:gd name="connsiteY37" fmla="*/ 1344955 h 1650067"/>
                <a:gd name="connsiteX38" fmla="*/ 430314 w 834179"/>
                <a:gd name="connsiteY38" fmla="*/ 1299126 h 1650067"/>
                <a:gd name="connsiteX39" fmla="*/ 413152 w 834179"/>
                <a:gd name="connsiteY39" fmla="*/ 1269735 h 1650067"/>
                <a:gd name="connsiteX40" fmla="*/ 360945 w 834179"/>
                <a:gd name="connsiteY40" fmla="*/ 1304189 h 1650067"/>
                <a:gd name="connsiteX41" fmla="*/ 360287 w 834179"/>
                <a:gd name="connsiteY41" fmla="*/ 1282228 h 1650067"/>
                <a:gd name="connsiteX42" fmla="*/ 425777 w 834179"/>
                <a:gd name="connsiteY42" fmla="*/ 1237318 h 1650067"/>
                <a:gd name="connsiteX43" fmla="*/ 408615 w 834179"/>
                <a:gd name="connsiteY43" fmla="*/ 1207927 h 1650067"/>
                <a:gd name="connsiteX44" fmla="*/ 359564 w 834179"/>
                <a:gd name="connsiteY44" fmla="*/ 1241592 h 1650067"/>
                <a:gd name="connsiteX45" fmla="*/ 359564 w 834179"/>
                <a:gd name="connsiteY45" fmla="*/ 1219762 h 1650067"/>
                <a:gd name="connsiteX46" fmla="*/ 363904 w 834179"/>
                <a:gd name="connsiteY46" fmla="*/ 1216409 h 1650067"/>
                <a:gd name="connsiteX47" fmla="*/ 438467 w 834179"/>
                <a:gd name="connsiteY47" fmla="*/ 1153747 h 1650067"/>
                <a:gd name="connsiteX48" fmla="*/ 421306 w 834179"/>
                <a:gd name="connsiteY48" fmla="*/ 1124355 h 1650067"/>
                <a:gd name="connsiteX49" fmla="*/ 360485 w 834179"/>
                <a:gd name="connsiteY49" fmla="*/ 1171829 h 1650067"/>
                <a:gd name="connsiteX50" fmla="*/ 361931 w 834179"/>
                <a:gd name="connsiteY50" fmla="*/ 1144739 h 1650067"/>
                <a:gd name="connsiteX51" fmla="*/ 443070 w 834179"/>
                <a:gd name="connsiteY51" fmla="*/ 1092926 h 1650067"/>
                <a:gd name="connsiteX52" fmla="*/ 425908 w 834179"/>
                <a:gd name="connsiteY52" fmla="*/ 1063534 h 1650067"/>
                <a:gd name="connsiteX53" fmla="*/ 365219 w 834179"/>
                <a:gd name="connsiteY53" fmla="*/ 1099698 h 1650067"/>
                <a:gd name="connsiteX54" fmla="*/ 367520 w 834179"/>
                <a:gd name="connsiteY54" fmla="*/ 1073792 h 1650067"/>
                <a:gd name="connsiteX55" fmla="*/ 431563 w 834179"/>
                <a:gd name="connsiteY55" fmla="*/ 1036576 h 1650067"/>
                <a:gd name="connsiteX56" fmla="*/ 414402 w 834179"/>
                <a:gd name="connsiteY56" fmla="*/ 1007184 h 1650067"/>
                <a:gd name="connsiteX57" fmla="*/ 376199 w 834179"/>
                <a:gd name="connsiteY57" fmla="*/ 1027502 h 1650067"/>
                <a:gd name="connsiteX58" fmla="*/ 443333 w 834179"/>
                <a:gd name="connsiteY58" fmla="*/ 966944 h 1650067"/>
                <a:gd name="connsiteX59" fmla="*/ 539069 w 834179"/>
                <a:gd name="connsiteY59" fmla="*/ 1134350 h 1650067"/>
                <a:gd name="connsiteX60" fmla="*/ 474565 w 834179"/>
                <a:gd name="connsiteY60" fmla="*/ 922232 h 1650067"/>
                <a:gd name="connsiteX61" fmla="*/ 407892 w 834179"/>
                <a:gd name="connsiteY61" fmla="*/ 925322 h 1650067"/>
                <a:gd name="connsiteX62" fmla="*/ 395596 w 834179"/>
                <a:gd name="connsiteY62" fmla="*/ 791976 h 1650067"/>
                <a:gd name="connsiteX63" fmla="*/ 470160 w 834179"/>
                <a:gd name="connsiteY63" fmla="*/ 790727 h 1650067"/>
                <a:gd name="connsiteX64" fmla="*/ 474565 w 834179"/>
                <a:gd name="connsiteY64" fmla="*/ 922232 h 1650067"/>
                <a:gd name="connsiteX65" fmla="*/ 460428 w 834179"/>
                <a:gd name="connsiteY65" fmla="*/ 746343 h 1650067"/>
                <a:gd name="connsiteX66" fmla="*/ 53748 w 834179"/>
                <a:gd name="connsiteY66" fmla="*/ 457952 h 1650067"/>
                <a:gd name="connsiteX67" fmla="*/ 328792 w 834179"/>
                <a:gd name="connsiteY67" fmla="*/ 55546 h 1650067"/>
                <a:gd name="connsiteX68" fmla="*/ 770452 w 834179"/>
                <a:gd name="connsiteY68" fmla="*/ 322896 h 1650067"/>
                <a:gd name="connsiteX69" fmla="*/ 460428 w 834179"/>
                <a:gd name="connsiteY69" fmla="*/ 746343 h 1650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834179" h="1650067">
                  <a:moveTo>
                    <a:pt x="780907" y="234065"/>
                  </a:moveTo>
                  <a:cubicBezTo>
                    <a:pt x="694245" y="69091"/>
                    <a:pt x="503825" y="-36639"/>
                    <a:pt x="316693" y="11821"/>
                  </a:cubicBezTo>
                  <a:cubicBezTo>
                    <a:pt x="162175" y="43579"/>
                    <a:pt x="24883" y="169364"/>
                    <a:pt x="3382" y="329603"/>
                  </a:cubicBezTo>
                  <a:cubicBezTo>
                    <a:pt x="-18251" y="491157"/>
                    <a:pt x="65518" y="659090"/>
                    <a:pt x="208201" y="738124"/>
                  </a:cubicBezTo>
                  <a:cubicBezTo>
                    <a:pt x="252190" y="762453"/>
                    <a:pt x="300321" y="778365"/>
                    <a:pt x="349898" y="786518"/>
                  </a:cubicBezTo>
                  <a:cubicBezTo>
                    <a:pt x="353317" y="839515"/>
                    <a:pt x="356211" y="892906"/>
                    <a:pt x="365284" y="945245"/>
                  </a:cubicBezTo>
                  <a:cubicBezTo>
                    <a:pt x="320770" y="982067"/>
                    <a:pt x="322743" y="1067019"/>
                    <a:pt x="318140" y="1118766"/>
                  </a:cubicBezTo>
                  <a:cubicBezTo>
                    <a:pt x="308080" y="1232190"/>
                    <a:pt x="318666" y="1346402"/>
                    <a:pt x="321099" y="1459957"/>
                  </a:cubicBezTo>
                  <a:cubicBezTo>
                    <a:pt x="323597" y="1511967"/>
                    <a:pt x="319455" y="1593040"/>
                    <a:pt x="367652" y="1627823"/>
                  </a:cubicBezTo>
                  <a:cubicBezTo>
                    <a:pt x="404933" y="1654716"/>
                    <a:pt x="501458" y="1657872"/>
                    <a:pt x="540581" y="1633741"/>
                  </a:cubicBezTo>
                  <a:cubicBezTo>
                    <a:pt x="596208" y="1599418"/>
                    <a:pt x="600284" y="1512888"/>
                    <a:pt x="599758" y="1456012"/>
                  </a:cubicBezTo>
                  <a:cubicBezTo>
                    <a:pt x="598772" y="1340484"/>
                    <a:pt x="594498" y="1220617"/>
                    <a:pt x="581676" y="1105813"/>
                  </a:cubicBezTo>
                  <a:cubicBezTo>
                    <a:pt x="575167" y="1047425"/>
                    <a:pt x="576876" y="971678"/>
                    <a:pt x="521118" y="937684"/>
                  </a:cubicBezTo>
                  <a:cubicBezTo>
                    <a:pt x="516253" y="886725"/>
                    <a:pt x="518817" y="835438"/>
                    <a:pt x="514872" y="784414"/>
                  </a:cubicBezTo>
                  <a:cubicBezTo>
                    <a:pt x="582268" y="771658"/>
                    <a:pt x="646772" y="744437"/>
                    <a:pt x="701346" y="702684"/>
                  </a:cubicBezTo>
                  <a:cubicBezTo>
                    <a:pt x="854550" y="585578"/>
                    <a:pt x="866911" y="397789"/>
                    <a:pt x="780907" y="234065"/>
                  </a:cubicBezTo>
                  <a:moveTo>
                    <a:pt x="539069" y="1134350"/>
                  </a:moveTo>
                  <a:cubicBezTo>
                    <a:pt x="548208" y="1248431"/>
                    <a:pt x="560438" y="1370533"/>
                    <a:pt x="554192" y="1484811"/>
                  </a:cubicBezTo>
                  <a:cubicBezTo>
                    <a:pt x="551825" y="1528866"/>
                    <a:pt x="549589" y="1564043"/>
                    <a:pt x="510927" y="1587320"/>
                  </a:cubicBezTo>
                  <a:cubicBezTo>
                    <a:pt x="484428" y="1603298"/>
                    <a:pt x="452933" y="1605270"/>
                    <a:pt x="422555" y="1597511"/>
                  </a:cubicBezTo>
                  <a:cubicBezTo>
                    <a:pt x="421437" y="1597248"/>
                    <a:pt x="420517" y="1596788"/>
                    <a:pt x="419465" y="1596459"/>
                  </a:cubicBezTo>
                  <a:cubicBezTo>
                    <a:pt x="424067" y="1594355"/>
                    <a:pt x="428473" y="1591988"/>
                    <a:pt x="433207" y="1590147"/>
                  </a:cubicBezTo>
                  <a:cubicBezTo>
                    <a:pt x="441755" y="1586859"/>
                    <a:pt x="447738" y="1578706"/>
                    <a:pt x="445108" y="1569238"/>
                  </a:cubicBezTo>
                  <a:cubicBezTo>
                    <a:pt x="442807" y="1561084"/>
                    <a:pt x="432812" y="1553983"/>
                    <a:pt x="424199" y="1557337"/>
                  </a:cubicBezTo>
                  <a:cubicBezTo>
                    <a:pt x="411377" y="1562334"/>
                    <a:pt x="398950" y="1568120"/>
                    <a:pt x="386851" y="1574564"/>
                  </a:cubicBezTo>
                  <a:cubicBezTo>
                    <a:pt x="382380" y="1568646"/>
                    <a:pt x="378895" y="1562005"/>
                    <a:pt x="376331" y="1554706"/>
                  </a:cubicBezTo>
                  <a:cubicBezTo>
                    <a:pt x="398029" y="1537545"/>
                    <a:pt x="420517" y="1521436"/>
                    <a:pt x="443859" y="1506444"/>
                  </a:cubicBezTo>
                  <a:cubicBezTo>
                    <a:pt x="462204" y="1494674"/>
                    <a:pt x="445174" y="1465217"/>
                    <a:pt x="426697" y="1477053"/>
                  </a:cubicBezTo>
                  <a:cubicBezTo>
                    <a:pt x="406840" y="1489809"/>
                    <a:pt x="387706" y="1503551"/>
                    <a:pt x="368967" y="1517819"/>
                  </a:cubicBezTo>
                  <a:cubicBezTo>
                    <a:pt x="368243" y="1509797"/>
                    <a:pt x="367849" y="1501578"/>
                    <a:pt x="367586" y="1493359"/>
                  </a:cubicBezTo>
                  <a:cubicBezTo>
                    <a:pt x="390468" y="1477644"/>
                    <a:pt x="413350" y="1461864"/>
                    <a:pt x="436166" y="1446149"/>
                  </a:cubicBezTo>
                  <a:cubicBezTo>
                    <a:pt x="454116" y="1433787"/>
                    <a:pt x="437086" y="1404330"/>
                    <a:pt x="419004" y="1416757"/>
                  </a:cubicBezTo>
                  <a:cubicBezTo>
                    <a:pt x="401448" y="1428856"/>
                    <a:pt x="383958" y="1440889"/>
                    <a:pt x="366402" y="1452987"/>
                  </a:cubicBezTo>
                  <a:cubicBezTo>
                    <a:pt x="366205" y="1444900"/>
                    <a:pt x="365942" y="1436878"/>
                    <a:pt x="365679" y="1428790"/>
                  </a:cubicBezTo>
                  <a:cubicBezTo>
                    <a:pt x="386588" y="1409064"/>
                    <a:pt x="408615" y="1390785"/>
                    <a:pt x="432418" y="1374610"/>
                  </a:cubicBezTo>
                  <a:cubicBezTo>
                    <a:pt x="450434" y="1362380"/>
                    <a:pt x="433404" y="1332923"/>
                    <a:pt x="415256" y="1345219"/>
                  </a:cubicBezTo>
                  <a:cubicBezTo>
                    <a:pt x="397438" y="1357317"/>
                    <a:pt x="380408" y="1370402"/>
                    <a:pt x="364035" y="1384341"/>
                  </a:cubicBezTo>
                  <a:cubicBezTo>
                    <a:pt x="363509" y="1371191"/>
                    <a:pt x="362983" y="1358106"/>
                    <a:pt x="362457" y="1344955"/>
                  </a:cubicBezTo>
                  <a:cubicBezTo>
                    <a:pt x="384090" y="1328254"/>
                    <a:pt x="406709" y="1312934"/>
                    <a:pt x="430314" y="1299126"/>
                  </a:cubicBezTo>
                  <a:cubicBezTo>
                    <a:pt x="449185" y="1288014"/>
                    <a:pt x="432089" y="1258622"/>
                    <a:pt x="413152" y="1269735"/>
                  </a:cubicBezTo>
                  <a:cubicBezTo>
                    <a:pt x="395136" y="1280321"/>
                    <a:pt x="377909" y="1292025"/>
                    <a:pt x="360945" y="1304189"/>
                  </a:cubicBezTo>
                  <a:cubicBezTo>
                    <a:pt x="360682" y="1296890"/>
                    <a:pt x="360485" y="1289526"/>
                    <a:pt x="360287" y="1282228"/>
                  </a:cubicBezTo>
                  <a:cubicBezTo>
                    <a:pt x="382117" y="1267236"/>
                    <a:pt x="403947" y="1252244"/>
                    <a:pt x="425777" y="1237318"/>
                  </a:cubicBezTo>
                  <a:cubicBezTo>
                    <a:pt x="443727" y="1225023"/>
                    <a:pt x="426763" y="1195500"/>
                    <a:pt x="408615" y="1207927"/>
                  </a:cubicBezTo>
                  <a:cubicBezTo>
                    <a:pt x="392243" y="1219171"/>
                    <a:pt x="375936" y="1230349"/>
                    <a:pt x="359564" y="1241592"/>
                  </a:cubicBezTo>
                  <a:cubicBezTo>
                    <a:pt x="359498" y="1234294"/>
                    <a:pt x="359564" y="1227061"/>
                    <a:pt x="359564" y="1219762"/>
                  </a:cubicBezTo>
                  <a:cubicBezTo>
                    <a:pt x="361076" y="1218908"/>
                    <a:pt x="362523" y="1217921"/>
                    <a:pt x="363904" y="1216409"/>
                  </a:cubicBezTo>
                  <a:cubicBezTo>
                    <a:pt x="386260" y="1192475"/>
                    <a:pt x="410983" y="1171566"/>
                    <a:pt x="438467" y="1153747"/>
                  </a:cubicBezTo>
                  <a:cubicBezTo>
                    <a:pt x="456746" y="1141846"/>
                    <a:pt x="439716" y="1112388"/>
                    <a:pt x="421306" y="1124355"/>
                  </a:cubicBezTo>
                  <a:cubicBezTo>
                    <a:pt x="399673" y="1138427"/>
                    <a:pt x="379356" y="1154273"/>
                    <a:pt x="360485" y="1171829"/>
                  </a:cubicBezTo>
                  <a:cubicBezTo>
                    <a:pt x="360813" y="1162821"/>
                    <a:pt x="361339" y="1153747"/>
                    <a:pt x="361931" y="1144739"/>
                  </a:cubicBezTo>
                  <a:cubicBezTo>
                    <a:pt x="386851" y="1124224"/>
                    <a:pt x="413941" y="1106997"/>
                    <a:pt x="443070" y="1092926"/>
                  </a:cubicBezTo>
                  <a:cubicBezTo>
                    <a:pt x="462796" y="1083391"/>
                    <a:pt x="445568" y="1054066"/>
                    <a:pt x="425908" y="1063534"/>
                  </a:cubicBezTo>
                  <a:cubicBezTo>
                    <a:pt x="404539" y="1073857"/>
                    <a:pt x="384418" y="1086087"/>
                    <a:pt x="365219" y="1099698"/>
                  </a:cubicBezTo>
                  <a:cubicBezTo>
                    <a:pt x="365876" y="1091216"/>
                    <a:pt x="366600" y="1082537"/>
                    <a:pt x="367520" y="1073792"/>
                  </a:cubicBezTo>
                  <a:cubicBezTo>
                    <a:pt x="387772" y="1059523"/>
                    <a:pt x="409076" y="1047096"/>
                    <a:pt x="431563" y="1036576"/>
                  </a:cubicBezTo>
                  <a:cubicBezTo>
                    <a:pt x="451355" y="1027304"/>
                    <a:pt x="434127" y="997979"/>
                    <a:pt x="414402" y="1007184"/>
                  </a:cubicBezTo>
                  <a:cubicBezTo>
                    <a:pt x="401251" y="1013299"/>
                    <a:pt x="388561" y="1020137"/>
                    <a:pt x="376199" y="1027502"/>
                  </a:cubicBezTo>
                  <a:cubicBezTo>
                    <a:pt x="385668" y="996664"/>
                    <a:pt x="404144" y="972006"/>
                    <a:pt x="443333" y="966944"/>
                  </a:cubicBezTo>
                  <a:cubicBezTo>
                    <a:pt x="532691" y="955568"/>
                    <a:pt x="534203" y="1073529"/>
                    <a:pt x="539069" y="1134350"/>
                  </a:cubicBezTo>
                  <a:moveTo>
                    <a:pt x="474565" y="922232"/>
                  </a:moveTo>
                  <a:cubicBezTo>
                    <a:pt x="452735" y="919076"/>
                    <a:pt x="429130" y="919996"/>
                    <a:pt x="407892" y="925322"/>
                  </a:cubicBezTo>
                  <a:cubicBezTo>
                    <a:pt x="400922" y="881334"/>
                    <a:pt x="398358" y="836490"/>
                    <a:pt x="395596" y="791976"/>
                  </a:cubicBezTo>
                  <a:cubicBezTo>
                    <a:pt x="420451" y="793620"/>
                    <a:pt x="445371" y="793028"/>
                    <a:pt x="470160" y="790727"/>
                  </a:cubicBezTo>
                  <a:cubicBezTo>
                    <a:pt x="473053" y="834452"/>
                    <a:pt x="471541" y="878441"/>
                    <a:pt x="474565" y="922232"/>
                  </a:cubicBezTo>
                  <a:moveTo>
                    <a:pt x="460428" y="746343"/>
                  </a:moveTo>
                  <a:cubicBezTo>
                    <a:pt x="272968" y="760941"/>
                    <a:pt x="94186" y="646399"/>
                    <a:pt x="53748" y="457952"/>
                  </a:cubicBezTo>
                  <a:cubicBezTo>
                    <a:pt x="12850" y="267270"/>
                    <a:pt x="141528" y="94012"/>
                    <a:pt x="328792" y="55546"/>
                  </a:cubicBezTo>
                  <a:cubicBezTo>
                    <a:pt x="525261" y="4719"/>
                    <a:pt x="708579" y="142405"/>
                    <a:pt x="770452" y="322896"/>
                  </a:cubicBezTo>
                  <a:cubicBezTo>
                    <a:pt x="846396" y="544549"/>
                    <a:pt x="680634" y="729248"/>
                    <a:pt x="460428" y="746343"/>
                  </a:cubicBezTo>
                </a:path>
              </a:pathLst>
            </a:custGeom>
            <a:solidFill>
              <a:schemeClr val="accent2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C19BC1C-64D5-4745-8824-B4E151A50977}"/>
                </a:ext>
              </a:extLst>
            </p:cNvPr>
            <p:cNvSpPr/>
            <p:nvPr/>
          </p:nvSpPr>
          <p:spPr>
            <a:xfrm>
              <a:off x="1476180" y="188450"/>
              <a:ext cx="657799" cy="624721"/>
            </a:xfrm>
            <a:custGeom>
              <a:avLst/>
              <a:gdLst>
                <a:gd name="connsiteX0" fmla="*/ 316507 w 657799"/>
                <a:gd name="connsiteY0" fmla="*/ 128 h 624721"/>
                <a:gd name="connsiteX1" fmla="*/ 2998 w 657799"/>
                <a:gd name="connsiteY1" fmla="*/ 346119 h 624721"/>
                <a:gd name="connsiteX2" fmla="*/ 374501 w 657799"/>
                <a:gd name="connsiteY2" fmla="*/ 624647 h 624721"/>
                <a:gd name="connsiteX3" fmla="*/ 654410 w 657799"/>
                <a:gd name="connsiteY3" fmla="*/ 309692 h 624721"/>
                <a:gd name="connsiteX4" fmla="*/ 316507 w 657799"/>
                <a:gd name="connsiteY4" fmla="*/ 128 h 624721"/>
                <a:gd name="connsiteX5" fmla="*/ 586750 w 657799"/>
                <a:gd name="connsiteY5" fmla="*/ 498139 h 624721"/>
                <a:gd name="connsiteX6" fmla="*/ 374501 w 657799"/>
                <a:gd name="connsiteY6" fmla="*/ 590653 h 624721"/>
                <a:gd name="connsiteX7" fmla="*/ 41069 w 657799"/>
                <a:gd name="connsiteY7" fmla="*/ 363477 h 624721"/>
                <a:gd name="connsiteX8" fmla="*/ 316573 w 657799"/>
                <a:gd name="connsiteY8" fmla="*/ 34122 h 624721"/>
                <a:gd name="connsiteX9" fmla="*/ 611736 w 657799"/>
                <a:gd name="connsiteY9" fmla="*/ 270437 h 624721"/>
                <a:gd name="connsiteX10" fmla="*/ 586750 w 657799"/>
                <a:gd name="connsiteY10" fmla="*/ 498139 h 62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7799" h="624721">
                  <a:moveTo>
                    <a:pt x="316507" y="128"/>
                  </a:moveTo>
                  <a:cubicBezTo>
                    <a:pt x="147325" y="11503"/>
                    <a:pt x="-24947" y="166022"/>
                    <a:pt x="2998" y="346119"/>
                  </a:cubicBezTo>
                  <a:cubicBezTo>
                    <a:pt x="29694" y="518325"/>
                    <a:pt x="209527" y="628000"/>
                    <a:pt x="374501" y="624647"/>
                  </a:cubicBezTo>
                  <a:cubicBezTo>
                    <a:pt x="557622" y="620965"/>
                    <a:pt x="680053" y="496758"/>
                    <a:pt x="654410" y="309692"/>
                  </a:cubicBezTo>
                  <a:cubicBezTo>
                    <a:pt x="631265" y="140773"/>
                    <a:pt x="491080" y="-4935"/>
                    <a:pt x="316507" y="128"/>
                  </a:cubicBezTo>
                  <a:moveTo>
                    <a:pt x="586750" y="498139"/>
                  </a:moveTo>
                  <a:cubicBezTo>
                    <a:pt x="539080" y="566258"/>
                    <a:pt x="453338" y="589075"/>
                    <a:pt x="374501" y="590653"/>
                  </a:cubicBezTo>
                  <a:cubicBezTo>
                    <a:pt x="233659" y="593480"/>
                    <a:pt x="77628" y="507212"/>
                    <a:pt x="41069" y="363477"/>
                  </a:cubicBezTo>
                  <a:cubicBezTo>
                    <a:pt x="-1144" y="197320"/>
                    <a:pt x="158964" y="44774"/>
                    <a:pt x="316573" y="34122"/>
                  </a:cubicBezTo>
                  <a:cubicBezTo>
                    <a:pt x="458861" y="29980"/>
                    <a:pt x="574389" y="136105"/>
                    <a:pt x="611736" y="270437"/>
                  </a:cubicBezTo>
                  <a:cubicBezTo>
                    <a:pt x="631659" y="342371"/>
                    <a:pt x="631265" y="434556"/>
                    <a:pt x="586750" y="498139"/>
                  </a:cubicBezTo>
                </a:path>
              </a:pathLst>
            </a:custGeom>
            <a:solidFill>
              <a:schemeClr val="accent2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5E3F89F-2464-4D6C-8364-1F1E52E28C41}"/>
                </a:ext>
              </a:extLst>
            </p:cNvPr>
            <p:cNvSpPr/>
            <p:nvPr/>
          </p:nvSpPr>
          <p:spPr>
            <a:xfrm>
              <a:off x="1536577" y="285412"/>
              <a:ext cx="221891" cy="290976"/>
            </a:xfrm>
            <a:custGeom>
              <a:avLst/>
              <a:gdLst>
                <a:gd name="connsiteX0" fmla="*/ 133415 w 221891"/>
                <a:gd name="connsiteY0" fmla="*/ 17116 h 290976"/>
                <a:gd name="connsiteX1" fmla="*/ 3 w 221891"/>
                <a:gd name="connsiteY1" fmla="*/ 219173 h 290976"/>
                <a:gd name="connsiteX2" fmla="*/ 33734 w 221891"/>
                <a:gd name="connsiteY2" fmla="*/ 289923 h 290976"/>
                <a:gd name="connsiteX3" fmla="*/ 82325 w 221891"/>
                <a:gd name="connsiteY3" fmla="*/ 257244 h 290976"/>
                <a:gd name="connsiteX4" fmla="*/ 91925 w 221891"/>
                <a:gd name="connsiteY4" fmla="*/ 198001 h 290976"/>
                <a:gd name="connsiteX5" fmla="*/ 134401 w 221891"/>
                <a:gd name="connsiteY5" fmla="*/ 125805 h 290976"/>
                <a:gd name="connsiteX6" fmla="*/ 213502 w 221891"/>
                <a:gd name="connsiteY6" fmla="*/ 61762 h 290976"/>
                <a:gd name="connsiteX7" fmla="*/ 211529 w 221891"/>
                <a:gd name="connsiteY7" fmla="*/ 8962 h 290976"/>
                <a:gd name="connsiteX8" fmla="*/ 133415 w 221891"/>
                <a:gd name="connsiteY8" fmla="*/ 17116 h 290976"/>
                <a:gd name="connsiteX9" fmla="*/ 144856 w 221891"/>
                <a:gd name="connsiteY9" fmla="*/ 69389 h 290976"/>
                <a:gd name="connsiteX10" fmla="*/ 76802 w 221891"/>
                <a:gd name="connsiteY10" fmla="*/ 147437 h 290976"/>
                <a:gd name="connsiteX11" fmla="*/ 55564 w 221891"/>
                <a:gd name="connsiteY11" fmla="*/ 202538 h 290976"/>
                <a:gd name="connsiteX12" fmla="*/ 52671 w 221891"/>
                <a:gd name="connsiteY12" fmla="*/ 221080 h 290976"/>
                <a:gd name="connsiteX13" fmla="*/ 33997 w 221891"/>
                <a:gd name="connsiteY13" fmla="*/ 219239 h 290976"/>
                <a:gd name="connsiteX14" fmla="*/ 114873 w 221891"/>
                <a:gd name="connsiteY14" fmla="*/ 69520 h 290976"/>
                <a:gd name="connsiteX15" fmla="*/ 179508 w 221891"/>
                <a:gd name="connsiteY15" fmla="*/ 45324 h 290976"/>
                <a:gd name="connsiteX16" fmla="*/ 144856 w 221891"/>
                <a:gd name="connsiteY16" fmla="*/ 69389 h 290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1891" h="290976">
                  <a:moveTo>
                    <a:pt x="133415" y="17116"/>
                  </a:moveTo>
                  <a:cubicBezTo>
                    <a:pt x="55827" y="56304"/>
                    <a:pt x="7565" y="134024"/>
                    <a:pt x="3" y="219173"/>
                  </a:cubicBezTo>
                  <a:cubicBezTo>
                    <a:pt x="-129" y="244291"/>
                    <a:pt x="3948" y="282559"/>
                    <a:pt x="33734" y="289923"/>
                  </a:cubicBezTo>
                  <a:cubicBezTo>
                    <a:pt x="56813" y="295644"/>
                    <a:pt x="75684" y="277102"/>
                    <a:pt x="82325" y="257244"/>
                  </a:cubicBezTo>
                  <a:cubicBezTo>
                    <a:pt x="88638" y="238308"/>
                    <a:pt x="86336" y="217332"/>
                    <a:pt x="91925" y="198001"/>
                  </a:cubicBezTo>
                  <a:cubicBezTo>
                    <a:pt x="99684" y="170977"/>
                    <a:pt x="115925" y="146648"/>
                    <a:pt x="134401" y="125805"/>
                  </a:cubicBezTo>
                  <a:cubicBezTo>
                    <a:pt x="156626" y="100687"/>
                    <a:pt x="194039" y="87339"/>
                    <a:pt x="213502" y="61762"/>
                  </a:cubicBezTo>
                  <a:cubicBezTo>
                    <a:pt x="224680" y="47099"/>
                    <a:pt x="225337" y="22179"/>
                    <a:pt x="211529" y="8962"/>
                  </a:cubicBezTo>
                  <a:cubicBezTo>
                    <a:pt x="190949" y="-10698"/>
                    <a:pt x="154259" y="6595"/>
                    <a:pt x="133415" y="17116"/>
                  </a:cubicBezTo>
                  <a:moveTo>
                    <a:pt x="144856" y="69389"/>
                  </a:moveTo>
                  <a:cubicBezTo>
                    <a:pt x="118029" y="90890"/>
                    <a:pt x="93701" y="117257"/>
                    <a:pt x="76802" y="147437"/>
                  </a:cubicBezTo>
                  <a:cubicBezTo>
                    <a:pt x="67268" y="164533"/>
                    <a:pt x="59706" y="183338"/>
                    <a:pt x="55564" y="202538"/>
                  </a:cubicBezTo>
                  <a:cubicBezTo>
                    <a:pt x="54315" y="208456"/>
                    <a:pt x="54578" y="215360"/>
                    <a:pt x="52671" y="221080"/>
                  </a:cubicBezTo>
                  <a:cubicBezTo>
                    <a:pt x="47148" y="237584"/>
                    <a:pt x="33734" y="265463"/>
                    <a:pt x="33997" y="219239"/>
                  </a:cubicBezTo>
                  <a:cubicBezTo>
                    <a:pt x="39257" y="159799"/>
                    <a:pt x="67794" y="106736"/>
                    <a:pt x="114873" y="69520"/>
                  </a:cubicBezTo>
                  <a:cubicBezTo>
                    <a:pt x="122434" y="63537"/>
                    <a:pt x="180954" y="24874"/>
                    <a:pt x="179508" y="45324"/>
                  </a:cubicBezTo>
                  <a:cubicBezTo>
                    <a:pt x="179310" y="48808"/>
                    <a:pt x="149590" y="65575"/>
                    <a:pt x="144856" y="69389"/>
                  </a:cubicBezTo>
                </a:path>
              </a:pathLst>
            </a:custGeom>
            <a:solidFill>
              <a:schemeClr val="accent2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4019D54-BE5A-4206-8817-2F6E3C0BE403}"/>
                </a:ext>
              </a:extLst>
            </p:cNvPr>
            <p:cNvSpPr/>
            <p:nvPr/>
          </p:nvSpPr>
          <p:spPr>
            <a:xfrm>
              <a:off x="1672920" y="7"/>
              <a:ext cx="77394" cy="79016"/>
            </a:xfrm>
            <a:custGeom>
              <a:avLst/>
              <a:gdLst>
                <a:gd name="connsiteX0" fmla="*/ 24557 w 77394"/>
                <a:gd name="connsiteY0" fmla="*/ 3017 h 79016"/>
                <a:gd name="connsiteX1" fmla="*/ 23965 w 77394"/>
                <a:gd name="connsiteY1" fmla="*/ 3280 h 79016"/>
                <a:gd name="connsiteX2" fmla="*/ 21203 w 77394"/>
                <a:gd name="connsiteY2" fmla="*/ 4398 h 79016"/>
                <a:gd name="connsiteX3" fmla="*/ 9434 w 77394"/>
                <a:gd name="connsiteY3" fmla="*/ 65811 h 79016"/>
                <a:gd name="connsiteX4" fmla="*/ 71701 w 77394"/>
                <a:gd name="connsiteY4" fmla="*/ 60879 h 79016"/>
                <a:gd name="connsiteX5" fmla="*/ 70912 w 77394"/>
                <a:gd name="connsiteY5" fmla="*/ 17746 h 79016"/>
                <a:gd name="connsiteX6" fmla="*/ 24557 w 77394"/>
                <a:gd name="connsiteY6" fmla="*/ 3017 h 79016"/>
                <a:gd name="connsiteX7" fmla="*/ 46058 w 77394"/>
                <a:gd name="connsiteY7" fmla="*/ 48255 h 79016"/>
                <a:gd name="connsiteX8" fmla="*/ 34683 w 77394"/>
                <a:gd name="connsiteY8" fmla="*/ 50819 h 79016"/>
                <a:gd name="connsiteX9" fmla="*/ 34617 w 77394"/>
                <a:gd name="connsiteY9" fmla="*/ 28989 h 79016"/>
                <a:gd name="connsiteX10" fmla="*/ 46189 w 77394"/>
                <a:gd name="connsiteY10" fmla="*/ 30568 h 79016"/>
                <a:gd name="connsiteX11" fmla="*/ 49609 w 77394"/>
                <a:gd name="connsiteY11" fmla="*/ 43652 h 79016"/>
                <a:gd name="connsiteX12" fmla="*/ 49346 w 77394"/>
                <a:gd name="connsiteY12" fmla="*/ 44507 h 79016"/>
                <a:gd name="connsiteX13" fmla="*/ 46058 w 77394"/>
                <a:gd name="connsiteY13" fmla="*/ 48255 h 79016"/>
                <a:gd name="connsiteX14" fmla="*/ 49609 w 77394"/>
                <a:gd name="connsiteY14" fmla="*/ 43126 h 79016"/>
                <a:gd name="connsiteX15" fmla="*/ 49609 w 77394"/>
                <a:gd name="connsiteY15" fmla="*/ 43126 h 7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394" h="79016">
                  <a:moveTo>
                    <a:pt x="24557" y="3017"/>
                  </a:moveTo>
                  <a:cubicBezTo>
                    <a:pt x="24360" y="3083"/>
                    <a:pt x="24162" y="3214"/>
                    <a:pt x="23965" y="3280"/>
                  </a:cubicBezTo>
                  <a:cubicBezTo>
                    <a:pt x="23045" y="3543"/>
                    <a:pt x="22124" y="3872"/>
                    <a:pt x="21203" y="4398"/>
                  </a:cubicBezTo>
                  <a:cubicBezTo>
                    <a:pt x="-1152" y="16102"/>
                    <a:pt x="-7070" y="46677"/>
                    <a:pt x="9434" y="65811"/>
                  </a:cubicBezTo>
                  <a:cubicBezTo>
                    <a:pt x="26661" y="85800"/>
                    <a:pt x="57236" y="82249"/>
                    <a:pt x="71701" y="60879"/>
                  </a:cubicBezTo>
                  <a:cubicBezTo>
                    <a:pt x="80381" y="48058"/>
                    <a:pt x="78343" y="30765"/>
                    <a:pt x="70912" y="17746"/>
                  </a:cubicBezTo>
                  <a:cubicBezTo>
                    <a:pt x="61313" y="913"/>
                    <a:pt x="42113" y="-3821"/>
                    <a:pt x="24557" y="3017"/>
                  </a:cubicBezTo>
                  <a:moveTo>
                    <a:pt x="46058" y="48255"/>
                  </a:moveTo>
                  <a:cubicBezTo>
                    <a:pt x="42902" y="51017"/>
                    <a:pt x="38694" y="52463"/>
                    <a:pt x="34683" y="50819"/>
                  </a:cubicBezTo>
                  <a:cubicBezTo>
                    <a:pt x="24425" y="46545"/>
                    <a:pt x="26595" y="33855"/>
                    <a:pt x="34617" y="28989"/>
                  </a:cubicBezTo>
                  <a:cubicBezTo>
                    <a:pt x="39614" y="27280"/>
                    <a:pt x="43296" y="27017"/>
                    <a:pt x="46189" y="30568"/>
                  </a:cubicBezTo>
                  <a:cubicBezTo>
                    <a:pt x="48820" y="33855"/>
                    <a:pt x="50069" y="39576"/>
                    <a:pt x="49609" y="43652"/>
                  </a:cubicBezTo>
                  <a:cubicBezTo>
                    <a:pt x="49543" y="44047"/>
                    <a:pt x="49477" y="44376"/>
                    <a:pt x="49346" y="44507"/>
                  </a:cubicBezTo>
                  <a:cubicBezTo>
                    <a:pt x="48622" y="45691"/>
                    <a:pt x="47044" y="47334"/>
                    <a:pt x="46058" y="48255"/>
                  </a:cubicBezTo>
                  <a:moveTo>
                    <a:pt x="49609" y="43126"/>
                  </a:moveTo>
                  <a:cubicBezTo>
                    <a:pt x="49740" y="42337"/>
                    <a:pt x="49740" y="42535"/>
                    <a:pt x="49609" y="43126"/>
                  </a:cubicBezTo>
                </a:path>
              </a:pathLst>
            </a:custGeom>
            <a:solidFill>
              <a:schemeClr val="accent2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A3149CD-84CA-8467-77D6-A08BFE4C48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795750"/>
              </p:ext>
            </p:extLst>
          </p:nvPr>
        </p:nvGraphicFramePr>
        <p:xfrm>
          <a:off x="2219218" y="1890445"/>
          <a:ext cx="8106312" cy="4257011"/>
        </p:xfrm>
        <a:graphic>
          <a:graphicData uri="http://schemas.openxmlformats.org/drawingml/2006/table">
            <a:tbl>
              <a:tblPr/>
              <a:tblGrid>
                <a:gridCol w="2026578">
                  <a:extLst>
                    <a:ext uri="{9D8B030D-6E8A-4147-A177-3AD203B41FA5}">
                      <a16:colId xmlns:a16="http://schemas.microsoft.com/office/drawing/2014/main" val="1440104983"/>
                    </a:ext>
                  </a:extLst>
                </a:gridCol>
                <a:gridCol w="2026578">
                  <a:extLst>
                    <a:ext uri="{9D8B030D-6E8A-4147-A177-3AD203B41FA5}">
                      <a16:colId xmlns:a16="http://schemas.microsoft.com/office/drawing/2014/main" val="3124678153"/>
                    </a:ext>
                  </a:extLst>
                </a:gridCol>
                <a:gridCol w="2026578">
                  <a:extLst>
                    <a:ext uri="{9D8B030D-6E8A-4147-A177-3AD203B41FA5}">
                      <a16:colId xmlns:a16="http://schemas.microsoft.com/office/drawing/2014/main" val="1597364794"/>
                    </a:ext>
                  </a:extLst>
                </a:gridCol>
                <a:gridCol w="2026578">
                  <a:extLst>
                    <a:ext uri="{9D8B030D-6E8A-4147-A177-3AD203B41FA5}">
                      <a16:colId xmlns:a16="http://schemas.microsoft.com/office/drawing/2014/main" val="3617709284"/>
                    </a:ext>
                  </a:extLst>
                </a:gridCol>
              </a:tblGrid>
              <a:tr h="944036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STT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nấm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Nơi sống</a:t>
                      </a:r>
                      <a:endParaRPr lang="vi-VN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Ích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lợi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hoặc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tác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hại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089505"/>
                  </a:ext>
                </a:extLst>
              </a:tr>
              <a:tr h="651899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Nấm rơm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Rơm, rạ mục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Làm thức ăn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230095"/>
                  </a:ext>
                </a:extLst>
              </a:tr>
              <a:tr h="35976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Nấm sò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648624"/>
                  </a:ext>
                </a:extLst>
              </a:tr>
              <a:tr h="944036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Nấm tai mèo (mộc nhĩ)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866194"/>
                  </a:ext>
                </a:extLst>
              </a:tr>
              <a:tr h="35976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Nấm mốc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343993"/>
                  </a:ext>
                </a:extLst>
              </a:tr>
              <a:tr h="35976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Nấm men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387576"/>
                  </a:ext>
                </a:extLst>
              </a:tr>
              <a:tr h="35976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Nấm độc đỏ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478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260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2CF9D60-424C-0F14-9D5F-54B7A36B92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013753"/>
              </p:ext>
            </p:extLst>
          </p:nvPr>
        </p:nvGraphicFramePr>
        <p:xfrm>
          <a:off x="893852" y="770562"/>
          <a:ext cx="9976207" cy="5210709"/>
        </p:xfrm>
        <a:graphic>
          <a:graphicData uri="http://schemas.openxmlformats.org/drawingml/2006/table">
            <a:tbl>
              <a:tblPr/>
              <a:tblGrid>
                <a:gridCol w="1623317">
                  <a:extLst>
                    <a:ext uri="{9D8B030D-6E8A-4147-A177-3AD203B41FA5}">
                      <a16:colId xmlns:a16="http://schemas.microsoft.com/office/drawing/2014/main" val="1440104983"/>
                    </a:ext>
                  </a:extLst>
                </a:gridCol>
                <a:gridCol w="1777429">
                  <a:extLst>
                    <a:ext uri="{9D8B030D-6E8A-4147-A177-3AD203B41FA5}">
                      <a16:colId xmlns:a16="http://schemas.microsoft.com/office/drawing/2014/main" val="3124678153"/>
                    </a:ext>
                  </a:extLst>
                </a:gridCol>
                <a:gridCol w="3873357">
                  <a:extLst>
                    <a:ext uri="{9D8B030D-6E8A-4147-A177-3AD203B41FA5}">
                      <a16:colId xmlns:a16="http://schemas.microsoft.com/office/drawing/2014/main" val="1597364794"/>
                    </a:ext>
                  </a:extLst>
                </a:gridCol>
                <a:gridCol w="2702104">
                  <a:extLst>
                    <a:ext uri="{9D8B030D-6E8A-4147-A177-3AD203B41FA5}">
                      <a16:colId xmlns:a16="http://schemas.microsoft.com/office/drawing/2014/main" val="3617709284"/>
                    </a:ext>
                  </a:extLst>
                </a:gridCol>
              </a:tblGrid>
              <a:tr h="1178711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STT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nấm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Nơi sống</a:t>
                      </a:r>
                      <a:endParaRPr lang="vi-VN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Ích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lợi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hoặc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tác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hại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089505"/>
                  </a:ext>
                </a:extLst>
              </a:tr>
              <a:tr h="4857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Nấm rơm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Rơm, rạ mục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Làm thức ăn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230095"/>
                  </a:ext>
                </a:extLst>
              </a:tr>
              <a:tr h="46233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Nấm sò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648624"/>
                  </a:ext>
                </a:extLst>
              </a:tr>
              <a:tr h="780836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Nấm tai mèo (mộc nhĩ)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866194"/>
                  </a:ext>
                </a:extLst>
              </a:tr>
              <a:tr h="797474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Nấm mốc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343993"/>
                  </a:ext>
                </a:extLst>
              </a:tr>
              <a:tr h="95549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Nấm men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387576"/>
                  </a:ext>
                </a:extLst>
              </a:tr>
              <a:tr h="535968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Nấm độc đỏ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47872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245A61A-FE21-8761-59EE-3A55927A7A2B}"/>
              </a:ext>
            </a:extLst>
          </p:cNvPr>
          <p:cNvSpPr txBox="1"/>
          <p:nvPr/>
        </p:nvSpPr>
        <p:spPr>
          <a:xfrm>
            <a:off x="5250095" y="2404152"/>
            <a:ext cx="2219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Thân cây khô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6B4784-AC3C-7D01-FE9B-2289AF6D9976}"/>
              </a:ext>
            </a:extLst>
          </p:cNvPr>
          <p:cNvSpPr txBox="1"/>
          <p:nvPr/>
        </p:nvSpPr>
        <p:spPr>
          <a:xfrm>
            <a:off x="8435084" y="2373331"/>
            <a:ext cx="2219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 thức ăn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1D178F-EC59-8E64-AAA7-5071589D8F3D}"/>
              </a:ext>
            </a:extLst>
          </p:cNvPr>
          <p:cNvSpPr txBox="1"/>
          <p:nvPr/>
        </p:nvSpPr>
        <p:spPr>
          <a:xfrm>
            <a:off x="5106257" y="3051426"/>
            <a:ext cx="2219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Gỗ mục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822B51-E956-08E9-7ECB-B00D809CD7DD}"/>
              </a:ext>
            </a:extLst>
          </p:cNvPr>
          <p:cNvSpPr txBox="1"/>
          <p:nvPr/>
        </p:nvSpPr>
        <p:spPr>
          <a:xfrm>
            <a:off x="8270697" y="3010329"/>
            <a:ext cx="2219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 thức ăn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1525CA-79E2-D2D9-7441-7DF014DD20C1}"/>
              </a:ext>
            </a:extLst>
          </p:cNvPr>
          <p:cNvSpPr txBox="1"/>
          <p:nvPr/>
        </p:nvSpPr>
        <p:spPr>
          <a:xfrm>
            <a:off x="4500081" y="3863084"/>
            <a:ext cx="3565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 phẩm để lâu ngày...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0C88D9-2FE5-98A7-9E9C-F8762C979A97}"/>
              </a:ext>
            </a:extLst>
          </p:cNvPr>
          <p:cNvSpPr txBox="1"/>
          <p:nvPr/>
        </p:nvSpPr>
        <p:spPr>
          <a:xfrm>
            <a:off x="8075486" y="3719246"/>
            <a:ext cx="2702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Gây hại thực phẩm, hỏng đồ dùng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3703B2-B9E4-40CA-0F61-28FF5FEF2E76}"/>
              </a:ext>
            </a:extLst>
          </p:cNvPr>
          <p:cNvSpPr txBox="1"/>
          <p:nvPr/>
        </p:nvSpPr>
        <p:spPr>
          <a:xfrm>
            <a:off x="4294598" y="4561727"/>
            <a:ext cx="3739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 trái cây và quả mọng, trong dạ dày của động vật và trên da</a:t>
            </a:r>
            <a:endParaRPr lang="en-US" sz="2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5BCE8B-3E39-5D47-E0D9-D2522F3B64B1}"/>
              </a:ext>
            </a:extLst>
          </p:cNvPr>
          <p:cNvSpPr txBox="1"/>
          <p:nvPr/>
        </p:nvSpPr>
        <p:spPr>
          <a:xfrm>
            <a:off x="8096034" y="4551454"/>
            <a:ext cx="2702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 trong chế biến thực phẩm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3B68E6-9798-DA6D-125F-FBCD4F1C311C}"/>
              </a:ext>
            </a:extLst>
          </p:cNvPr>
          <p:cNvSpPr txBox="1"/>
          <p:nvPr/>
        </p:nvSpPr>
        <p:spPr>
          <a:xfrm>
            <a:off x="4407614" y="5404208"/>
            <a:ext cx="373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 đất, cây mục...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3C7553-EAC9-50F8-D132-0E49ECBCDCF3}"/>
              </a:ext>
            </a:extLst>
          </p:cNvPr>
          <p:cNvSpPr txBox="1"/>
          <p:nvPr/>
        </p:nvSpPr>
        <p:spPr>
          <a:xfrm>
            <a:off x="8085760" y="5435031"/>
            <a:ext cx="2876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Gây độc nếu ăn phải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4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7F8386F0-B2E5-45DF-A34E-E0DE44B0A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93" y="526424"/>
            <a:ext cx="91253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bảo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quản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phù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tránh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nấm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mốc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phẩm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811532A-2F60-47C9-A240-B6CF13FC9FD5}"/>
              </a:ext>
            </a:extLst>
          </p:cNvPr>
          <p:cNvGrpSpPr/>
          <p:nvPr/>
        </p:nvGrpSpPr>
        <p:grpSpPr>
          <a:xfrm rot="2251857">
            <a:off x="887310" y="623172"/>
            <a:ext cx="773568" cy="1393075"/>
            <a:chOff x="1394394" y="7"/>
            <a:chExt cx="834179" cy="1755015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B02EF3A-5E52-474C-AAD6-D9A375359886}"/>
                </a:ext>
              </a:extLst>
            </p:cNvPr>
            <p:cNvSpPr/>
            <p:nvPr/>
          </p:nvSpPr>
          <p:spPr>
            <a:xfrm>
              <a:off x="1394394" y="104955"/>
              <a:ext cx="834179" cy="1650067"/>
            </a:xfrm>
            <a:custGeom>
              <a:avLst/>
              <a:gdLst>
                <a:gd name="connsiteX0" fmla="*/ 780907 w 834179"/>
                <a:gd name="connsiteY0" fmla="*/ 234065 h 1650067"/>
                <a:gd name="connsiteX1" fmla="*/ 316693 w 834179"/>
                <a:gd name="connsiteY1" fmla="*/ 11821 h 1650067"/>
                <a:gd name="connsiteX2" fmla="*/ 3382 w 834179"/>
                <a:gd name="connsiteY2" fmla="*/ 329603 h 1650067"/>
                <a:gd name="connsiteX3" fmla="*/ 208201 w 834179"/>
                <a:gd name="connsiteY3" fmla="*/ 738124 h 1650067"/>
                <a:gd name="connsiteX4" fmla="*/ 349898 w 834179"/>
                <a:gd name="connsiteY4" fmla="*/ 786518 h 1650067"/>
                <a:gd name="connsiteX5" fmla="*/ 365284 w 834179"/>
                <a:gd name="connsiteY5" fmla="*/ 945245 h 1650067"/>
                <a:gd name="connsiteX6" fmla="*/ 318140 w 834179"/>
                <a:gd name="connsiteY6" fmla="*/ 1118766 h 1650067"/>
                <a:gd name="connsiteX7" fmla="*/ 321099 w 834179"/>
                <a:gd name="connsiteY7" fmla="*/ 1459957 h 1650067"/>
                <a:gd name="connsiteX8" fmla="*/ 367652 w 834179"/>
                <a:gd name="connsiteY8" fmla="*/ 1627823 h 1650067"/>
                <a:gd name="connsiteX9" fmla="*/ 540581 w 834179"/>
                <a:gd name="connsiteY9" fmla="*/ 1633741 h 1650067"/>
                <a:gd name="connsiteX10" fmla="*/ 599758 w 834179"/>
                <a:gd name="connsiteY10" fmla="*/ 1456012 h 1650067"/>
                <a:gd name="connsiteX11" fmla="*/ 581676 w 834179"/>
                <a:gd name="connsiteY11" fmla="*/ 1105813 h 1650067"/>
                <a:gd name="connsiteX12" fmla="*/ 521118 w 834179"/>
                <a:gd name="connsiteY12" fmla="*/ 937684 h 1650067"/>
                <a:gd name="connsiteX13" fmla="*/ 514872 w 834179"/>
                <a:gd name="connsiteY13" fmla="*/ 784414 h 1650067"/>
                <a:gd name="connsiteX14" fmla="*/ 701346 w 834179"/>
                <a:gd name="connsiteY14" fmla="*/ 702684 h 1650067"/>
                <a:gd name="connsiteX15" fmla="*/ 780907 w 834179"/>
                <a:gd name="connsiteY15" fmla="*/ 234065 h 1650067"/>
                <a:gd name="connsiteX16" fmla="*/ 539069 w 834179"/>
                <a:gd name="connsiteY16" fmla="*/ 1134350 h 1650067"/>
                <a:gd name="connsiteX17" fmla="*/ 554192 w 834179"/>
                <a:gd name="connsiteY17" fmla="*/ 1484811 h 1650067"/>
                <a:gd name="connsiteX18" fmla="*/ 510927 w 834179"/>
                <a:gd name="connsiteY18" fmla="*/ 1587320 h 1650067"/>
                <a:gd name="connsiteX19" fmla="*/ 422555 w 834179"/>
                <a:gd name="connsiteY19" fmla="*/ 1597511 h 1650067"/>
                <a:gd name="connsiteX20" fmla="*/ 419465 w 834179"/>
                <a:gd name="connsiteY20" fmla="*/ 1596459 h 1650067"/>
                <a:gd name="connsiteX21" fmla="*/ 433207 w 834179"/>
                <a:gd name="connsiteY21" fmla="*/ 1590147 h 1650067"/>
                <a:gd name="connsiteX22" fmla="*/ 445108 w 834179"/>
                <a:gd name="connsiteY22" fmla="*/ 1569238 h 1650067"/>
                <a:gd name="connsiteX23" fmla="*/ 424199 w 834179"/>
                <a:gd name="connsiteY23" fmla="*/ 1557337 h 1650067"/>
                <a:gd name="connsiteX24" fmla="*/ 386851 w 834179"/>
                <a:gd name="connsiteY24" fmla="*/ 1574564 h 1650067"/>
                <a:gd name="connsiteX25" fmla="*/ 376331 w 834179"/>
                <a:gd name="connsiteY25" fmla="*/ 1554706 h 1650067"/>
                <a:gd name="connsiteX26" fmla="*/ 443859 w 834179"/>
                <a:gd name="connsiteY26" fmla="*/ 1506444 h 1650067"/>
                <a:gd name="connsiteX27" fmla="*/ 426697 w 834179"/>
                <a:gd name="connsiteY27" fmla="*/ 1477053 h 1650067"/>
                <a:gd name="connsiteX28" fmla="*/ 368967 w 834179"/>
                <a:gd name="connsiteY28" fmla="*/ 1517819 h 1650067"/>
                <a:gd name="connsiteX29" fmla="*/ 367586 w 834179"/>
                <a:gd name="connsiteY29" fmla="*/ 1493359 h 1650067"/>
                <a:gd name="connsiteX30" fmla="*/ 436166 w 834179"/>
                <a:gd name="connsiteY30" fmla="*/ 1446149 h 1650067"/>
                <a:gd name="connsiteX31" fmla="*/ 419004 w 834179"/>
                <a:gd name="connsiteY31" fmla="*/ 1416757 h 1650067"/>
                <a:gd name="connsiteX32" fmla="*/ 366402 w 834179"/>
                <a:gd name="connsiteY32" fmla="*/ 1452987 h 1650067"/>
                <a:gd name="connsiteX33" fmla="*/ 365679 w 834179"/>
                <a:gd name="connsiteY33" fmla="*/ 1428790 h 1650067"/>
                <a:gd name="connsiteX34" fmla="*/ 432418 w 834179"/>
                <a:gd name="connsiteY34" fmla="*/ 1374610 h 1650067"/>
                <a:gd name="connsiteX35" fmla="*/ 415256 w 834179"/>
                <a:gd name="connsiteY35" fmla="*/ 1345219 h 1650067"/>
                <a:gd name="connsiteX36" fmla="*/ 364035 w 834179"/>
                <a:gd name="connsiteY36" fmla="*/ 1384341 h 1650067"/>
                <a:gd name="connsiteX37" fmla="*/ 362457 w 834179"/>
                <a:gd name="connsiteY37" fmla="*/ 1344955 h 1650067"/>
                <a:gd name="connsiteX38" fmla="*/ 430314 w 834179"/>
                <a:gd name="connsiteY38" fmla="*/ 1299126 h 1650067"/>
                <a:gd name="connsiteX39" fmla="*/ 413152 w 834179"/>
                <a:gd name="connsiteY39" fmla="*/ 1269735 h 1650067"/>
                <a:gd name="connsiteX40" fmla="*/ 360945 w 834179"/>
                <a:gd name="connsiteY40" fmla="*/ 1304189 h 1650067"/>
                <a:gd name="connsiteX41" fmla="*/ 360287 w 834179"/>
                <a:gd name="connsiteY41" fmla="*/ 1282228 h 1650067"/>
                <a:gd name="connsiteX42" fmla="*/ 425777 w 834179"/>
                <a:gd name="connsiteY42" fmla="*/ 1237318 h 1650067"/>
                <a:gd name="connsiteX43" fmla="*/ 408615 w 834179"/>
                <a:gd name="connsiteY43" fmla="*/ 1207927 h 1650067"/>
                <a:gd name="connsiteX44" fmla="*/ 359564 w 834179"/>
                <a:gd name="connsiteY44" fmla="*/ 1241592 h 1650067"/>
                <a:gd name="connsiteX45" fmla="*/ 359564 w 834179"/>
                <a:gd name="connsiteY45" fmla="*/ 1219762 h 1650067"/>
                <a:gd name="connsiteX46" fmla="*/ 363904 w 834179"/>
                <a:gd name="connsiteY46" fmla="*/ 1216409 h 1650067"/>
                <a:gd name="connsiteX47" fmla="*/ 438467 w 834179"/>
                <a:gd name="connsiteY47" fmla="*/ 1153747 h 1650067"/>
                <a:gd name="connsiteX48" fmla="*/ 421306 w 834179"/>
                <a:gd name="connsiteY48" fmla="*/ 1124355 h 1650067"/>
                <a:gd name="connsiteX49" fmla="*/ 360485 w 834179"/>
                <a:gd name="connsiteY49" fmla="*/ 1171829 h 1650067"/>
                <a:gd name="connsiteX50" fmla="*/ 361931 w 834179"/>
                <a:gd name="connsiteY50" fmla="*/ 1144739 h 1650067"/>
                <a:gd name="connsiteX51" fmla="*/ 443070 w 834179"/>
                <a:gd name="connsiteY51" fmla="*/ 1092926 h 1650067"/>
                <a:gd name="connsiteX52" fmla="*/ 425908 w 834179"/>
                <a:gd name="connsiteY52" fmla="*/ 1063534 h 1650067"/>
                <a:gd name="connsiteX53" fmla="*/ 365219 w 834179"/>
                <a:gd name="connsiteY53" fmla="*/ 1099698 h 1650067"/>
                <a:gd name="connsiteX54" fmla="*/ 367520 w 834179"/>
                <a:gd name="connsiteY54" fmla="*/ 1073792 h 1650067"/>
                <a:gd name="connsiteX55" fmla="*/ 431563 w 834179"/>
                <a:gd name="connsiteY55" fmla="*/ 1036576 h 1650067"/>
                <a:gd name="connsiteX56" fmla="*/ 414402 w 834179"/>
                <a:gd name="connsiteY56" fmla="*/ 1007184 h 1650067"/>
                <a:gd name="connsiteX57" fmla="*/ 376199 w 834179"/>
                <a:gd name="connsiteY57" fmla="*/ 1027502 h 1650067"/>
                <a:gd name="connsiteX58" fmla="*/ 443333 w 834179"/>
                <a:gd name="connsiteY58" fmla="*/ 966944 h 1650067"/>
                <a:gd name="connsiteX59" fmla="*/ 539069 w 834179"/>
                <a:gd name="connsiteY59" fmla="*/ 1134350 h 1650067"/>
                <a:gd name="connsiteX60" fmla="*/ 474565 w 834179"/>
                <a:gd name="connsiteY60" fmla="*/ 922232 h 1650067"/>
                <a:gd name="connsiteX61" fmla="*/ 407892 w 834179"/>
                <a:gd name="connsiteY61" fmla="*/ 925322 h 1650067"/>
                <a:gd name="connsiteX62" fmla="*/ 395596 w 834179"/>
                <a:gd name="connsiteY62" fmla="*/ 791976 h 1650067"/>
                <a:gd name="connsiteX63" fmla="*/ 470160 w 834179"/>
                <a:gd name="connsiteY63" fmla="*/ 790727 h 1650067"/>
                <a:gd name="connsiteX64" fmla="*/ 474565 w 834179"/>
                <a:gd name="connsiteY64" fmla="*/ 922232 h 1650067"/>
                <a:gd name="connsiteX65" fmla="*/ 460428 w 834179"/>
                <a:gd name="connsiteY65" fmla="*/ 746343 h 1650067"/>
                <a:gd name="connsiteX66" fmla="*/ 53748 w 834179"/>
                <a:gd name="connsiteY66" fmla="*/ 457952 h 1650067"/>
                <a:gd name="connsiteX67" fmla="*/ 328792 w 834179"/>
                <a:gd name="connsiteY67" fmla="*/ 55546 h 1650067"/>
                <a:gd name="connsiteX68" fmla="*/ 770452 w 834179"/>
                <a:gd name="connsiteY68" fmla="*/ 322896 h 1650067"/>
                <a:gd name="connsiteX69" fmla="*/ 460428 w 834179"/>
                <a:gd name="connsiteY69" fmla="*/ 746343 h 1650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834179" h="1650067">
                  <a:moveTo>
                    <a:pt x="780907" y="234065"/>
                  </a:moveTo>
                  <a:cubicBezTo>
                    <a:pt x="694245" y="69091"/>
                    <a:pt x="503825" y="-36639"/>
                    <a:pt x="316693" y="11821"/>
                  </a:cubicBezTo>
                  <a:cubicBezTo>
                    <a:pt x="162175" y="43579"/>
                    <a:pt x="24883" y="169364"/>
                    <a:pt x="3382" y="329603"/>
                  </a:cubicBezTo>
                  <a:cubicBezTo>
                    <a:pt x="-18251" y="491157"/>
                    <a:pt x="65518" y="659090"/>
                    <a:pt x="208201" y="738124"/>
                  </a:cubicBezTo>
                  <a:cubicBezTo>
                    <a:pt x="252190" y="762453"/>
                    <a:pt x="300321" y="778365"/>
                    <a:pt x="349898" y="786518"/>
                  </a:cubicBezTo>
                  <a:cubicBezTo>
                    <a:pt x="353317" y="839515"/>
                    <a:pt x="356211" y="892906"/>
                    <a:pt x="365284" y="945245"/>
                  </a:cubicBezTo>
                  <a:cubicBezTo>
                    <a:pt x="320770" y="982067"/>
                    <a:pt x="322743" y="1067019"/>
                    <a:pt x="318140" y="1118766"/>
                  </a:cubicBezTo>
                  <a:cubicBezTo>
                    <a:pt x="308080" y="1232190"/>
                    <a:pt x="318666" y="1346402"/>
                    <a:pt x="321099" y="1459957"/>
                  </a:cubicBezTo>
                  <a:cubicBezTo>
                    <a:pt x="323597" y="1511967"/>
                    <a:pt x="319455" y="1593040"/>
                    <a:pt x="367652" y="1627823"/>
                  </a:cubicBezTo>
                  <a:cubicBezTo>
                    <a:pt x="404933" y="1654716"/>
                    <a:pt x="501458" y="1657872"/>
                    <a:pt x="540581" y="1633741"/>
                  </a:cubicBezTo>
                  <a:cubicBezTo>
                    <a:pt x="596208" y="1599418"/>
                    <a:pt x="600284" y="1512888"/>
                    <a:pt x="599758" y="1456012"/>
                  </a:cubicBezTo>
                  <a:cubicBezTo>
                    <a:pt x="598772" y="1340484"/>
                    <a:pt x="594498" y="1220617"/>
                    <a:pt x="581676" y="1105813"/>
                  </a:cubicBezTo>
                  <a:cubicBezTo>
                    <a:pt x="575167" y="1047425"/>
                    <a:pt x="576876" y="971678"/>
                    <a:pt x="521118" y="937684"/>
                  </a:cubicBezTo>
                  <a:cubicBezTo>
                    <a:pt x="516253" y="886725"/>
                    <a:pt x="518817" y="835438"/>
                    <a:pt x="514872" y="784414"/>
                  </a:cubicBezTo>
                  <a:cubicBezTo>
                    <a:pt x="582268" y="771658"/>
                    <a:pt x="646772" y="744437"/>
                    <a:pt x="701346" y="702684"/>
                  </a:cubicBezTo>
                  <a:cubicBezTo>
                    <a:pt x="854550" y="585578"/>
                    <a:pt x="866911" y="397789"/>
                    <a:pt x="780907" y="234065"/>
                  </a:cubicBezTo>
                  <a:moveTo>
                    <a:pt x="539069" y="1134350"/>
                  </a:moveTo>
                  <a:cubicBezTo>
                    <a:pt x="548208" y="1248431"/>
                    <a:pt x="560438" y="1370533"/>
                    <a:pt x="554192" y="1484811"/>
                  </a:cubicBezTo>
                  <a:cubicBezTo>
                    <a:pt x="551825" y="1528866"/>
                    <a:pt x="549589" y="1564043"/>
                    <a:pt x="510927" y="1587320"/>
                  </a:cubicBezTo>
                  <a:cubicBezTo>
                    <a:pt x="484428" y="1603298"/>
                    <a:pt x="452933" y="1605270"/>
                    <a:pt x="422555" y="1597511"/>
                  </a:cubicBezTo>
                  <a:cubicBezTo>
                    <a:pt x="421437" y="1597248"/>
                    <a:pt x="420517" y="1596788"/>
                    <a:pt x="419465" y="1596459"/>
                  </a:cubicBezTo>
                  <a:cubicBezTo>
                    <a:pt x="424067" y="1594355"/>
                    <a:pt x="428473" y="1591988"/>
                    <a:pt x="433207" y="1590147"/>
                  </a:cubicBezTo>
                  <a:cubicBezTo>
                    <a:pt x="441755" y="1586859"/>
                    <a:pt x="447738" y="1578706"/>
                    <a:pt x="445108" y="1569238"/>
                  </a:cubicBezTo>
                  <a:cubicBezTo>
                    <a:pt x="442807" y="1561084"/>
                    <a:pt x="432812" y="1553983"/>
                    <a:pt x="424199" y="1557337"/>
                  </a:cubicBezTo>
                  <a:cubicBezTo>
                    <a:pt x="411377" y="1562334"/>
                    <a:pt x="398950" y="1568120"/>
                    <a:pt x="386851" y="1574564"/>
                  </a:cubicBezTo>
                  <a:cubicBezTo>
                    <a:pt x="382380" y="1568646"/>
                    <a:pt x="378895" y="1562005"/>
                    <a:pt x="376331" y="1554706"/>
                  </a:cubicBezTo>
                  <a:cubicBezTo>
                    <a:pt x="398029" y="1537545"/>
                    <a:pt x="420517" y="1521436"/>
                    <a:pt x="443859" y="1506444"/>
                  </a:cubicBezTo>
                  <a:cubicBezTo>
                    <a:pt x="462204" y="1494674"/>
                    <a:pt x="445174" y="1465217"/>
                    <a:pt x="426697" y="1477053"/>
                  </a:cubicBezTo>
                  <a:cubicBezTo>
                    <a:pt x="406840" y="1489809"/>
                    <a:pt x="387706" y="1503551"/>
                    <a:pt x="368967" y="1517819"/>
                  </a:cubicBezTo>
                  <a:cubicBezTo>
                    <a:pt x="368243" y="1509797"/>
                    <a:pt x="367849" y="1501578"/>
                    <a:pt x="367586" y="1493359"/>
                  </a:cubicBezTo>
                  <a:cubicBezTo>
                    <a:pt x="390468" y="1477644"/>
                    <a:pt x="413350" y="1461864"/>
                    <a:pt x="436166" y="1446149"/>
                  </a:cubicBezTo>
                  <a:cubicBezTo>
                    <a:pt x="454116" y="1433787"/>
                    <a:pt x="437086" y="1404330"/>
                    <a:pt x="419004" y="1416757"/>
                  </a:cubicBezTo>
                  <a:cubicBezTo>
                    <a:pt x="401448" y="1428856"/>
                    <a:pt x="383958" y="1440889"/>
                    <a:pt x="366402" y="1452987"/>
                  </a:cubicBezTo>
                  <a:cubicBezTo>
                    <a:pt x="366205" y="1444900"/>
                    <a:pt x="365942" y="1436878"/>
                    <a:pt x="365679" y="1428790"/>
                  </a:cubicBezTo>
                  <a:cubicBezTo>
                    <a:pt x="386588" y="1409064"/>
                    <a:pt x="408615" y="1390785"/>
                    <a:pt x="432418" y="1374610"/>
                  </a:cubicBezTo>
                  <a:cubicBezTo>
                    <a:pt x="450434" y="1362380"/>
                    <a:pt x="433404" y="1332923"/>
                    <a:pt x="415256" y="1345219"/>
                  </a:cubicBezTo>
                  <a:cubicBezTo>
                    <a:pt x="397438" y="1357317"/>
                    <a:pt x="380408" y="1370402"/>
                    <a:pt x="364035" y="1384341"/>
                  </a:cubicBezTo>
                  <a:cubicBezTo>
                    <a:pt x="363509" y="1371191"/>
                    <a:pt x="362983" y="1358106"/>
                    <a:pt x="362457" y="1344955"/>
                  </a:cubicBezTo>
                  <a:cubicBezTo>
                    <a:pt x="384090" y="1328254"/>
                    <a:pt x="406709" y="1312934"/>
                    <a:pt x="430314" y="1299126"/>
                  </a:cubicBezTo>
                  <a:cubicBezTo>
                    <a:pt x="449185" y="1288014"/>
                    <a:pt x="432089" y="1258622"/>
                    <a:pt x="413152" y="1269735"/>
                  </a:cubicBezTo>
                  <a:cubicBezTo>
                    <a:pt x="395136" y="1280321"/>
                    <a:pt x="377909" y="1292025"/>
                    <a:pt x="360945" y="1304189"/>
                  </a:cubicBezTo>
                  <a:cubicBezTo>
                    <a:pt x="360682" y="1296890"/>
                    <a:pt x="360485" y="1289526"/>
                    <a:pt x="360287" y="1282228"/>
                  </a:cubicBezTo>
                  <a:cubicBezTo>
                    <a:pt x="382117" y="1267236"/>
                    <a:pt x="403947" y="1252244"/>
                    <a:pt x="425777" y="1237318"/>
                  </a:cubicBezTo>
                  <a:cubicBezTo>
                    <a:pt x="443727" y="1225023"/>
                    <a:pt x="426763" y="1195500"/>
                    <a:pt x="408615" y="1207927"/>
                  </a:cubicBezTo>
                  <a:cubicBezTo>
                    <a:pt x="392243" y="1219171"/>
                    <a:pt x="375936" y="1230349"/>
                    <a:pt x="359564" y="1241592"/>
                  </a:cubicBezTo>
                  <a:cubicBezTo>
                    <a:pt x="359498" y="1234294"/>
                    <a:pt x="359564" y="1227061"/>
                    <a:pt x="359564" y="1219762"/>
                  </a:cubicBezTo>
                  <a:cubicBezTo>
                    <a:pt x="361076" y="1218908"/>
                    <a:pt x="362523" y="1217921"/>
                    <a:pt x="363904" y="1216409"/>
                  </a:cubicBezTo>
                  <a:cubicBezTo>
                    <a:pt x="386260" y="1192475"/>
                    <a:pt x="410983" y="1171566"/>
                    <a:pt x="438467" y="1153747"/>
                  </a:cubicBezTo>
                  <a:cubicBezTo>
                    <a:pt x="456746" y="1141846"/>
                    <a:pt x="439716" y="1112388"/>
                    <a:pt x="421306" y="1124355"/>
                  </a:cubicBezTo>
                  <a:cubicBezTo>
                    <a:pt x="399673" y="1138427"/>
                    <a:pt x="379356" y="1154273"/>
                    <a:pt x="360485" y="1171829"/>
                  </a:cubicBezTo>
                  <a:cubicBezTo>
                    <a:pt x="360813" y="1162821"/>
                    <a:pt x="361339" y="1153747"/>
                    <a:pt x="361931" y="1144739"/>
                  </a:cubicBezTo>
                  <a:cubicBezTo>
                    <a:pt x="386851" y="1124224"/>
                    <a:pt x="413941" y="1106997"/>
                    <a:pt x="443070" y="1092926"/>
                  </a:cubicBezTo>
                  <a:cubicBezTo>
                    <a:pt x="462796" y="1083391"/>
                    <a:pt x="445568" y="1054066"/>
                    <a:pt x="425908" y="1063534"/>
                  </a:cubicBezTo>
                  <a:cubicBezTo>
                    <a:pt x="404539" y="1073857"/>
                    <a:pt x="384418" y="1086087"/>
                    <a:pt x="365219" y="1099698"/>
                  </a:cubicBezTo>
                  <a:cubicBezTo>
                    <a:pt x="365876" y="1091216"/>
                    <a:pt x="366600" y="1082537"/>
                    <a:pt x="367520" y="1073792"/>
                  </a:cubicBezTo>
                  <a:cubicBezTo>
                    <a:pt x="387772" y="1059523"/>
                    <a:pt x="409076" y="1047096"/>
                    <a:pt x="431563" y="1036576"/>
                  </a:cubicBezTo>
                  <a:cubicBezTo>
                    <a:pt x="451355" y="1027304"/>
                    <a:pt x="434127" y="997979"/>
                    <a:pt x="414402" y="1007184"/>
                  </a:cubicBezTo>
                  <a:cubicBezTo>
                    <a:pt x="401251" y="1013299"/>
                    <a:pt x="388561" y="1020137"/>
                    <a:pt x="376199" y="1027502"/>
                  </a:cubicBezTo>
                  <a:cubicBezTo>
                    <a:pt x="385668" y="996664"/>
                    <a:pt x="404144" y="972006"/>
                    <a:pt x="443333" y="966944"/>
                  </a:cubicBezTo>
                  <a:cubicBezTo>
                    <a:pt x="532691" y="955568"/>
                    <a:pt x="534203" y="1073529"/>
                    <a:pt x="539069" y="1134350"/>
                  </a:cubicBezTo>
                  <a:moveTo>
                    <a:pt x="474565" y="922232"/>
                  </a:moveTo>
                  <a:cubicBezTo>
                    <a:pt x="452735" y="919076"/>
                    <a:pt x="429130" y="919996"/>
                    <a:pt x="407892" y="925322"/>
                  </a:cubicBezTo>
                  <a:cubicBezTo>
                    <a:pt x="400922" y="881334"/>
                    <a:pt x="398358" y="836490"/>
                    <a:pt x="395596" y="791976"/>
                  </a:cubicBezTo>
                  <a:cubicBezTo>
                    <a:pt x="420451" y="793620"/>
                    <a:pt x="445371" y="793028"/>
                    <a:pt x="470160" y="790727"/>
                  </a:cubicBezTo>
                  <a:cubicBezTo>
                    <a:pt x="473053" y="834452"/>
                    <a:pt x="471541" y="878441"/>
                    <a:pt x="474565" y="922232"/>
                  </a:cubicBezTo>
                  <a:moveTo>
                    <a:pt x="460428" y="746343"/>
                  </a:moveTo>
                  <a:cubicBezTo>
                    <a:pt x="272968" y="760941"/>
                    <a:pt x="94186" y="646399"/>
                    <a:pt x="53748" y="457952"/>
                  </a:cubicBezTo>
                  <a:cubicBezTo>
                    <a:pt x="12850" y="267270"/>
                    <a:pt x="141528" y="94012"/>
                    <a:pt x="328792" y="55546"/>
                  </a:cubicBezTo>
                  <a:cubicBezTo>
                    <a:pt x="525261" y="4719"/>
                    <a:pt x="708579" y="142405"/>
                    <a:pt x="770452" y="322896"/>
                  </a:cubicBezTo>
                  <a:cubicBezTo>
                    <a:pt x="846396" y="544549"/>
                    <a:pt x="680634" y="729248"/>
                    <a:pt x="460428" y="746343"/>
                  </a:cubicBezTo>
                </a:path>
              </a:pathLst>
            </a:custGeom>
            <a:solidFill>
              <a:schemeClr val="accent2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C19BC1C-64D5-4745-8824-B4E151A50977}"/>
                </a:ext>
              </a:extLst>
            </p:cNvPr>
            <p:cNvSpPr/>
            <p:nvPr/>
          </p:nvSpPr>
          <p:spPr>
            <a:xfrm>
              <a:off x="1476180" y="188450"/>
              <a:ext cx="657799" cy="624721"/>
            </a:xfrm>
            <a:custGeom>
              <a:avLst/>
              <a:gdLst>
                <a:gd name="connsiteX0" fmla="*/ 316507 w 657799"/>
                <a:gd name="connsiteY0" fmla="*/ 128 h 624721"/>
                <a:gd name="connsiteX1" fmla="*/ 2998 w 657799"/>
                <a:gd name="connsiteY1" fmla="*/ 346119 h 624721"/>
                <a:gd name="connsiteX2" fmla="*/ 374501 w 657799"/>
                <a:gd name="connsiteY2" fmla="*/ 624647 h 624721"/>
                <a:gd name="connsiteX3" fmla="*/ 654410 w 657799"/>
                <a:gd name="connsiteY3" fmla="*/ 309692 h 624721"/>
                <a:gd name="connsiteX4" fmla="*/ 316507 w 657799"/>
                <a:gd name="connsiteY4" fmla="*/ 128 h 624721"/>
                <a:gd name="connsiteX5" fmla="*/ 586750 w 657799"/>
                <a:gd name="connsiteY5" fmla="*/ 498139 h 624721"/>
                <a:gd name="connsiteX6" fmla="*/ 374501 w 657799"/>
                <a:gd name="connsiteY6" fmla="*/ 590653 h 624721"/>
                <a:gd name="connsiteX7" fmla="*/ 41069 w 657799"/>
                <a:gd name="connsiteY7" fmla="*/ 363477 h 624721"/>
                <a:gd name="connsiteX8" fmla="*/ 316573 w 657799"/>
                <a:gd name="connsiteY8" fmla="*/ 34122 h 624721"/>
                <a:gd name="connsiteX9" fmla="*/ 611736 w 657799"/>
                <a:gd name="connsiteY9" fmla="*/ 270437 h 624721"/>
                <a:gd name="connsiteX10" fmla="*/ 586750 w 657799"/>
                <a:gd name="connsiteY10" fmla="*/ 498139 h 62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7799" h="624721">
                  <a:moveTo>
                    <a:pt x="316507" y="128"/>
                  </a:moveTo>
                  <a:cubicBezTo>
                    <a:pt x="147325" y="11503"/>
                    <a:pt x="-24947" y="166022"/>
                    <a:pt x="2998" y="346119"/>
                  </a:cubicBezTo>
                  <a:cubicBezTo>
                    <a:pt x="29694" y="518325"/>
                    <a:pt x="209527" y="628000"/>
                    <a:pt x="374501" y="624647"/>
                  </a:cubicBezTo>
                  <a:cubicBezTo>
                    <a:pt x="557622" y="620965"/>
                    <a:pt x="680053" y="496758"/>
                    <a:pt x="654410" y="309692"/>
                  </a:cubicBezTo>
                  <a:cubicBezTo>
                    <a:pt x="631265" y="140773"/>
                    <a:pt x="491080" y="-4935"/>
                    <a:pt x="316507" y="128"/>
                  </a:cubicBezTo>
                  <a:moveTo>
                    <a:pt x="586750" y="498139"/>
                  </a:moveTo>
                  <a:cubicBezTo>
                    <a:pt x="539080" y="566258"/>
                    <a:pt x="453338" y="589075"/>
                    <a:pt x="374501" y="590653"/>
                  </a:cubicBezTo>
                  <a:cubicBezTo>
                    <a:pt x="233659" y="593480"/>
                    <a:pt x="77628" y="507212"/>
                    <a:pt x="41069" y="363477"/>
                  </a:cubicBezTo>
                  <a:cubicBezTo>
                    <a:pt x="-1144" y="197320"/>
                    <a:pt x="158964" y="44774"/>
                    <a:pt x="316573" y="34122"/>
                  </a:cubicBezTo>
                  <a:cubicBezTo>
                    <a:pt x="458861" y="29980"/>
                    <a:pt x="574389" y="136105"/>
                    <a:pt x="611736" y="270437"/>
                  </a:cubicBezTo>
                  <a:cubicBezTo>
                    <a:pt x="631659" y="342371"/>
                    <a:pt x="631265" y="434556"/>
                    <a:pt x="586750" y="498139"/>
                  </a:cubicBezTo>
                </a:path>
              </a:pathLst>
            </a:custGeom>
            <a:solidFill>
              <a:schemeClr val="accent2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5E3F89F-2464-4D6C-8364-1F1E52E28C41}"/>
                </a:ext>
              </a:extLst>
            </p:cNvPr>
            <p:cNvSpPr/>
            <p:nvPr/>
          </p:nvSpPr>
          <p:spPr>
            <a:xfrm>
              <a:off x="1536577" y="285412"/>
              <a:ext cx="221891" cy="290976"/>
            </a:xfrm>
            <a:custGeom>
              <a:avLst/>
              <a:gdLst>
                <a:gd name="connsiteX0" fmla="*/ 133415 w 221891"/>
                <a:gd name="connsiteY0" fmla="*/ 17116 h 290976"/>
                <a:gd name="connsiteX1" fmla="*/ 3 w 221891"/>
                <a:gd name="connsiteY1" fmla="*/ 219173 h 290976"/>
                <a:gd name="connsiteX2" fmla="*/ 33734 w 221891"/>
                <a:gd name="connsiteY2" fmla="*/ 289923 h 290976"/>
                <a:gd name="connsiteX3" fmla="*/ 82325 w 221891"/>
                <a:gd name="connsiteY3" fmla="*/ 257244 h 290976"/>
                <a:gd name="connsiteX4" fmla="*/ 91925 w 221891"/>
                <a:gd name="connsiteY4" fmla="*/ 198001 h 290976"/>
                <a:gd name="connsiteX5" fmla="*/ 134401 w 221891"/>
                <a:gd name="connsiteY5" fmla="*/ 125805 h 290976"/>
                <a:gd name="connsiteX6" fmla="*/ 213502 w 221891"/>
                <a:gd name="connsiteY6" fmla="*/ 61762 h 290976"/>
                <a:gd name="connsiteX7" fmla="*/ 211529 w 221891"/>
                <a:gd name="connsiteY7" fmla="*/ 8962 h 290976"/>
                <a:gd name="connsiteX8" fmla="*/ 133415 w 221891"/>
                <a:gd name="connsiteY8" fmla="*/ 17116 h 290976"/>
                <a:gd name="connsiteX9" fmla="*/ 144856 w 221891"/>
                <a:gd name="connsiteY9" fmla="*/ 69389 h 290976"/>
                <a:gd name="connsiteX10" fmla="*/ 76802 w 221891"/>
                <a:gd name="connsiteY10" fmla="*/ 147437 h 290976"/>
                <a:gd name="connsiteX11" fmla="*/ 55564 w 221891"/>
                <a:gd name="connsiteY11" fmla="*/ 202538 h 290976"/>
                <a:gd name="connsiteX12" fmla="*/ 52671 w 221891"/>
                <a:gd name="connsiteY12" fmla="*/ 221080 h 290976"/>
                <a:gd name="connsiteX13" fmla="*/ 33997 w 221891"/>
                <a:gd name="connsiteY13" fmla="*/ 219239 h 290976"/>
                <a:gd name="connsiteX14" fmla="*/ 114873 w 221891"/>
                <a:gd name="connsiteY14" fmla="*/ 69520 h 290976"/>
                <a:gd name="connsiteX15" fmla="*/ 179508 w 221891"/>
                <a:gd name="connsiteY15" fmla="*/ 45324 h 290976"/>
                <a:gd name="connsiteX16" fmla="*/ 144856 w 221891"/>
                <a:gd name="connsiteY16" fmla="*/ 69389 h 290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1891" h="290976">
                  <a:moveTo>
                    <a:pt x="133415" y="17116"/>
                  </a:moveTo>
                  <a:cubicBezTo>
                    <a:pt x="55827" y="56304"/>
                    <a:pt x="7565" y="134024"/>
                    <a:pt x="3" y="219173"/>
                  </a:cubicBezTo>
                  <a:cubicBezTo>
                    <a:pt x="-129" y="244291"/>
                    <a:pt x="3948" y="282559"/>
                    <a:pt x="33734" y="289923"/>
                  </a:cubicBezTo>
                  <a:cubicBezTo>
                    <a:pt x="56813" y="295644"/>
                    <a:pt x="75684" y="277102"/>
                    <a:pt x="82325" y="257244"/>
                  </a:cubicBezTo>
                  <a:cubicBezTo>
                    <a:pt x="88638" y="238308"/>
                    <a:pt x="86336" y="217332"/>
                    <a:pt x="91925" y="198001"/>
                  </a:cubicBezTo>
                  <a:cubicBezTo>
                    <a:pt x="99684" y="170977"/>
                    <a:pt x="115925" y="146648"/>
                    <a:pt x="134401" y="125805"/>
                  </a:cubicBezTo>
                  <a:cubicBezTo>
                    <a:pt x="156626" y="100687"/>
                    <a:pt x="194039" y="87339"/>
                    <a:pt x="213502" y="61762"/>
                  </a:cubicBezTo>
                  <a:cubicBezTo>
                    <a:pt x="224680" y="47099"/>
                    <a:pt x="225337" y="22179"/>
                    <a:pt x="211529" y="8962"/>
                  </a:cubicBezTo>
                  <a:cubicBezTo>
                    <a:pt x="190949" y="-10698"/>
                    <a:pt x="154259" y="6595"/>
                    <a:pt x="133415" y="17116"/>
                  </a:cubicBezTo>
                  <a:moveTo>
                    <a:pt x="144856" y="69389"/>
                  </a:moveTo>
                  <a:cubicBezTo>
                    <a:pt x="118029" y="90890"/>
                    <a:pt x="93701" y="117257"/>
                    <a:pt x="76802" y="147437"/>
                  </a:cubicBezTo>
                  <a:cubicBezTo>
                    <a:pt x="67268" y="164533"/>
                    <a:pt x="59706" y="183338"/>
                    <a:pt x="55564" y="202538"/>
                  </a:cubicBezTo>
                  <a:cubicBezTo>
                    <a:pt x="54315" y="208456"/>
                    <a:pt x="54578" y="215360"/>
                    <a:pt x="52671" y="221080"/>
                  </a:cubicBezTo>
                  <a:cubicBezTo>
                    <a:pt x="47148" y="237584"/>
                    <a:pt x="33734" y="265463"/>
                    <a:pt x="33997" y="219239"/>
                  </a:cubicBezTo>
                  <a:cubicBezTo>
                    <a:pt x="39257" y="159799"/>
                    <a:pt x="67794" y="106736"/>
                    <a:pt x="114873" y="69520"/>
                  </a:cubicBezTo>
                  <a:cubicBezTo>
                    <a:pt x="122434" y="63537"/>
                    <a:pt x="180954" y="24874"/>
                    <a:pt x="179508" y="45324"/>
                  </a:cubicBezTo>
                  <a:cubicBezTo>
                    <a:pt x="179310" y="48808"/>
                    <a:pt x="149590" y="65575"/>
                    <a:pt x="144856" y="69389"/>
                  </a:cubicBezTo>
                </a:path>
              </a:pathLst>
            </a:custGeom>
            <a:solidFill>
              <a:schemeClr val="accent2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4019D54-BE5A-4206-8817-2F6E3C0BE403}"/>
                </a:ext>
              </a:extLst>
            </p:cNvPr>
            <p:cNvSpPr/>
            <p:nvPr/>
          </p:nvSpPr>
          <p:spPr>
            <a:xfrm>
              <a:off x="1672920" y="7"/>
              <a:ext cx="77394" cy="79016"/>
            </a:xfrm>
            <a:custGeom>
              <a:avLst/>
              <a:gdLst>
                <a:gd name="connsiteX0" fmla="*/ 24557 w 77394"/>
                <a:gd name="connsiteY0" fmla="*/ 3017 h 79016"/>
                <a:gd name="connsiteX1" fmla="*/ 23965 w 77394"/>
                <a:gd name="connsiteY1" fmla="*/ 3280 h 79016"/>
                <a:gd name="connsiteX2" fmla="*/ 21203 w 77394"/>
                <a:gd name="connsiteY2" fmla="*/ 4398 h 79016"/>
                <a:gd name="connsiteX3" fmla="*/ 9434 w 77394"/>
                <a:gd name="connsiteY3" fmla="*/ 65811 h 79016"/>
                <a:gd name="connsiteX4" fmla="*/ 71701 w 77394"/>
                <a:gd name="connsiteY4" fmla="*/ 60879 h 79016"/>
                <a:gd name="connsiteX5" fmla="*/ 70912 w 77394"/>
                <a:gd name="connsiteY5" fmla="*/ 17746 h 79016"/>
                <a:gd name="connsiteX6" fmla="*/ 24557 w 77394"/>
                <a:gd name="connsiteY6" fmla="*/ 3017 h 79016"/>
                <a:gd name="connsiteX7" fmla="*/ 46058 w 77394"/>
                <a:gd name="connsiteY7" fmla="*/ 48255 h 79016"/>
                <a:gd name="connsiteX8" fmla="*/ 34683 w 77394"/>
                <a:gd name="connsiteY8" fmla="*/ 50819 h 79016"/>
                <a:gd name="connsiteX9" fmla="*/ 34617 w 77394"/>
                <a:gd name="connsiteY9" fmla="*/ 28989 h 79016"/>
                <a:gd name="connsiteX10" fmla="*/ 46189 w 77394"/>
                <a:gd name="connsiteY10" fmla="*/ 30568 h 79016"/>
                <a:gd name="connsiteX11" fmla="*/ 49609 w 77394"/>
                <a:gd name="connsiteY11" fmla="*/ 43652 h 79016"/>
                <a:gd name="connsiteX12" fmla="*/ 49346 w 77394"/>
                <a:gd name="connsiteY12" fmla="*/ 44507 h 79016"/>
                <a:gd name="connsiteX13" fmla="*/ 46058 w 77394"/>
                <a:gd name="connsiteY13" fmla="*/ 48255 h 79016"/>
                <a:gd name="connsiteX14" fmla="*/ 49609 w 77394"/>
                <a:gd name="connsiteY14" fmla="*/ 43126 h 79016"/>
                <a:gd name="connsiteX15" fmla="*/ 49609 w 77394"/>
                <a:gd name="connsiteY15" fmla="*/ 43126 h 7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394" h="79016">
                  <a:moveTo>
                    <a:pt x="24557" y="3017"/>
                  </a:moveTo>
                  <a:cubicBezTo>
                    <a:pt x="24360" y="3083"/>
                    <a:pt x="24162" y="3214"/>
                    <a:pt x="23965" y="3280"/>
                  </a:cubicBezTo>
                  <a:cubicBezTo>
                    <a:pt x="23045" y="3543"/>
                    <a:pt x="22124" y="3872"/>
                    <a:pt x="21203" y="4398"/>
                  </a:cubicBezTo>
                  <a:cubicBezTo>
                    <a:pt x="-1152" y="16102"/>
                    <a:pt x="-7070" y="46677"/>
                    <a:pt x="9434" y="65811"/>
                  </a:cubicBezTo>
                  <a:cubicBezTo>
                    <a:pt x="26661" y="85800"/>
                    <a:pt x="57236" y="82249"/>
                    <a:pt x="71701" y="60879"/>
                  </a:cubicBezTo>
                  <a:cubicBezTo>
                    <a:pt x="80381" y="48058"/>
                    <a:pt x="78343" y="30765"/>
                    <a:pt x="70912" y="17746"/>
                  </a:cubicBezTo>
                  <a:cubicBezTo>
                    <a:pt x="61313" y="913"/>
                    <a:pt x="42113" y="-3821"/>
                    <a:pt x="24557" y="3017"/>
                  </a:cubicBezTo>
                  <a:moveTo>
                    <a:pt x="46058" y="48255"/>
                  </a:moveTo>
                  <a:cubicBezTo>
                    <a:pt x="42902" y="51017"/>
                    <a:pt x="38694" y="52463"/>
                    <a:pt x="34683" y="50819"/>
                  </a:cubicBezTo>
                  <a:cubicBezTo>
                    <a:pt x="24425" y="46545"/>
                    <a:pt x="26595" y="33855"/>
                    <a:pt x="34617" y="28989"/>
                  </a:cubicBezTo>
                  <a:cubicBezTo>
                    <a:pt x="39614" y="27280"/>
                    <a:pt x="43296" y="27017"/>
                    <a:pt x="46189" y="30568"/>
                  </a:cubicBezTo>
                  <a:cubicBezTo>
                    <a:pt x="48820" y="33855"/>
                    <a:pt x="50069" y="39576"/>
                    <a:pt x="49609" y="43652"/>
                  </a:cubicBezTo>
                  <a:cubicBezTo>
                    <a:pt x="49543" y="44047"/>
                    <a:pt x="49477" y="44376"/>
                    <a:pt x="49346" y="44507"/>
                  </a:cubicBezTo>
                  <a:cubicBezTo>
                    <a:pt x="48622" y="45691"/>
                    <a:pt x="47044" y="47334"/>
                    <a:pt x="46058" y="48255"/>
                  </a:cubicBezTo>
                  <a:moveTo>
                    <a:pt x="49609" y="43126"/>
                  </a:moveTo>
                  <a:cubicBezTo>
                    <a:pt x="49740" y="42337"/>
                    <a:pt x="49740" y="42535"/>
                    <a:pt x="49609" y="43126"/>
                  </a:cubicBezTo>
                </a:path>
              </a:pathLst>
            </a:custGeom>
            <a:solidFill>
              <a:schemeClr val="accent2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BBC07C0-69F1-942A-DCF9-230C36B9B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933" y="1651677"/>
            <a:ext cx="4610100" cy="47053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CA6D338-5B0A-7CD1-8F91-CD99951F1E84}"/>
              </a:ext>
            </a:extLst>
          </p:cNvPr>
          <p:cNvSpPr/>
          <p:nvPr/>
        </p:nvSpPr>
        <p:spPr>
          <a:xfrm>
            <a:off x="1232900" y="2219219"/>
            <a:ext cx="2404152" cy="575352"/>
          </a:xfrm>
          <a:prstGeom prst="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quản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lạnh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76A445-6E9D-CDFF-5679-BCFD2C1415A4}"/>
              </a:ext>
            </a:extLst>
          </p:cNvPr>
          <p:cNvSpPr/>
          <p:nvPr/>
        </p:nvSpPr>
        <p:spPr>
          <a:xfrm>
            <a:off x="8291246" y="2116478"/>
            <a:ext cx="2404152" cy="575352"/>
          </a:xfrm>
          <a:prstGeom prst="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quản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lạnh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7344DE-AAB3-6DAF-88D9-2130456F6169}"/>
              </a:ext>
            </a:extLst>
          </p:cNvPr>
          <p:cNvSpPr/>
          <p:nvPr/>
        </p:nvSpPr>
        <p:spPr>
          <a:xfrm>
            <a:off x="2311685" y="3688424"/>
            <a:ext cx="1356190" cy="575352"/>
          </a:xfrm>
          <a:prstGeom prst="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Sấy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CC80B8-6A0F-D3F4-ED29-DB8762EF800C}"/>
              </a:ext>
            </a:extLst>
          </p:cNvPr>
          <p:cNvSpPr/>
          <p:nvPr/>
        </p:nvSpPr>
        <p:spPr>
          <a:xfrm>
            <a:off x="8393985" y="3154166"/>
            <a:ext cx="3164441" cy="1078787"/>
          </a:xfrm>
          <a:prstGeom prst="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Hút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chân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nhiệt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khoảng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ngắn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73C369-B06C-0F41-0FEF-50AACF5D0550}"/>
              </a:ext>
            </a:extLst>
          </p:cNvPr>
          <p:cNvSpPr/>
          <p:nvPr/>
        </p:nvSpPr>
        <p:spPr>
          <a:xfrm>
            <a:off x="565077" y="4931595"/>
            <a:ext cx="3164441" cy="1078787"/>
          </a:xfrm>
          <a:prstGeom prst="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Hút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chân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nhiệt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khoảng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ngắn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BCA29DE-EF3B-ACA5-81D5-0DBE5810FA3E}"/>
              </a:ext>
            </a:extLst>
          </p:cNvPr>
          <p:cNvSpPr/>
          <p:nvPr/>
        </p:nvSpPr>
        <p:spPr>
          <a:xfrm>
            <a:off x="8342617" y="5137080"/>
            <a:ext cx="2404152" cy="575352"/>
          </a:xfrm>
          <a:prstGeom prst="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quản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lạnh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37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9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267F1BCB-BA12-4A98-92D9-F65723E1EB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-153689" y="122025"/>
            <a:ext cx="12982998" cy="6942043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79DCF8F-0EE3-4C2D-9EFB-D7135A5796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5" b="35336"/>
          <a:stretch>
            <a:fillRect/>
          </a:stretch>
        </p:blipFill>
        <p:spPr>
          <a:xfrm>
            <a:off x="969818" y="371408"/>
            <a:ext cx="3503567" cy="400663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71B0BB0-0629-48AD-B1C2-AD279C9FC340}"/>
              </a:ext>
            </a:extLst>
          </p:cNvPr>
          <p:cNvSpPr/>
          <p:nvPr/>
        </p:nvSpPr>
        <p:spPr>
          <a:xfrm>
            <a:off x="3915527" y="2931326"/>
            <a:ext cx="510909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VẬN DỤNG</a:t>
            </a:r>
          </a:p>
        </p:txBody>
      </p:sp>
      <p:pic>
        <p:nvPicPr>
          <p:cNvPr id="5" name="图片 7">
            <a:extLst>
              <a:ext uri="{FF2B5EF4-FFF2-40B4-BE49-F238E27FC236}">
                <a16:creationId xmlns:a16="http://schemas.microsoft.com/office/drawing/2014/main" id="{A1898009-11DF-42D3-BAFC-557ADF0CE5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37"/>
          <a:stretch>
            <a:fillRect/>
          </a:stretch>
        </p:blipFill>
        <p:spPr>
          <a:xfrm>
            <a:off x="9730777" y="3308909"/>
            <a:ext cx="2944780" cy="342706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3BFF0AF-D7F9-473D-86E9-31DAE2E2CD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37"/>
          <a:stretch>
            <a:fillRect/>
          </a:stretch>
        </p:blipFill>
        <p:spPr>
          <a:xfrm>
            <a:off x="8255381" y="4316305"/>
            <a:ext cx="2146785" cy="249837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C3D1962-88AD-4482-B509-5DFA47FC14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6" t="32709" r="60414" b="60257"/>
          <a:stretch>
            <a:fillRect/>
          </a:stretch>
        </p:blipFill>
        <p:spPr>
          <a:xfrm rot="20744380" flipH="1">
            <a:off x="8255381" y="2179991"/>
            <a:ext cx="2929702" cy="180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17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5929" y="250576"/>
            <a:ext cx="12192847" cy="7406640"/>
            <a:chOff x="0" y="929"/>
            <a:chExt cx="14401" cy="8748"/>
          </a:xfrm>
        </p:grpSpPr>
        <p:grpSp>
          <p:nvGrpSpPr>
            <p:cNvPr id="37" name="组合 36"/>
            <p:cNvGrpSpPr/>
            <p:nvPr/>
          </p:nvGrpSpPr>
          <p:grpSpPr>
            <a:xfrm>
              <a:off x="0" y="4892"/>
              <a:ext cx="14401" cy="4785"/>
              <a:chOff x="0" y="0"/>
              <a:chExt cx="14401" cy="4785"/>
            </a:xfrm>
          </p:grpSpPr>
          <p:pic>
            <p:nvPicPr>
              <p:cNvPr id="38" name="图片 37"/>
              <p:cNvPicPr>
                <a:picLocks noChangeAspect="1"/>
              </p:cNvPicPr>
              <p:nvPr/>
            </p:nvPicPr>
            <p:blipFill rotWithShape="1">
              <a:blip r:embed="rId3" cstate="screen"/>
              <a:srcRect t="16751"/>
              <a:stretch>
                <a:fillRect/>
              </a:stretch>
            </p:blipFill>
            <p:spPr>
              <a:xfrm>
                <a:off x="0" y="0"/>
                <a:ext cx="14400" cy="4785"/>
              </a:xfrm>
              <a:prstGeom prst="rect">
                <a:avLst/>
              </a:prstGeom>
            </p:spPr>
          </p:pic>
          <p:pic>
            <p:nvPicPr>
              <p:cNvPr id="39" name="图片 38"/>
              <p:cNvPicPr>
                <a:picLocks noChangeAspect="1"/>
              </p:cNvPicPr>
              <p:nvPr/>
            </p:nvPicPr>
            <p:blipFill rotWithShape="1">
              <a:blip r:embed="rId3" cstate="screen"/>
              <a:srcRect t="16751"/>
              <a:stretch>
                <a:fillRect/>
              </a:stretch>
            </p:blipFill>
            <p:spPr>
              <a:xfrm flipH="1">
                <a:off x="1" y="0"/>
                <a:ext cx="14400" cy="4785"/>
              </a:xfrm>
              <a:prstGeom prst="rect">
                <a:avLst/>
              </a:prstGeom>
            </p:spPr>
          </p:pic>
        </p:grpSp>
        <p:pic>
          <p:nvPicPr>
            <p:cNvPr id="8" name="图片 7" descr="图层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52" y="929"/>
              <a:ext cx="891" cy="889"/>
            </a:xfrm>
            <a:prstGeom prst="rect">
              <a:avLst/>
            </a:prstGeom>
          </p:spPr>
        </p:pic>
      </p:grpSp>
      <p:grpSp>
        <p:nvGrpSpPr>
          <p:cNvPr id="58" name="组合 57"/>
          <p:cNvGrpSpPr/>
          <p:nvPr/>
        </p:nvGrpSpPr>
        <p:grpSpPr>
          <a:xfrm>
            <a:off x="1888067" y="998221"/>
            <a:ext cx="8930640" cy="5859780"/>
            <a:chOff x="6380" y="1309"/>
            <a:chExt cx="7586" cy="6347"/>
          </a:xfrm>
        </p:grpSpPr>
        <p:sp>
          <p:nvSpPr>
            <p:cNvPr id="57" name="云形 56"/>
            <p:cNvSpPr/>
            <p:nvPr/>
          </p:nvSpPr>
          <p:spPr>
            <a:xfrm>
              <a:off x="6580" y="1509"/>
              <a:ext cx="7386" cy="6147"/>
            </a:xfrm>
            <a:prstGeom prst="cloud">
              <a:avLst/>
            </a:prstGeom>
            <a:solidFill>
              <a:srgbClr val="63C0B4"/>
            </a:solidFill>
            <a:ln w="12700" cmpd="sng">
              <a:solidFill>
                <a:srgbClr val="843C0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>
                <a:defRPr/>
              </a:pPr>
              <a:endParaRPr lang="zh-CN" altLang="en-US" sz="2400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5" name="云形 54"/>
            <p:cNvSpPr/>
            <p:nvPr/>
          </p:nvSpPr>
          <p:spPr>
            <a:xfrm>
              <a:off x="6380" y="1309"/>
              <a:ext cx="7386" cy="6147"/>
            </a:xfrm>
            <a:prstGeom prst="cloud">
              <a:avLst/>
            </a:prstGeom>
            <a:solidFill>
              <a:schemeClr val="bg1"/>
            </a:solidFill>
            <a:ln w="12700" cmpd="sng">
              <a:solidFill>
                <a:srgbClr val="843C0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>
                <a:defRPr/>
              </a:pPr>
              <a:endParaRPr lang="zh-CN" altLang="en-US" sz="2400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9733277" y="0"/>
            <a:ext cx="2453640" cy="24536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083" y="0"/>
            <a:ext cx="2453640" cy="24536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EBB436A-930C-4751-9642-4A3DECA70D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t="18600" r="526" b="51863"/>
          <a:stretch>
            <a:fillRect/>
          </a:stretch>
        </p:blipFill>
        <p:spPr>
          <a:xfrm>
            <a:off x="3412736" y="2631522"/>
            <a:ext cx="5645851" cy="1204265"/>
          </a:xfrm>
          <a:custGeom>
            <a:avLst/>
            <a:gdLst/>
            <a:ahLst/>
            <a:cxnLst/>
            <a:rect l="l" t="t" r="r" b="b"/>
            <a:pathLst>
              <a:path w="4234388" h="903199">
                <a:moveTo>
                  <a:pt x="3631692" y="790728"/>
                </a:moveTo>
                <a:cubicBezTo>
                  <a:pt x="3639922" y="790728"/>
                  <a:pt x="3647808" y="792213"/>
                  <a:pt x="3655352" y="795185"/>
                </a:cubicBezTo>
                <a:cubicBezTo>
                  <a:pt x="3662896" y="798157"/>
                  <a:pt x="3669640" y="802272"/>
                  <a:pt x="3675583" y="807530"/>
                </a:cubicBezTo>
                <a:cubicBezTo>
                  <a:pt x="3681527" y="812787"/>
                  <a:pt x="3686327" y="818960"/>
                  <a:pt x="3689985" y="826046"/>
                </a:cubicBezTo>
                <a:cubicBezTo>
                  <a:pt x="3693643" y="833133"/>
                  <a:pt x="3695471" y="840562"/>
                  <a:pt x="3695471" y="848335"/>
                </a:cubicBezTo>
                <a:cubicBezTo>
                  <a:pt x="3695471" y="857479"/>
                  <a:pt x="3693186" y="865823"/>
                  <a:pt x="3688613" y="873366"/>
                </a:cubicBezTo>
                <a:cubicBezTo>
                  <a:pt x="3684042" y="880910"/>
                  <a:pt x="3678327" y="887197"/>
                  <a:pt x="3671469" y="892226"/>
                </a:cubicBezTo>
                <a:cubicBezTo>
                  <a:pt x="3665982" y="895884"/>
                  <a:pt x="3660153" y="898627"/>
                  <a:pt x="3653981" y="900456"/>
                </a:cubicBezTo>
                <a:cubicBezTo>
                  <a:pt x="3647808" y="902284"/>
                  <a:pt x="3641522" y="903199"/>
                  <a:pt x="3635121" y="903199"/>
                </a:cubicBezTo>
                <a:cubicBezTo>
                  <a:pt x="3616376" y="903199"/>
                  <a:pt x="3600831" y="897027"/>
                  <a:pt x="3588487" y="884682"/>
                </a:cubicBezTo>
                <a:cubicBezTo>
                  <a:pt x="3577971" y="874167"/>
                  <a:pt x="3572713" y="861594"/>
                  <a:pt x="3572713" y="846963"/>
                </a:cubicBezTo>
                <a:cubicBezTo>
                  <a:pt x="3572713" y="830961"/>
                  <a:pt x="3579114" y="817245"/>
                  <a:pt x="3591916" y="805815"/>
                </a:cubicBezTo>
                <a:cubicBezTo>
                  <a:pt x="3603803" y="795757"/>
                  <a:pt x="3617062" y="790728"/>
                  <a:pt x="3631692" y="790728"/>
                </a:cubicBezTo>
                <a:close/>
                <a:moveTo>
                  <a:pt x="2976601" y="436169"/>
                </a:moveTo>
                <a:cubicBezTo>
                  <a:pt x="2969743" y="436169"/>
                  <a:pt x="2964485" y="437998"/>
                  <a:pt x="2960827" y="441655"/>
                </a:cubicBezTo>
                <a:cubicBezTo>
                  <a:pt x="2958541" y="444399"/>
                  <a:pt x="2956941" y="448285"/>
                  <a:pt x="2956027" y="453314"/>
                </a:cubicBezTo>
                <a:cubicBezTo>
                  <a:pt x="2955112" y="458343"/>
                  <a:pt x="2954655" y="463372"/>
                  <a:pt x="2954655" y="468402"/>
                </a:cubicBezTo>
                <a:cubicBezTo>
                  <a:pt x="2954655" y="474802"/>
                  <a:pt x="2955112" y="480860"/>
                  <a:pt x="2956027" y="486575"/>
                </a:cubicBezTo>
                <a:cubicBezTo>
                  <a:pt x="2956941" y="492290"/>
                  <a:pt x="2957855" y="496291"/>
                  <a:pt x="2958770" y="498577"/>
                </a:cubicBezTo>
                <a:cubicBezTo>
                  <a:pt x="2961970" y="504978"/>
                  <a:pt x="2969286" y="508178"/>
                  <a:pt x="2980716" y="508178"/>
                </a:cubicBezTo>
                <a:cubicBezTo>
                  <a:pt x="2985745" y="508178"/>
                  <a:pt x="2990774" y="507492"/>
                  <a:pt x="2995803" y="506121"/>
                </a:cubicBezTo>
                <a:cubicBezTo>
                  <a:pt x="3000832" y="504749"/>
                  <a:pt x="3005176" y="502692"/>
                  <a:pt x="3008833" y="499948"/>
                </a:cubicBezTo>
                <a:cubicBezTo>
                  <a:pt x="3012948" y="496748"/>
                  <a:pt x="3016377" y="492176"/>
                  <a:pt x="3019120" y="486232"/>
                </a:cubicBezTo>
                <a:cubicBezTo>
                  <a:pt x="3021864" y="480289"/>
                  <a:pt x="3023235" y="474802"/>
                  <a:pt x="3023235" y="469773"/>
                </a:cubicBezTo>
                <a:cubicBezTo>
                  <a:pt x="3023235" y="464744"/>
                  <a:pt x="3021749" y="460172"/>
                  <a:pt x="3018778" y="456057"/>
                </a:cubicBezTo>
                <a:cubicBezTo>
                  <a:pt x="3015806" y="451942"/>
                  <a:pt x="3011920" y="448399"/>
                  <a:pt x="3007119" y="445427"/>
                </a:cubicBezTo>
                <a:cubicBezTo>
                  <a:pt x="3002318" y="442455"/>
                  <a:pt x="2997175" y="440169"/>
                  <a:pt x="2991688" y="438569"/>
                </a:cubicBezTo>
                <a:cubicBezTo>
                  <a:pt x="2986202" y="436969"/>
                  <a:pt x="2981173" y="436169"/>
                  <a:pt x="2976601" y="436169"/>
                </a:cubicBezTo>
                <a:close/>
                <a:moveTo>
                  <a:pt x="584073" y="414223"/>
                </a:moveTo>
                <a:cubicBezTo>
                  <a:pt x="579044" y="414223"/>
                  <a:pt x="574243" y="415938"/>
                  <a:pt x="569671" y="419367"/>
                </a:cubicBezTo>
                <a:cubicBezTo>
                  <a:pt x="565099" y="422796"/>
                  <a:pt x="562813" y="427482"/>
                  <a:pt x="562813" y="433426"/>
                </a:cubicBezTo>
                <a:lnTo>
                  <a:pt x="562813" y="437541"/>
                </a:lnTo>
                <a:cubicBezTo>
                  <a:pt x="563728" y="443027"/>
                  <a:pt x="566014" y="446913"/>
                  <a:pt x="569671" y="449199"/>
                </a:cubicBezTo>
                <a:cubicBezTo>
                  <a:pt x="573329" y="451485"/>
                  <a:pt x="577215" y="452628"/>
                  <a:pt x="581330" y="452628"/>
                </a:cubicBezTo>
                <a:cubicBezTo>
                  <a:pt x="586359" y="452628"/>
                  <a:pt x="591274" y="451028"/>
                  <a:pt x="596075" y="447828"/>
                </a:cubicBezTo>
                <a:cubicBezTo>
                  <a:pt x="600875" y="444627"/>
                  <a:pt x="603276" y="440055"/>
                  <a:pt x="603276" y="434112"/>
                </a:cubicBezTo>
                <a:cubicBezTo>
                  <a:pt x="603276" y="433197"/>
                  <a:pt x="602818" y="430911"/>
                  <a:pt x="601904" y="427254"/>
                </a:cubicBezTo>
                <a:cubicBezTo>
                  <a:pt x="598704" y="418567"/>
                  <a:pt x="592760" y="414223"/>
                  <a:pt x="584073" y="414223"/>
                </a:cubicBezTo>
                <a:close/>
                <a:moveTo>
                  <a:pt x="571729" y="284607"/>
                </a:moveTo>
                <a:cubicBezTo>
                  <a:pt x="586359" y="284607"/>
                  <a:pt x="601218" y="285293"/>
                  <a:pt x="616306" y="286665"/>
                </a:cubicBezTo>
                <a:cubicBezTo>
                  <a:pt x="651510" y="289865"/>
                  <a:pt x="683400" y="297180"/>
                  <a:pt x="711975" y="308610"/>
                </a:cubicBezTo>
                <a:cubicBezTo>
                  <a:pt x="740550" y="320040"/>
                  <a:pt x="763067" y="337414"/>
                  <a:pt x="779526" y="360731"/>
                </a:cubicBezTo>
                <a:cubicBezTo>
                  <a:pt x="795528" y="383591"/>
                  <a:pt x="803529" y="409651"/>
                  <a:pt x="803529" y="438912"/>
                </a:cubicBezTo>
                <a:cubicBezTo>
                  <a:pt x="803529" y="452171"/>
                  <a:pt x="801929" y="464515"/>
                  <a:pt x="798728" y="475945"/>
                </a:cubicBezTo>
                <a:cubicBezTo>
                  <a:pt x="795071" y="490119"/>
                  <a:pt x="789242" y="503492"/>
                  <a:pt x="781241" y="516065"/>
                </a:cubicBezTo>
                <a:cubicBezTo>
                  <a:pt x="773240" y="528638"/>
                  <a:pt x="763524" y="539496"/>
                  <a:pt x="752094" y="548640"/>
                </a:cubicBezTo>
                <a:cubicBezTo>
                  <a:pt x="763981" y="563728"/>
                  <a:pt x="775297" y="581444"/>
                  <a:pt x="786041" y="601790"/>
                </a:cubicBezTo>
                <a:cubicBezTo>
                  <a:pt x="796786" y="622135"/>
                  <a:pt x="802843" y="643281"/>
                  <a:pt x="804215" y="665226"/>
                </a:cubicBezTo>
                <a:lnTo>
                  <a:pt x="804215" y="673456"/>
                </a:lnTo>
                <a:cubicBezTo>
                  <a:pt x="804215" y="699059"/>
                  <a:pt x="797243" y="721233"/>
                  <a:pt x="783298" y="739978"/>
                </a:cubicBezTo>
                <a:cubicBezTo>
                  <a:pt x="769354" y="758724"/>
                  <a:pt x="751637" y="770382"/>
                  <a:pt x="730149" y="774954"/>
                </a:cubicBezTo>
                <a:cubicBezTo>
                  <a:pt x="723291" y="776326"/>
                  <a:pt x="716890" y="777012"/>
                  <a:pt x="710946" y="777012"/>
                </a:cubicBezTo>
                <a:cubicBezTo>
                  <a:pt x="691744" y="777012"/>
                  <a:pt x="674827" y="771868"/>
                  <a:pt x="660197" y="761581"/>
                </a:cubicBezTo>
                <a:cubicBezTo>
                  <a:pt x="645567" y="751294"/>
                  <a:pt x="634137" y="740207"/>
                  <a:pt x="625907" y="728320"/>
                </a:cubicBezTo>
                <a:cubicBezTo>
                  <a:pt x="615391" y="713689"/>
                  <a:pt x="608076" y="697459"/>
                  <a:pt x="603961" y="679628"/>
                </a:cubicBezTo>
                <a:cubicBezTo>
                  <a:pt x="599847" y="661797"/>
                  <a:pt x="597561" y="643738"/>
                  <a:pt x="597103" y="625450"/>
                </a:cubicBezTo>
                <a:cubicBezTo>
                  <a:pt x="597103" y="619049"/>
                  <a:pt x="596646" y="613105"/>
                  <a:pt x="595732" y="607619"/>
                </a:cubicBezTo>
                <a:cubicBezTo>
                  <a:pt x="594817" y="602133"/>
                  <a:pt x="592303" y="598018"/>
                  <a:pt x="588188" y="595275"/>
                </a:cubicBezTo>
                <a:cubicBezTo>
                  <a:pt x="585902" y="593903"/>
                  <a:pt x="584073" y="593217"/>
                  <a:pt x="582702" y="593217"/>
                </a:cubicBezTo>
                <a:cubicBezTo>
                  <a:pt x="579501" y="593217"/>
                  <a:pt x="577215" y="594932"/>
                  <a:pt x="575844" y="598361"/>
                </a:cubicBezTo>
                <a:cubicBezTo>
                  <a:pt x="574472" y="601790"/>
                  <a:pt x="573786" y="605333"/>
                  <a:pt x="573786" y="608991"/>
                </a:cubicBezTo>
                <a:cubicBezTo>
                  <a:pt x="573786" y="618135"/>
                  <a:pt x="574358" y="626936"/>
                  <a:pt x="575501" y="635394"/>
                </a:cubicBezTo>
                <a:cubicBezTo>
                  <a:pt x="576644" y="643852"/>
                  <a:pt x="577215" y="652425"/>
                  <a:pt x="577215" y="661111"/>
                </a:cubicBezTo>
                <a:cubicBezTo>
                  <a:pt x="577215" y="662940"/>
                  <a:pt x="577101" y="664540"/>
                  <a:pt x="576872" y="665912"/>
                </a:cubicBezTo>
                <a:cubicBezTo>
                  <a:pt x="576644" y="667284"/>
                  <a:pt x="576529" y="668884"/>
                  <a:pt x="576529" y="670713"/>
                </a:cubicBezTo>
                <a:cubicBezTo>
                  <a:pt x="575615" y="692658"/>
                  <a:pt x="569786" y="712318"/>
                  <a:pt x="559042" y="729691"/>
                </a:cubicBezTo>
                <a:cubicBezTo>
                  <a:pt x="548297" y="747065"/>
                  <a:pt x="534238" y="759638"/>
                  <a:pt x="516865" y="767410"/>
                </a:cubicBezTo>
                <a:cubicBezTo>
                  <a:pt x="503606" y="772897"/>
                  <a:pt x="491033" y="775640"/>
                  <a:pt x="479146" y="775640"/>
                </a:cubicBezTo>
                <a:cubicBezTo>
                  <a:pt x="460858" y="775640"/>
                  <a:pt x="444284" y="770725"/>
                  <a:pt x="429425" y="760895"/>
                </a:cubicBezTo>
                <a:cubicBezTo>
                  <a:pt x="414566" y="751065"/>
                  <a:pt x="403251" y="739750"/>
                  <a:pt x="395478" y="726948"/>
                </a:cubicBezTo>
                <a:cubicBezTo>
                  <a:pt x="386334" y="711861"/>
                  <a:pt x="380276" y="695401"/>
                  <a:pt x="377305" y="677571"/>
                </a:cubicBezTo>
                <a:cubicBezTo>
                  <a:pt x="374333" y="659740"/>
                  <a:pt x="372618" y="641909"/>
                  <a:pt x="372161" y="624078"/>
                </a:cubicBezTo>
                <a:lnTo>
                  <a:pt x="372161" y="608991"/>
                </a:lnTo>
                <a:cubicBezTo>
                  <a:pt x="372161" y="587959"/>
                  <a:pt x="372618" y="567157"/>
                  <a:pt x="373533" y="546583"/>
                </a:cubicBezTo>
                <a:cubicBezTo>
                  <a:pt x="374447" y="526009"/>
                  <a:pt x="375361" y="505206"/>
                  <a:pt x="376276" y="484175"/>
                </a:cubicBezTo>
                <a:cubicBezTo>
                  <a:pt x="376733" y="468630"/>
                  <a:pt x="377305" y="453085"/>
                  <a:pt x="377990" y="437541"/>
                </a:cubicBezTo>
                <a:cubicBezTo>
                  <a:pt x="378676" y="421996"/>
                  <a:pt x="381305" y="406908"/>
                  <a:pt x="385877" y="392278"/>
                </a:cubicBezTo>
                <a:cubicBezTo>
                  <a:pt x="390906" y="375819"/>
                  <a:pt x="398564" y="360502"/>
                  <a:pt x="408851" y="346329"/>
                </a:cubicBezTo>
                <a:cubicBezTo>
                  <a:pt x="419138" y="332156"/>
                  <a:pt x="431597" y="320497"/>
                  <a:pt x="446227" y="311353"/>
                </a:cubicBezTo>
                <a:cubicBezTo>
                  <a:pt x="462229" y="301752"/>
                  <a:pt x="481089" y="294894"/>
                  <a:pt x="502806" y="290779"/>
                </a:cubicBezTo>
                <a:cubicBezTo>
                  <a:pt x="524523" y="286665"/>
                  <a:pt x="547497" y="284607"/>
                  <a:pt x="571729" y="284607"/>
                </a:cubicBezTo>
                <a:close/>
                <a:moveTo>
                  <a:pt x="3648837" y="279807"/>
                </a:moveTo>
                <a:cubicBezTo>
                  <a:pt x="3657524" y="279807"/>
                  <a:pt x="3666211" y="280035"/>
                  <a:pt x="3674897" y="280492"/>
                </a:cubicBezTo>
                <a:cubicBezTo>
                  <a:pt x="3683584" y="280950"/>
                  <a:pt x="3692271" y="281864"/>
                  <a:pt x="3700958" y="283236"/>
                </a:cubicBezTo>
                <a:cubicBezTo>
                  <a:pt x="3710559" y="284607"/>
                  <a:pt x="3720046" y="286665"/>
                  <a:pt x="3729418" y="289408"/>
                </a:cubicBezTo>
                <a:cubicBezTo>
                  <a:pt x="3738791" y="292151"/>
                  <a:pt x="3747592" y="296037"/>
                  <a:pt x="3755822" y="301066"/>
                </a:cubicBezTo>
                <a:cubicBezTo>
                  <a:pt x="3766337" y="307467"/>
                  <a:pt x="3774681" y="316154"/>
                  <a:pt x="3780854" y="327127"/>
                </a:cubicBezTo>
                <a:cubicBezTo>
                  <a:pt x="3787026" y="338100"/>
                  <a:pt x="3790569" y="349530"/>
                  <a:pt x="3791484" y="361417"/>
                </a:cubicBezTo>
                <a:cubicBezTo>
                  <a:pt x="3791484" y="362331"/>
                  <a:pt x="3791598" y="363017"/>
                  <a:pt x="3791826" y="363474"/>
                </a:cubicBezTo>
                <a:cubicBezTo>
                  <a:pt x="3792055" y="363931"/>
                  <a:pt x="3792169" y="364617"/>
                  <a:pt x="3792169" y="365532"/>
                </a:cubicBezTo>
                <a:cubicBezTo>
                  <a:pt x="3792169" y="374676"/>
                  <a:pt x="3790341" y="383705"/>
                  <a:pt x="3786683" y="392621"/>
                </a:cubicBezTo>
                <a:cubicBezTo>
                  <a:pt x="3783025" y="401536"/>
                  <a:pt x="3778110" y="409423"/>
                  <a:pt x="3771938" y="416281"/>
                </a:cubicBezTo>
                <a:cubicBezTo>
                  <a:pt x="3765766" y="423139"/>
                  <a:pt x="3758336" y="428625"/>
                  <a:pt x="3749650" y="432740"/>
                </a:cubicBezTo>
                <a:cubicBezTo>
                  <a:pt x="3740963" y="436855"/>
                  <a:pt x="3731590" y="438912"/>
                  <a:pt x="3721532" y="438912"/>
                </a:cubicBezTo>
                <a:cubicBezTo>
                  <a:pt x="3720160" y="438912"/>
                  <a:pt x="3718674" y="438912"/>
                  <a:pt x="3717074" y="438912"/>
                </a:cubicBezTo>
                <a:cubicBezTo>
                  <a:pt x="3715474" y="438912"/>
                  <a:pt x="3713760" y="438684"/>
                  <a:pt x="3711931" y="438226"/>
                </a:cubicBezTo>
                <a:cubicBezTo>
                  <a:pt x="3708273" y="437769"/>
                  <a:pt x="3704387" y="437198"/>
                  <a:pt x="3700272" y="436512"/>
                </a:cubicBezTo>
                <a:cubicBezTo>
                  <a:pt x="3696157" y="435826"/>
                  <a:pt x="3692043" y="435483"/>
                  <a:pt x="3687928" y="435483"/>
                </a:cubicBezTo>
                <a:cubicBezTo>
                  <a:pt x="3683356" y="435483"/>
                  <a:pt x="3679355" y="436169"/>
                  <a:pt x="3675926" y="437541"/>
                </a:cubicBezTo>
                <a:cubicBezTo>
                  <a:pt x="3672497" y="438912"/>
                  <a:pt x="3670097" y="441655"/>
                  <a:pt x="3668725" y="445770"/>
                </a:cubicBezTo>
                <a:cubicBezTo>
                  <a:pt x="3667811" y="448513"/>
                  <a:pt x="3667354" y="450342"/>
                  <a:pt x="3667354" y="451257"/>
                </a:cubicBezTo>
                <a:cubicBezTo>
                  <a:pt x="3667354" y="454914"/>
                  <a:pt x="3669068" y="457429"/>
                  <a:pt x="3672497" y="458800"/>
                </a:cubicBezTo>
                <a:cubicBezTo>
                  <a:pt x="3675926" y="460172"/>
                  <a:pt x="3679698" y="460858"/>
                  <a:pt x="3683813" y="460858"/>
                </a:cubicBezTo>
                <a:cubicBezTo>
                  <a:pt x="3687014" y="460858"/>
                  <a:pt x="3689528" y="460629"/>
                  <a:pt x="3691357" y="460172"/>
                </a:cubicBezTo>
                <a:cubicBezTo>
                  <a:pt x="3695014" y="459715"/>
                  <a:pt x="3698443" y="459372"/>
                  <a:pt x="3701644" y="459143"/>
                </a:cubicBezTo>
                <a:cubicBezTo>
                  <a:pt x="3704844" y="458915"/>
                  <a:pt x="3708273" y="458800"/>
                  <a:pt x="3711931" y="458800"/>
                </a:cubicBezTo>
                <a:cubicBezTo>
                  <a:pt x="3715588" y="458800"/>
                  <a:pt x="3719246" y="458915"/>
                  <a:pt x="3722903" y="459143"/>
                </a:cubicBezTo>
                <a:cubicBezTo>
                  <a:pt x="3726561" y="459372"/>
                  <a:pt x="3730219" y="459715"/>
                  <a:pt x="3733876" y="460172"/>
                </a:cubicBezTo>
                <a:cubicBezTo>
                  <a:pt x="3758565" y="462915"/>
                  <a:pt x="3775253" y="473431"/>
                  <a:pt x="3783940" y="491719"/>
                </a:cubicBezTo>
                <a:cubicBezTo>
                  <a:pt x="3788512" y="501320"/>
                  <a:pt x="3790798" y="511836"/>
                  <a:pt x="3790798" y="523266"/>
                </a:cubicBezTo>
                <a:cubicBezTo>
                  <a:pt x="3790798" y="536982"/>
                  <a:pt x="3787369" y="549669"/>
                  <a:pt x="3780511" y="561327"/>
                </a:cubicBezTo>
                <a:cubicBezTo>
                  <a:pt x="3773653" y="572986"/>
                  <a:pt x="3764966" y="581330"/>
                  <a:pt x="3754450" y="586359"/>
                </a:cubicBezTo>
                <a:cubicBezTo>
                  <a:pt x="3746678" y="590017"/>
                  <a:pt x="3737534" y="591846"/>
                  <a:pt x="3727018" y="591846"/>
                </a:cubicBezTo>
                <a:cubicBezTo>
                  <a:pt x="3720618" y="591846"/>
                  <a:pt x="3714217" y="591274"/>
                  <a:pt x="3707816" y="590131"/>
                </a:cubicBezTo>
                <a:cubicBezTo>
                  <a:pt x="3701415" y="588988"/>
                  <a:pt x="3695014" y="587731"/>
                  <a:pt x="3688613" y="586359"/>
                </a:cubicBezTo>
                <a:cubicBezTo>
                  <a:pt x="3686785" y="585902"/>
                  <a:pt x="3684042" y="585673"/>
                  <a:pt x="3680384" y="585673"/>
                </a:cubicBezTo>
                <a:cubicBezTo>
                  <a:pt x="3675812" y="585673"/>
                  <a:pt x="3672040" y="586588"/>
                  <a:pt x="3669068" y="588417"/>
                </a:cubicBezTo>
                <a:cubicBezTo>
                  <a:pt x="3666096" y="590245"/>
                  <a:pt x="3664611" y="593446"/>
                  <a:pt x="3664611" y="598018"/>
                </a:cubicBezTo>
                <a:cubicBezTo>
                  <a:pt x="3664611" y="604419"/>
                  <a:pt x="3666782" y="608876"/>
                  <a:pt x="3671126" y="611391"/>
                </a:cubicBezTo>
                <a:cubicBezTo>
                  <a:pt x="3675469" y="613905"/>
                  <a:pt x="3680612" y="615163"/>
                  <a:pt x="3686556" y="615163"/>
                </a:cubicBezTo>
                <a:cubicBezTo>
                  <a:pt x="3688842" y="615163"/>
                  <a:pt x="3691242" y="615048"/>
                  <a:pt x="3693757" y="614820"/>
                </a:cubicBezTo>
                <a:cubicBezTo>
                  <a:pt x="3696272" y="614591"/>
                  <a:pt x="3698672" y="614248"/>
                  <a:pt x="3700958" y="613791"/>
                </a:cubicBezTo>
                <a:cubicBezTo>
                  <a:pt x="3704158" y="613334"/>
                  <a:pt x="3707359" y="612991"/>
                  <a:pt x="3710559" y="612762"/>
                </a:cubicBezTo>
                <a:cubicBezTo>
                  <a:pt x="3713760" y="612534"/>
                  <a:pt x="3716731" y="612420"/>
                  <a:pt x="3719475" y="612420"/>
                </a:cubicBezTo>
                <a:cubicBezTo>
                  <a:pt x="3740049" y="612420"/>
                  <a:pt x="3756622" y="618020"/>
                  <a:pt x="3769195" y="629222"/>
                </a:cubicBezTo>
                <a:cubicBezTo>
                  <a:pt x="3781768" y="640423"/>
                  <a:pt x="3788054" y="656539"/>
                  <a:pt x="3788054" y="677571"/>
                </a:cubicBezTo>
                <a:cubicBezTo>
                  <a:pt x="3788054" y="678485"/>
                  <a:pt x="3787940" y="679285"/>
                  <a:pt x="3787712" y="679971"/>
                </a:cubicBezTo>
                <a:cubicBezTo>
                  <a:pt x="3787483" y="680657"/>
                  <a:pt x="3787369" y="681457"/>
                  <a:pt x="3787369" y="682371"/>
                </a:cubicBezTo>
                <a:cubicBezTo>
                  <a:pt x="3786454" y="699288"/>
                  <a:pt x="3782111" y="713575"/>
                  <a:pt x="3774338" y="725234"/>
                </a:cubicBezTo>
                <a:cubicBezTo>
                  <a:pt x="3766566" y="736892"/>
                  <a:pt x="3756394" y="746493"/>
                  <a:pt x="3743821" y="754037"/>
                </a:cubicBezTo>
                <a:cubicBezTo>
                  <a:pt x="3731247" y="761581"/>
                  <a:pt x="3716960" y="767067"/>
                  <a:pt x="3700958" y="770496"/>
                </a:cubicBezTo>
                <a:cubicBezTo>
                  <a:pt x="3684956" y="773925"/>
                  <a:pt x="3668039" y="775640"/>
                  <a:pt x="3650209" y="775640"/>
                </a:cubicBezTo>
                <a:cubicBezTo>
                  <a:pt x="3633292" y="775640"/>
                  <a:pt x="3616376" y="774268"/>
                  <a:pt x="3599460" y="771525"/>
                </a:cubicBezTo>
                <a:cubicBezTo>
                  <a:pt x="3585744" y="769239"/>
                  <a:pt x="3572142" y="765696"/>
                  <a:pt x="3558654" y="760895"/>
                </a:cubicBezTo>
                <a:cubicBezTo>
                  <a:pt x="3545167" y="756095"/>
                  <a:pt x="3533166" y="749122"/>
                  <a:pt x="3522650" y="739978"/>
                </a:cubicBezTo>
                <a:cubicBezTo>
                  <a:pt x="3510305" y="729463"/>
                  <a:pt x="3500590" y="715861"/>
                  <a:pt x="3493504" y="699173"/>
                </a:cubicBezTo>
                <a:cubicBezTo>
                  <a:pt x="3486417" y="682485"/>
                  <a:pt x="3480930" y="664197"/>
                  <a:pt x="3477044" y="644309"/>
                </a:cubicBezTo>
                <a:cubicBezTo>
                  <a:pt x="3473158" y="624421"/>
                  <a:pt x="3470644" y="603276"/>
                  <a:pt x="3469500" y="580873"/>
                </a:cubicBezTo>
                <a:cubicBezTo>
                  <a:pt x="3468357" y="558470"/>
                  <a:pt x="3467786" y="536067"/>
                  <a:pt x="3467786" y="513664"/>
                </a:cubicBezTo>
                <a:lnTo>
                  <a:pt x="3467786" y="473888"/>
                </a:lnTo>
                <a:cubicBezTo>
                  <a:pt x="3468243" y="439141"/>
                  <a:pt x="3471787" y="407823"/>
                  <a:pt x="3478416" y="379933"/>
                </a:cubicBezTo>
                <a:cubicBezTo>
                  <a:pt x="3485045" y="352044"/>
                  <a:pt x="3498876" y="329870"/>
                  <a:pt x="3519907" y="313411"/>
                </a:cubicBezTo>
                <a:cubicBezTo>
                  <a:pt x="3534537" y="301524"/>
                  <a:pt x="3553282" y="292951"/>
                  <a:pt x="3576142" y="287693"/>
                </a:cubicBezTo>
                <a:cubicBezTo>
                  <a:pt x="3599002" y="282435"/>
                  <a:pt x="3623234" y="279807"/>
                  <a:pt x="3648837" y="279807"/>
                </a:cubicBezTo>
                <a:close/>
                <a:moveTo>
                  <a:pt x="1877187" y="279807"/>
                </a:moveTo>
                <a:cubicBezTo>
                  <a:pt x="1885874" y="279807"/>
                  <a:pt x="1894561" y="280035"/>
                  <a:pt x="1903248" y="280492"/>
                </a:cubicBezTo>
                <a:cubicBezTo>
                  <a:pt x="1911934" y="280950"/>
                  <a:pt x="1920621" y="281864"/>
                  <a:pt x="1929308" y="283236"/>
                </a:cubicBezTo>
                <a:cubicBezTo>
                  <a:pt x="1938909" y="284607"/>
                  <a:pt x="1948396" y="286665"/>
                  <a:pt x="1957769" y="289408"/>
                </a:cubicBezTo>
                <a:cubicBezTo>
                  <a:pt x="1967141" y="292151"/>
                  <a:pt x="1975942" y="296037"/>
                  <a:pt x="1984172" y="301066"/>
                </a:cubicBezTo>
                <a:cubicBezTo>
                  <a:pt x="1994688" y="307467"/>
                  <a:pt x="2003031" y="316154"/>
                  <a:pt x="2009204" y="327127"/>
                </a:cubicBezTo>
                <a:cubicBezTo>
                  <a:pt x="2015376" y="338100"/>
                  <a:pt x="2018919" y="349530"/>
                  <a:pt x="2019834" y="361417"/>
                </a:cubicBezTo>
                <a:cubicBezTo>
                  <a:pt x="2019834" y="362331"/>
                  <a:pt x="2019948" y="363017"/>
                  <a:pt x="2020176" y="363474"/>
                </a:cubicBezTo>
                <a:cubicBezTo>
                  <a:pt x="2020405" y="363931"/>
                  <a:pt x="2020519" y="364617"/>
                  <a:pt x="2020519" y="365532"/>
                </a:cubicBezTo>
                <a:cubicBezTo>
                  <a:pt x="2020519" y="374676"/>
                  <a:pt x="2018691" y="383705"/>
                  <a:pt x="2015033" y="392621"/>
                </a:cubicBezTo>
                <a:cubicBezTo>
                  <a:pt x="2011375" y="401536"/>
                  <a:pt x="2006460" y="409423"/>
                  <a:pt x="2000288" y="416281"/>
                </a:cubicBezTo>
                <a:cubicBezTo>
                  <a:pt x="1994116" y="423139"/>
                  <a:pt x="1986687" y="428625"/>
                  <a:pt x="1978000" y="432740"/>
                </a:cubicBezTo>
                <a:cubicBezTo>
                  <a:pt x="1969313" y="436855"/>
                  <a:pt x="1959940" y="438912"/>
                  <a:pt x="1949882" y="438912"/>
                </a:cubicBezTo>
                <a:cubicBezTo>
                  <a:pt x="1948510" y="438912"/>
                  <a:pt x="1947025" y="438912"/>
                  <a:pt x="1945424" y="438912"/>
                </a:cubicBezTo>
                <a:cubicBezTo>
                  <a:pt x="1943824" y="438912"/>
                  <a:pt x="1942110" y="438684"/>
                  <a:pt x="1940281" y="438226"/>
                </a:cubicBezTo>
                <a:cubicBezTo>
                  <a:pt x="1936623" y="437769"/>
                  <a:pt x="1932737" y="437198"/>
                  <a:pt x="1928622" y="436512"/>
                </a:cubicBezTo>
                <a:cubicBezTo>
                  <a:pt x="1924507" y="435826"/>
                  <a:pt x="1920393" y="435483"/>
                  <a:pt x="1916278" y="435483"/>
                </a:cubicBezTo>
                <a:cubicBezTo>
                  <a:pt x="1911706" y="435483"/>
                  <a:pt x="1907705" y="436169"/>
                  <a:pt x="1904276" y="437541"/>
                </a:cubicBezTo>
                <a:cubicBezTo>
                  <a:pt x="1900847" y="438912"/>
                  <a:pt x="1898447" y="441655"/>
                  <a:pt x="1897075" y="445770"/>
                </a:cubicBezTo>
                <a:cubicBezTo>
                  <a:pt x="1896161" y="448513"/>
                  <a:pt x="1895704" y="450342"/>
                  <a:pt x="1895704" y="451257"/>
                </a:cubicBezTo>
                <a:cubicBezTo>
                  <a:pt x="1895704" y="454914"/>
                  <a:pt x="1897418" y="457429"/>
                  <a:pt x="1900847" y="458800"/>
                </a:cubicBezTo>
                <a:cubicBezTo>
                  <a:pt x="1904276" y="460172"/>
                  <a:pt x="1908048" y="460858"/>
                  <a:pt x="1912163" y="460858"/>
                </a:cubicBezTo>
                <a:cubicBezTo>
                  <a:pt x="1915363" y="460858"/>
                  <a:pt x="1917878" y="460629"/>
                  <a:pt x="1919707" y="460172"/>
                </a:cubicBezTo>
                <a:cubicBezTo>
                  <a:pt x="1923364" y="459715"/>
                  <a:pt x="1926794" y="459372"/>
                  <a:pt x="1929994" y="459143"/>
                </a:cubicBezTo>
                <a:cubicBezTo>
                  <a:pt x="1933194" y="458915"/>
                  <a:pt x="1936623" y="458800"/>
                  <a:pt x="1940281" y="458800"/>
                </a:cubicBezTo>
                <a:cubicBezTo>
                  <a:pt x="1943938" y="458800"/>
                  <a:pt x="1947596" y="458915"/>
                  <a:pt x="1951254" y="459143"/>
                </a:cubicBezTo>
                <a:cubicBezTo>
                  <a:pt x="1954911" y="459372"/>
                  <a:pt x="1958569" y="459715"/>
                  <a:pt x="1962226" y="460172"/>
                </a:cubicBezTo>
                <a:cubicBezTo>
                  <a:pt x="1986915" y="462915"/>
                  <a:pt x="2003603" y="473431"/>
                  <a:pt x="2012290" y="491719"/>
                </a:cubicBezTo>
                <a:cubicBezTo>
                  <a:pt x="2016862" y="501320"/>
                  <a:pt x="2019148" y="511836"/>
                  <a:pt x="2019148" y="523266"/>
                </a:cubicBezTo>
                <a:cubicBezTo>
                  <a:pt x="2019148" y="536982"/>
                  <a:pt x="2015719" y="549669"/>
                  <a:pt x="2008861" y="561327"/>
                </a:cubicBezTo>
                <a:cubicBezTo>
                  <a:pt x="2002003" y="572986"/>
                  <a:pt x="1993316" y="581330"/>
                  <a:pt x="1982800" y="586359"/>
                </a:cubicBezTo>
                <a:cubicBezTo>
                  <a:pt x="1975028" y="590017"/>
                  <a:pt x="1965884" y="591846"/>
                  <a:pt x="1955368" y="591846"/>
                </a:cubicBezTo>
                <a:cubicBezTo>
                  <a:pt x="1948968" y="591846"/>
                  <a:pt x="1942567" y="591274"/>
                  <a:pt x="1936166" y="590131"/>
                </a:cubicBezTo>
                <a:cubicBezTo>
                  <a:pt x="1929765" y="588988"/>
                  <a:pt x="1923365" y="587731"/>
                  <a:pt x="1916964" y="586359"/>
                </a:cubicBezTo>
                <a:cubicBezTo>
                  <a:pt x="1915135" y="585902"/>
                  <a:pt x="1912392" y="585673"/>
                  <a:pt x="1908734" y="585673"/>
                </a:cubicBezTo>
                <a:cubicBezTo>
                  <a:pt x="1904162" y="585673"/>
                  <a:pt x="1900390" y="586588"/>
                  <a:pt x="1897418" y="588417"/>
                </a:cubicBezTo>
                <a:cubicBezTo>
                  <a:pt x="1894447" y="590245"/>
                  <a:pt x="1892961" y="593446"/>
                  <a:pt x="1892961" y="598018"/>
                </a:cubicBezTo>
                <a:cubicBezTo>
                  <a:pt x="1892961" y="604419"/>
                  <a:pt x="1895132" y="608876"/>
                  <a:pt x="1899476" y="611391"/>
                </a:cubicBezTo>
                <a:cubicBezTo>
                  <a:pt x="1903819" y="613905"/>
                  <a:pt x="1908963" y="615163"/>
                  <a:pt x="1914906" y="615163"/>
                </a:cubicBezTo>
                <a:cubicBezTo>
                  <a:pt x="1917192" y="615163"/>
                  <a:pt x="1919593" y="615048"/>
                  <a:pt x="1922107" y="614820"/>
                </a:cubicBezTo>
                <a:cubicBezTo>
                  <a:pt x="1924622" y="614591"/>
                  <a:pt x="1927022" y="614248"/>
                  <a:pt x="1929308" y="613791"/>
                </a:cubicBezTo>
                <a:cubicBezTo>
                  <a:pt x="1932508" y="613334"/>
                  <a:pt x="1935709" y="612991"/>
                  <a:pt x="1938909" y="612762"/>
                </a:cubicBezTo>
                <a:cubicBezTo>
                  <a:pt x="1942110" y="612534"/>
                  <a:pt x="1945081" y="612420"/>
                  <a:pt x="1947825" y="612420"/>
                </a:cubicBezTo>
                <a:cubicBezTo>
                  <a:pt x="1968399" y="612420"/>
                  <a:pt x="1984972" y="618020"/>
                  <a:pt x="1997545" y="629222"/>
                </a:cubicBezTo>
                <a:cubicBezTo>
                  <a:pt x="2010118" y="640423"/>
                  <a:pt x="2016405" y="656539"/>
                  <a:pt x="2016405" y="677571"/>
                </a:cubicBezTo>
                <a:cubicBezTo>
                  <a:pt x="2016405" y="678485"/>
                  <a:pt x="2016290" y="679285"/>
                  <a:pt x="2016062" y="679971"/>
                </a:cubicBezTo>
                <a:cubicBezTo>
                  <a:pt x="2015833" y="680657"/>
                  <a:pt x="2015719" y="681457"/>
                  <a:pt x="2015719" y="682371"/>
                </a:cubicBezTo>
                <a:cubicBezTo>
                  <a:pt x="2014804" y="699288"/>
                  <a:pt x="2010461" y="713575"/>
                  <a:pt x="2002689" y="725234"/>
                </a:cubicBezTo>
                <a:cubicBezTo>
                  <a:pt x="1994916" y="736892"/>
                  <a:pt x="1984744" y="746493"/>
                  <a:pt x="1972171" y="754037"/>
                </a:cubicBezTo>
                <a:cubicBezTo>
                  <a:pt x="1959597" y="761581"/>
                  <a:pt x="1945310" y="767067"/>
                  <a:pt x="1929308" y="770496"/>
                </a:cubicBezTo>
                <a:cubicBezTo>
                  <a:pt x="1913306" y="773925"/>
                  <a:pt x="1896390" y="775640"/>
                  <a:pt x="1878559" y="775640"/>
                </a:cubicBezTo>
                <a:cubicBezTo>
                  <a:pt x="1861642" y="775640"/>
                  <a:pt x="1844726" y="774268"/>
                  <a:pt x="1827810" y="771525"/>
                </a:cubicBezTo>
                <a:cubicBezTo>
                  <a:pt x="1814094" y="769239"/>
                  <a:pt x="1800492" y="765696"/>
                  <a:pt x="1787005" y="760895"/>
                </a:cubicBezTo>
                <a:cubicBezTo>
                  <a:pt x="1773517" y="756095"/>
                  <a:pt x="1761516" y="749122"/>
                  <a:pt x="1751000" y="739978"/>
                </a:cubicBezTo>
                <a:cubicBezTo>
                  <a:pt x="1738656" y="729463"/>
                  <a:pt x="1728940" y="715861"/>
                  <a:pt x="1721854" y="699173"/>
                </a:cubicBezTo>
                <a:cubicBezTo>
                  <a:pt x="1714767" y="682485"/>
                  <a:pt x="1709281" y="664197"/>
                  <a:pt x="1705394" y="644309"/>
                </a:cubicBezTo>
                <a:cubicBezTo>
                  <a:pt x="1701508" y="624421"/>
                  <a:pt x="1698994" y="603276"/>
                  <a:pt x="1697851" y="580873"/>
                </a:cubicBezTo>
                <a:cubicBezTo>
                  <a:pt x="1696707" y="558470"/>
                  <a:pt x="1696136" y="536067"/>
                  <a:pt x="1696136" y="513664"/>
                </a:cubicBezTo>
                <a:lnTo>
                  <a:pt x="1696136" y="473888"/>
                </a:lnTo>
                <a:cubicBezTo>
                  <a:pt x="1696593" y="439141"/>
                  <a:pt x="1700137" y="407823"/>
                  <a:pt x="1706766" y="379933"/>
                </a:cubicBezTo>
                <a:cubicBezTo>
                  <a:pt x="1713395" y="352044"/>
                  <a:pt x="1727226" y="329870"/>
                  <a:pt x="1748257" y="313411"/>
                </a:cubicBezTo>
                <a:cubicBezTo>
                  <a:pt x="1762887" y="301524"/>
                  <a:pt x="1781632" y="292951"/>
                  <a:pt x="1804492" y="287693"/>
                </a:cubicBezTo>
                <a:cubicBezTo>
                  <a:pt x="1827352" y="282435"/>
                  <a:pt x="1851584" y="279807"/>
                  <a:pt x="1877187" y="279807"/>
                </a:cubicBezTo>
                <a:close/>
                <a:moveTo>
                  <a:pt x="1359484" y="279807"/>
                </a:moveTo>
                <a:cubicBezTo>
                  <a:pt x="1370457" y="279807"/>
                  <a:pt x="1381087" y="282321"/>
                  <a:pt x="1391374" y="287350"/>
                </a:cubicBezTo>
                <a:cubicBezTo>
                  <a:pt x="1401661" y="292380"/>
                  <a:pt x="1411720" y="299009"/>
                  <a:pt x="1421549" y="307239"/>
                </a:cubicBezTo>
                <a:cubicBezTo>
                  <a:pt x="1431379" y="315468"/>
                  <a:pt x="1440866" y="324726"/>
                  <a:pt x="1450010" y="335013"/>
                </a:cubicBezTo>
                <a:cubicBezTo>
                  <a:pt x="1459154" y="345300"/>
                  <a:pt x="1468298" y="355473"/>
                  <a:pt x="1477442" y="365532"/>
                </a:cubicBezTo>
                <a:cubicBezTo>
                  <a:pt x="1486586" y="355473"/>
                  <a:pt x="1495959" y="345300"/>
                  <a:pt x="1505560" y="335013"/>
                </a:cubicBezTo>
                <a:cubicBezTo>
                  <a:pt x="1515161" y="324726"/>
                  <a:pt x="1524991" y="315468"/>
                  <a:pt x="1535049" y="307239"/>
                </a:cubicBezTo>
                <a:cubicBezTo>
                  <a:pt x="1545108" y="299009"/>
                  <a:pt x="1555280" y="292380"/>
                  <a:pt x="1565567" y="287350"/>
                </a:cubicBezTo>
                <a:cubicBezTo>
                  <a:pt x="1575854" y="282321"/>
                  <a:pt x="1586027" y="279807"/>
                  <a:pt x="1596085" y="279807"/>
                </a:cubicBezTo>
                <a:cubicBezTo>
                  <a:pt x="1608430" y="279807"/>
                  <a:pt x="1620317" y="281864"/>
                  <a:pt x="1631747" y="285979"/>
                </a:cubicBezTo>
                <a:cubicBezTo>
                  <a:pt x="1643177" y="290094"/>
                  <a:pt x="1653464" y="295923"/>
                  <a:pt x="1662608" y="303467"/>
                </a:cubicBezTo>
                <a:cubicBezTo>
                  <a:pt x="1671752" y="311010"/>
                  <a:pt x="1679410" y="319812"/>
                  <a:pt x="1685582" y="329870"/>
                </a:cubicBezTo>
                <a:cubicBezTo>
                  <a:pt x="1691755" y="339928"/>
                  <a:pt x="1695526" y="350901"/>
                  <a:pt x="1696898" y="362788"/>
                </a:cubicBezTo>
                <a:cubicBezTo>
                  <a:pt x="1697355" y="364617"/>
                  <a:pt x="1697584" y="366446"/>
                  <a:pt x="1697584" y="368275"/>
                </a:cubicBezTo>
                <a:cubicBezTo>
                  <a:pt x="1697584" y="370104"/>
                  <a:pt x="1697584" y="371932"/>
                  <a:pt x="1697584" y="373761"/>
                </a:cubicBezTo>
                <a:cubicBezTo>
                  <a:pt x="1697584" y="391135"/>
                  <a:pt x="1693012" y="408394"/>
                  <a:pt x="1683868" y="425539"/>
                </a:cubicBezTo>
                <a:cubicBezTo>
                  <a:pt x="1674724" y="442684"/>
                  <a:pt x="1663523" y="460629"/>
                  <a:pt x="1650264" y="479374"/>
                </a:cubicBezTo>
                <a:lnTo>
                  <a:pt x="1580312" y="562356"/>
                </a:lnTo>
                <a:cubicBezTo>
                  <a:pt x="1580769" y="571500"/>
                  <a:pt x="1581112" y="579273"/>
                  <a:pt x="1581341" y="585673"/>
                </a:cubicBezTo>
                <a:cubicBezTo>
                  <a:pt x="1581569" y="592074"/>
                  <a:pt x="1581684" y="599389"/>
                  <a:pt x="1581684" y="607619"/>
                </a:cubicBezTo>
                <a:cubicBezTo>
                  <a:pt x="1581684" y="614020"/>
                  <a:pt x="1581455" y="621335"/>
                  <a:pt x="1580998" y="629565"/>
                </a:cubicBezTo>
                <a:cubicBezTo>
                  <a:pt x="1580541" y="637794"/>
                  <a:pt x="1579855" y="647853"/>
                  <a:pt x="1578940" y="659740"/>
                </a:cubicBezTo>
                <a:cubicBezTo>
                  <a:pt x="1578026" y="671170"/>
                  <a:pt x="1576769" y="682371"/>
                  <a:pt x="1575168" y="693344"/>
                </a:cubicBezTo>
                <a:cubicBezTo>
                  <a:pt x="1573568" y="704317"/>
                  <a:pt x="1570254" y="715061"/>
                  <a:pt x="1565224" y="725577"/>
                </a:cubicBezTo>
                <a:cubicBezTo>
                  <a:pt x="1558366" y="740207"/>
                  <a:pt x="1547508" y="753123"/>
                  <a:pt x="1532649" y="764324"/>
                </a:cubicBezTo>
                <a:cubicBezTo>
                  <a:pt x="1517790" y="775526"/>
                  <a:pt x="1500073" y="781126"/>
                  <a:pt x="1479499" y="781126"/>
                </a:cubicBezTo>
                <a:cubicBezTo>
                  <a:pt x="1474928" y="781126"/>
                  <a:pt x="1471499" y="780898"/>
                  <a:pt x="1469212" y="780441"/>
                </a:cubicBezTo>
                <a:cubicBezTo>
                  <a:pt x="1450467" y="778155"/>
                  <a:pt x="1434465" y="771639"/>
                  <a:pt x="1421206" y="760895"/>
                </a:cubicBezTo>
                <a:cubicBezTo>
                  <a:pt x="1407948" y="750151"/>
                  <a:pt x="1397432" y="737921"/>
                  <a:pt x="1389660" y="724205"/>
                </a:cubicBezTo>
                <a:cubicBezTo>
                  <a:pt x="1381887" y="710489"/>
                  <a:pt x="1376401" y="691515"/>
                  <a:pt x="1373200" y="667284"/>
                </a:cubicBezTo>
                <a:cubicBezTo>
                  <a:pt x="1370000" y="643052"/>
                  <a:pt x="1368400" y="616992"/>
                  <a:pt x="1368400" y="589102"/>
                </a:cubicBezTo>
                <a:cubicBezTo>
                  <a:pt x="1368400" y="582702"/>
                  <a:pt x="1368400" y="576644"/>
                  <a:pt x="1368400" y="570929"/>
                </a:cubicBezTo>
                <a:cubicBezTo>
                  <a:pt x="1368400" y="565214"/>
                  <a:pt x="1368628" y="559156"/>
                  <a:pt x="1369086" y="552755"/>
                </a:cubicBezTo>
                <a:cubicBezTo>
                  <a:pt x="1358570" y="542239"/>
                  <a:pt x="1348169" y="530581"/>
                  <a:pt x="1337882" y="517779"/>
                </a:cubicBezTo>
                <a:cubicBezTo>
                  <a:pt x="1327595" y="504978"/>
                  <a:pt x="1317651" y="492176"/>
                  <a:pt x="1308049" y="479374"/>
                </a:cubicBezTo>
                <a:cubicBezTo>
                  <a:pt x="1294333" y="460629"/>
                  <a:pt x="1282560" y="442455"/>
                  <a:pt x="1272731" y="424853"/>
                </a:cubicBezTo>
                <a:cubicBezTo>
                  <a:pt x="1262901" y="407251"/>
                  <a:pt x="1257986" y="389763"/>
                  <a:pt x="1257986" y="372390"/>
                </a:cubicBezTo>
                <a:cubicBezTo>
                  <a:pt x="1257986" y="368275"/>
                  <a:pt x="1258215" y="365074"/>
                  <a:pt x="1258672" y="362788"/>
                </a:cubicBezTo>
                <a:cubicBezTo>
                  <a:pt x="1260044" y="350901"/>
                  <a:pt x="1263815" y="339928"/>
                  <a:pt x="1269988" y="329870"/>
                </a:cubicBezTo>
                <a:cubicBezTo>
                  <a:pt x="1276160" y="319812"/>
                  <a:pt x="1283818" y="311010"/>
                  <a:pt x="1292962" y="303467"/>
                </a:cubicBezTo>
                <a:cubicBezTo>
                  <a:pt x="1302106" y="295923"/>
                  <a:pt x="1312393" y="290094"/>
                  <a:pt x="1323823" y="285979"/>
                </a:cubicBezTo>
                <a:cubicBezTo>
                  <a:pt x="1335253" y="281864"/>
                  <a:pt x="1347140" y="279807"/>
                  <a:pt x="1359484" y="279807"/>
                </a:cubicBezTo>
                <a:close/>
                <a:moveTo>
                  <a:pt x="4135907" y="279121"/>
                </a:moveTo>
                <a:cubicBezTo>
                  <a:pt x="4149167" y="279121"/>
                  <a:pt x="4162540" y="282092"/>
                  <a:pt x="4176027" y="288036"/>
                </a:cubicBezTo>
                <a:cubicBezTo>
                  <a:pt x="4189514" y="293980"/>
                  <a:pt x="4200144" y="301752"/>
                  <a:pt x="4207916" y="311353"/>
                </a:cubicBezTo>
                <a:cubicBezTo>
                  <a:pt x="4218432" y="324155"/>
                  <a:pt x="4225405" y="338100"/>
                  <a:pt x="4228833" y="353187"/>
                </a:cubicBezTo>
                <a:cubicBezTo>
                  <a:pt x="4232262" y="368275"/>
                  <a:pt x="4233977" y="385877"/>
                  <a:pt x="4233977" y="405994"/>
                </a:cubicBezTo>
                <a:lnTo>
                  <a:pt x="4233977" y="412852"/>
                </a:lnTo>
                <a:cubicBezTo>
                  <a:pt x="4233977" y="430225"/>
                  <a:pt x="4234091" y="447828"/>
                  <a:pt x="4234320" y="465658"/>
                </a:cubicBezTo>
                <a:cubicBezTo>
                  <a:pt x="4234549" y="483489"/>
                  <a:pt x="4234206" y="501091"/>
                  <a:pt x="4233291" y="518465"/>
                </a:cubicBezTo>
                <a:cubicBezTo>
                  <a:pt x="4232377" y="540411"/>
                  <a:pt x="4231348" y="561670"/>
                  <a:pt x="4230205" y="582244"/>
                </a:cubicBezTo>
                <a:cubicBezTo>
                  <a:pt x="4229062" y="602818"/>
                  <a:pt x="4227119" y="623621"/>
                  <a:pt x="4224376" y="644652"/>
                </a:cubicBezTo>
                <a:cubicBezTo>
                  <a:pt x="4222090" y="661569"/>
                  <a:pt x="4218889" y="678142"/>
                  <a:pt x="4214774" y="694373"/>
                </a:cubicBezTo>
                <a:cubicBezTo>
                  <a:pt x="4210660" y="710603"/>
                  <a:pt x="4204716" y="725119"/>
                  <a:pt x="4196944" y="737921"/>
                </a:cubicBezTo>
                <a:cubicBezTo>
                  <a:pt x="4189171" y="750723"/>
                  <a:pt x="4178999" y="761010"/>
                  <a:pt x="4166426" y="768782"/>
                </a:cubicBezTo>
                <a:cubicBezTo>
                  <a:pt x="4153853" y="776554"/>
                  <a:pt x="4137736" y="780441"/>
                  <a:pt x="4118077" y="780441"/>
                </a:cubicBezTo>
                <a:cubicBezTo>
                  <a:pt x="4102075" y="780441"/>
                  <a:pt x="4088473" y="778840"/>
                  <a:pt x="4077272" y="775640"/>
                </a:cubicBezTo>
                <a:cubicBezTo>
                  <a:pt x="4066070" y="772440"/>
                  <a:pt x="4056355" y="767296"/>
                  <a:pt x="4048125" y="760209"/>
                </a:cubicBezTo>
                <a:cubicBezTo>
                  <a:pt x="4039895" y="753123"/>
                  <a:pt x="4032809" y="743979"/>
                  <a:pt x="4026865" y="732777"/>
                </a:cubicBezTo>
                <a:cubicBezTo>
                  <a:pt x="4020922" y="721576"/>
                  <a:pt x="4015435" y="707974"/>
                  <a:pt x="4010406" y="691972"/>
                </a:cubicBezTo>
                <a:cubicBezTo>
                  <a:pt x="4008577" y="686943"/>
                  <a:pt x="4006520" y="680542"/>
                  <a:pt x="4004234" y="672770"/>
                </a:cubicBezTo>
                <a:cubicBezTo>
                  <a:pt x="4001948" y="664998"/>
                  <a:pt x="3999433" y="657111"/>
                  <a:pt x="3996690" y="649110"/>
                </a:cubicBezTo>
                <a:cubicBezTo>
                  <a:pt x="3993947" y="641109"/>
                  <a:pt x="3990975" y="633565"/>
                  <a:pt x="3987775" y="626478"/>
                </a:cubicBezTo>
                <a:cubicBezTo>
                  <a:pt x="3984574" y="619392"/>
                  <a:pt x="3981145" y="614020"/>
                  <a:pt x="3977488" y="610362"/>
                </a:cubicBezTo>
                <a:cubicBezTo>
                  <a:pt x="3975659" y="608533"/>
                  <a:pt x="3974287" y="607619"/>
                  <a:pt x="3973373" y="607619"/>
                </a:cubicBezTo>
                <a:cubicBezTo>
                  <a:pt x="3971087" y="607619"/>
                  <a:pt x="3969372" y="609219"/>
                  <a:pt x="3968229" y="612420"/>
                </a:cubicBezTo>
                <a:cubicBezTo>
                  <a:pt x="3967087" y="615620"/>
                  <a:pt x="3966515" y="619735"/>
                  <a:pt x="3966515" y="624764"/>
                </a:cubicBezTo>
                <a:lnTo>
                  <a:pt x="3967201" y="641909"/>
                </a:lnTo>
                <a:lnTo>
                  <a:pt x="3967201" y="646710"/>
                </a:lnTo>
                <a:cubicBezTo>
                  <a:pt x="3967201" y="658597"/>
                  <a:pt x="3966972" y="670484"/>
                  <a:pt x="3966515" y="682371"/>
                </a:cubicBezTo>
                <a:cubicBezTo>
                  <a:pt x="3966058" y="694258"/>
                  <a:pt x="3964686" y="705460"/>
                  <a:pt x="3962400" y="715975"/>
                </a:cubicBezTo>
                <a:cubicBezTo>
                  <a:pt x="3958743" y="734263"/>
                  <a:pt x="3950970" y="749122"/>
                  <a:pt x="3939083" y="760552"/>
                </a:cubicBezTo>
                <a:cubicBezTo>
                  <a:pt x="3927196" y="771982"/>
                  <a:pt x="3910279" y="777697"/>
                  <a:pt x="3888334" y="777697"/>
                </a:cubicBezTo>
                <a:cubicBezTo>
                  <a:pt x="3862273" y="777697"/>
                  <a:pt x="3841814" y="770611"/>
                  <a:pt x="3826955" y="756438"/>
                </a:cubicBezTo>
                <a:cubicBezTo>
                  <a:pt x="3812096" y="742264"/>
                  <a:pt x="3802609" y="723976"/>
                  <a:pt x="3798494" y="701574"/>
                </a:cubicBezTo>
                <a:cubicBezTo>
                  <a:pt x="3795294" y="683743"/>
                  <a:pt x="3793350" y="664883"/>
                  <a:pt x="3792665" y="644995"/>
                </a:cubicBezTo>
                <a:cubicBezTo>
                  <a:pt x="3791979" y="625107"/>
                  <a:pt x="3791636" y="604876"/>
                  <a:pt x="3791636" y="584302"/>
                </a:cubicBezTo>
                <a:lnTo>
                  <a:pt x="3791636" y="557556"/>
                </a:lnTo>
                <a:lnTo>
                  <a:pt x="3791636" y="523951"/>
                </a:lnTo>
                <a:cubicBezTo>
                  <a:pt x="3791636" y="497434"/>
                  <a:pt x="3792436" y="470230"/>
                  <a:pt x="3794036" y="442341"/>
                </a:cubicBezTo>
                <a:cubicBezTo>
                  <a:pt x="3795637" y="414452"/>
                  <a:pt x="3799866" y="389077"/>
                  <a:pt x="3806724" y="366217"/>
                </a:cubicBezTo>
                <a:cubicBezTo>
                  <a:pt x="3813582" y="343357"/>
                  <a:pt x="3824097" y="324612"/>
                  <a:pt x="3838270" y="309982"/>
                </a:cubicBezTo>
                <a:cubicBezTo>
                  <a:pt x="3852444" y="295351"/>
                  <a:pt x="3872332" y="288036"/>
                  <a:pt x="3897935" y="288036"/>
                </a:cubicBezTo>
                <a:cubicBezTo>
                  <a:pt x="3913480" y="288036"/>
                  <a:pt x="3926396" y="289979"/>
                  <a:pt x="3936683" y="293865"/>
                </a:cubicBezTo>
                <a:cubicBezTo>
                  <a:pt x="3946970" y="297752"/>
                  <a:pt x="3956914" y="303810"/>
                  <a:pt x="3966515" y="312039"/>
                </a:cubicBezTo>
                <a:cubicBezTo>
                  <a:pt x="3977945" y="322098"/>
                  <a:pt x="3986860" y="334442"/>
                  <a:pt x="3993261" y="349072"/>
                </a:cubicBezTo>
                <a:cubicBezTo>
                  <a:pt x="3999662" y="363703"/>
                  <a:pt x="4005263" y="378790"/>
                  <a:pt x="4010063" y="394335"/>
                </a:cubicBezTo>
                <a:cubicBezTo>
                  <a:pt x="4014864" y="409880"/>
                  <a:pt x="4020007" y="425082"/>
                  <a:pt x="4025494" y="439941"/>
                </a:cubicBezTo>
                <a:cubicBezTo>
                  <a:pt x="4030980" y="454800"/>
                  <a:pt x="4038981" y="467259"/>
                  <a:pt x="4049497" y="477317"/>
                </a:cubicBezTo>
                <a:cubicBezTo>
                  <a:pt x="4050411" y="478231"/>
                  <a:pt x="4051097" y="478689"/>
                  <a:pt x="4051554" y="478689"/>
                </a:cubicBezTo>
                <a:cubicBezTo>
                  <a:pt x="4052926" y="478689"/>
                  <a:pt x="4053954" y="477660"/>
                  <a:pt x="4054640" y="475602"/>
                </a:cubicBezTo>
                <a:cubicBezTo>
                  <a:pt x="4055326" y="473545"/>
                  <a:pt x="4056012" y="471030"/>
                  <a:pt x="4056698" y="468059"/>
                </a:cubicBezTo>
                <a:cubicBezTo>
                  <a:pt x="4057383" y="465087"/>
                  <a:pt x="4057841" y="462001"/>
                  <a:pt x="4058069" y="458800"/>
                </a:cubicBezTo>
                <a:cubicBezTo>
                  <a:pt x="4058298" y="455600"/>
                  <a:pt x="4058412" y="453085"/>
                  <a:pt x="4058412" y="451257"/>
                </a:cubicBezTo>
                <a:lnTo>
                  <a:pt x="4058412" y="444399"/>
                </a:lnTo>
                <a:cubicBezTo>
                  <a:pt x="4058412" y="433426"/>
                  <a:pt x="4058526" y="422567"/>
                  <a:pt x="4058755" y="411823"/>
                </a:cubicBezTo>
                <a:cubicBezTo>
                  <a:pt x="4058984" y="401079"/>
                  <a:pt x="4059098" y="389992"/>
                  <a:pt x="4059098" y="378562"/>
                </a:cubicBezTo>
                <a:cubicBezTo>
                  <a:pt x="4059098" y="360731"/>
                  <a:pt x="4060927" y="345186"/>
                  <a:pt x="4064584" y="331927"/>
                </a:cubicBezTo>
                <a:cubicBezTo>
                  <a:pt x="4068242" y="318669"/>
                  <a:pt x="4075328" y="307239"/>
                  <a:pt x="4085844" y="297637"/>
                </a:cubicBezTo>
                <a:cubicBezTo>
                  <a:pt x="4092702" y="291237"/>
                  <a:pt x="4100475" y="286550"/>
                  <a:pt x="4109161" y="283578"/>
                </a:cubicBezTo>
                <a:cubicBezTo>
                  <a:pt x="4117848" y="280607"/>
                  <a:pt x="4126764" y="279121"/>
                  <a:pt x="4135907" y="279121"/>
                </a:cubicBezTo>
                <a:close/>
                <a:moveTo>
                  <a:pt x="2364257" y="279121"/>
                </a:moveTo>
                <a:cubicBezTo>
                  <a:pt x="2377516" y="279121"/>
                  <a:pt x="2390889" y="282092"/>
                  <a:pt x="2404377" y="288036"/>
                </a:cubicBezTo>
                <a:cubicBezTo>
                  <a:pt x="2417864" y="293980"/>
                  <a:pt x="2428494" y="301752"/>
                  <a:pt x="2436266" y="311353"/>
                </a:cubicBezTo>
                <a:cubicBezTo>
                  <a:pt x="2446782" y="324155"/>
                  <a:pt x="2453754" y="338100"/>
                  <a:pt x="2457183" y="353187"/>
                </a:cubicBezTo>
                <a:cubicBezTo>
                  <a:pt x="2460612" y="368275"/>
                  <a:pt x="2462327" y="385877"/>
                  <a:pt x="2462327" y="405994"/>
                </a:cubicBezTo>
                <a:lnTo>
                  <a:pt x="2462327" y="412852"/>
                </a:lnTo>
                <a:cubicBezTo>
                  <a:pt x="2462327" y="430225"/>
                  <a:pt x="2462441" y="447828"/>
                  <a:pt x="2462670" y="465658"/>
                </a:cubicBezTo>
                <a:cubicBezTo>
                  <a:pt x="2462898" y="483489"/>
                  <a:pt x="2462556" y="501091"/>
                  <a:pt x="2461641" y="518465"/>
                </a:cubicBezTo>
                <a:cubicBezTo>
                  <a:pt x="2460727" y="540411"/>
                  <a:pt x="2459698" y="561670"/>
                  <a:pt x="2458555" y="582244"/>
                </a:cubicBezTo>
                <a:cubicBezTo>
                  <a:pt x="2457412" y="602818"/>
                  <a:pt x="2455469" y="623621"/>
                  <a:pt x="2452726" y="644652"/>
                </a:cubicBezTo>
                <a:cubicBezTo>
                  <a:pt x="2450440" y="661569"/>
                  <a:pt x="2447239" y="678142"/>
                  <a:pt x="2443125" y="694373"/>
                </a:cubicBezTo>
                <a:cubicBezTo>
                  <a:pt x="2439010" y="710603"/>
                  <a:pt x="2433066" y="725119"/>
                  <a:pt x="2425294" y="737921"/>
                </a:cubicBezTo>
                <a:cubicBezTo>
                  <a:pt x="2417521" y="750723"/>
                  <a:pt x="2407349" y="761010"/>
                  <a:pt x="2394776" y="768782"/>
                </a:cubicBezTo>
                <a:cubicBezTo>
                  <a:pt x="2382202" y="776554"/>
                  <a:pt x="2366086" y="780441"/>
                  <a:pt x="2346427" y="780441"/>
                </a:cubicBezTo>
                <a:cubicBezTo>
                  <a:pt x="2330425" y="780441"/>
                  <a:pt x="2316823" y="778840"/>
                  <a:pt x="2305622" y="775640"/>
                </a:cubicBezTo>
                <a:cubicBezTo>
                  <a:pt x="2294420" y="772440"/>
                  <a:pt x="2284705" y="767296"/>
                  <a:pt x="2276475" y="760209"/>
                </a:cubicBezTo>
                <a:cubicBezTo>
                  <a:pt x="2268245" y="753123"/>
                  <a:pt x="2261159" y="743979"/>
                  <a:pt x="2255215" y="732777"/>
                </a:cubicBezTo>
                <a:cubicBezTo>
                  <a:pt x="2249272" y="721576"/>
                  <a:pt x="2243785" y="707974"/>
                  <a:pt x="2238756" y="691972"/>
                </a:cubicBezTo>
                <a:cubicBezTo>
                  <a:pt x="2236927" y="686943"/>
                  <a:pt x="2234870" y="680542"/>
                  <a:pt x="2232584" y="672770"/>
                </a:cubicBezTo>
                <a:cubicBezTo>
                  <a:pt x="2230298" y="664998"/>
                  <a:pt x="2227783" y="657111"/>
                  <a:pt x="2225040" y="649110"/>
                </a:cubicBezTo>
                <a:cubicBezTo>
                  <a:pt x="2222297" y="641109"/>
                  <a:pt x="2219325" y="633565"/>
                  <a:pt x="2216125" y="626478"/>
                </a:cubicBezTo>
                <a:cubicBezTo>
                  <a:pt x="2212924" y="619392"/>
                  <a:pt x="2209495" y="614020"/>
                  <a:pt x="2205838" y="610362"/>
                </a:cubicBezTo>
                <a:cubicBezTo>
                  <a:pt x="2204009" y="608533"/>
                  <a:pt x="2202637" y="607619"/>
                  <a:pt x="2201723" y="607619"/>
                </a:cubicBezTo>
                <a:cubicBezTo>
                  <a:pt x="2199437" y="607619"/>
                  <a:pt x="2197722" y="609219"/>
                  <a:pt x="2196579" y="612420"/>
                </a:cubicBezTo>
                <a:cubicBezTo>
                  <a:pt x="2195437" y="615620"/>
                  <a:pt x="2194865" y="619735"/>
                  <a:pt x="2194865" y="624764"/>
                </a:cubicBezTo>
                <a:lnTo>
                  <a:pt x="2195551" y="641909"/>
                </a:lnTo>
                <a:lnTo>
                  <a:pt x="2195551" y="646710"/>
                </a:lnTo>
                <a:cubicBezTo>
                  <a:pt x="2195551" y="658597"/>
                  <a:pt x="2195322" y="670484"/>
                  <a:pt x="2194865" y="682371"/>
                </a:cubicBezTo>
                <a:cubicBezTo>
                  <a:pt x="2194408" y="694258"/>
                  <a:pt x="2193036" y="705460"/>
                  <a:pt x="2190750" y="715975"/>
                </a:cubicBezTo>
                <a:cubicBezTo>
                  <a:pt x="2187093" y="734263"/>
                  <a:pt x="2179320" y="749122"/>
                  <a:pt x="2167433" y="760552"/>
                </a:cubicBezTo>
                <a:cubicBezTo>
                  <a:pt x="2155546" y="771982"/>
                  <a:pt x="2138629" y="777697"/>
                  <a:pt x="2116684" y="777697"/>
                </a:cubicBezTo>
                <a:cubicBezTo>
                  <a:pt x="2090623" y="777697"/>
                  <a:pt x="2070164" y="770611"/>
                  <a:pt x="2055305" y="756438"/>
                </a:cubicBezTo>
                <a:cubicBezTo>
                  <a:pt x="2040446" y="742264"/>
                  <a:pt x="2030959" y="723976"/>
                  <a:pt x="2026844" y="701574"/>
                </a:cubicBezTo>
                <a:cubicBezTo>
                  <a:pt x="2023644" y="683743"/>
                  <a:pt x="2021700" y="664883"/>
                  <a:pt x="2021015" y="644995"/>
                </a:cubicBezTo>
                <a:cubicBezTo>
                  <a:pt x="2020329" y="625107"/>
                  <a:pt x="2019986" y="604876"/>
                  <a:pt x="2019986" y="584302"/>
                </a:cubicBezTo>
                <a:lnTo>
                  <a:pt x="2019986" y="557556"/>
                </a:lnTo>
                <a:lnTo>
                  <a:pt x="2019986" y="523951"/>
                </a:lnTo>
                <a:cubicBezTo>
                  <a:pt x="2019986" y="497434"/>
                  <a:pt x="2020786" y="470230"/>
                  <a:pt x="2022386" y="442341"/>
                </a:cubicBezTo>
                <a:cubicBezTo>
                  <a:pt x="2023987" y="414452"/>
                  <a:pt x="2028215" y="389077"/>
                  <a:pt x="2035073" y="366217"/>
                </a:cubicBezTo>
                <a:cubicBezTo>
                  <a:pt x="2041932" y="343357"/>
                  <a:pt x="2052447" y="324612"/>
                  <a:pt x="2066620" y="309982"/>
                </a:cubicBezTo>
                <a:cubicBezTo>
                  <a:pt x="2080794" y="295351"/>
                  <a:pt x="2100682" y="288036"/>
                  <a:pt x="2126285" y="288036"/>
                </a:cubicBezTo>
                <a:cubicBezTo>
                  <a:pt x="2141830" y="288036"/>
                  <a:pt x="2154746" y="289979"/>
                  <a:pt x="2165033" y="293865"/>
                </a:cubicBezTo>
                <a:cubicBezTo>
                  <a:pt x="2175320" y="297752"/>
                  <a:pt x="2185264" y="303810"/>
                  <a:pt x="2194865" y="312039"/>
                </a:cubicBezTo>
                <a:cubicBezTo>
                  <a:pt x="2206295" y="322098"/>
                  <a:pt x="2215210" y="334442"/>
                  <a:pt x="2221611" y="349072"/>
                </a:cubicBezTo>
                <a:cubicBezTo>
                  <a:pt x="2228012" y="363703"/>
                  <a:pt x="2233613" y="378790"/>
                  <a:pt x="2238413" y="394335"/>
                </a:cubicBezTo>
                <a:cubicBezTo>
                  <a:pt x="2243214" y="409880"/>
                  <a:pt x="2248357" y="425082"/>
                  <a:pt x="2253844" y="439941"/>
                </a:cubicBezTo>
                <a:cubicBezTo>
                  <a:pt x="2259330" y="454800"/>
                  <a:pt x="2267331" y="467259"/>
                  <a:pt x="2277847" y="477317"/>
                </a:cubicBezTo>
                <a:cubicBezTo>
                  <a:pt x="2278761" y="478231"/>
                  <a:pt x="2279447" y="478689"/>
                  <a:pt x="2279904" y="478689"/>
                </a:cubicBezTo>
                <a:cubicBezTo>
                  <a:pt x="2281276" y="478689"/>
                  <a:pt x="2282304" y="477660"/>
                  <a:pt x="2282990" y="475602"/>
                </a:cubicBezTo>
                <a:cubicBezTo>
                  <a:pt x="2283676" y="473545"/>
                  <a:pt x="2284362" y="471030"/>
                  <a:pt x="2285048" y="468059"/>
                </a:cubicBezTo>
                <a:cubicBezTo>
                  <a:pt x="2285733" y="465087"/>
                  <a:pt x="2286191" y="462001"/>
                  <a:pt x="2286419" y="458800"/>
                </a:cubicBezTo>
                <a:cubicBezTo>
                  <a:pt x="2286648" y="455600"/>
                  <a:pt x="2286762" y="453085"/>
                  <a:pt x="2286762" y="451257"/>
                </a:cubicBezTo>
                <a:lnTo>
                  <a:pt x="2286762" y="444399"/>
                </a:lnTo>
                <a:cubicBezTo>
                  <a:pt x="2286762" y="433426"/>
                  <a:pt x="2286876" y="422567"/>
                  <a:pt x="2287105" y="411823"/>
                </a:cubicBezTo>
                <a:cubicBezTo>
                  <a:pt x="2287334" y="401079"/>
                  <a:pt x="2287448" y="389992"/>
                  <a:pt x="2287448" y="378562"/>
                </a:cubicBezTo>
                <a:cubicBezTo>
                  <a:pt x="2287448" y="360731"/>
                  <a:pt x="2289277" y="345186"/>
                  <a:pt x="2292934" y="331927"/>
                </a:cubicBezTo>
                <a:cubicBezTo>
                  <a:pt x="2296592" y="318669"/>
                  <a:pt x="2303679" y="307239"/>
                  <a:pt x="2314194" y="297637"/>
                </a:cubicBezTo>
                <a:cubicBezTo>
                  <a:pt x="2321052" y="291237"/>
                  <a:pt x="2328825" y="286550"/>
                  <a:pt x="2337511" y="283578"/>
                </a:cubicBezTo>
                <a:cubicBezTo>
                  <a:pt x="2346198" y="280607"/>
                  <a:pt x="2355113" y="279121"/>
                  <a:pt x="2364257" y="279121"/>
                </a:cubicBezTo>
                <a:close/>
                <a:moveTo>
                  <a:pt x="3353715" y="277063"/>
                </a:moveTo>
                <a:cubicBezTo>
                  <a:pt x="3366059" y="277063"/>
                  <a:pt x="3377946" y="279235"/>
                  <a:pt x="3389376" y="283578"/>
                </a:cubicBezTo>
                <a:cubicBezTo>
                  <a:pt x="3400806" y="287922"/>
                  <a:pt x="3411093" y="294437"/>
                  <a:pt x="3420237" y="303124"/>
                </a:cubicBezTo>
                <a:cubicBezTo>
                  <a:pt x="3434410" y="316840"/>
                  <a:pt x="3443669" y="333985"/>
                  <a:pt x="3448012" y="354559"/>
                </a:cubicBezTo>
                <a:cubicBezTo>
                  <a:pt x="3452355" y="375133"/>
                  <a:pt x="3454984" y="398221"/>
                  <a:pt x="3455899" y="423825"/>
                </a:cubicBezTo>
                <a:cubicBezTo>
                  <a:pt x="3457270" y="456743"/>
                  <a:pt x="3457956" y="489890"/>
                  <a:pt x="3457956" y="523266"/>
                </a:cubicBezTo>
                <a:cubicBezTo>
                  <a:pt x="3457956" y="545211"/>
                  <a:pt x="3457613" y="567042"/>
                  <a:pt x="3456928" y="588759"/>
                </a:cubicBezTo>
                <a:cubicBezTo>
                  <a:pt x="3456242" y="610476"/>
                  <a:pt x="3454984" y="632308"/>
                  <a:pt x="3453156" y="654253"/>
                </a:cubicBezTo>
                <a:cubicBezTo>
                  <a:pt x="3452241" y="665683"/>
                  <a:pt x="3450984" y="676885"/>
                  <a:pt x="3449384" y="687858"/>
                </a:cubicBezTo>
                <a:cubicBezTo>
                  <a:pt x="3447783" y="698830"/>
                  <a:pt x="3444469" y="709575"/>
                  <a:pt x="3439440" y="720090"/>
                </a:cubicBezTo>
                <a:cubicBezTo>
                  <a:pt x="3432582" y="734721"/>
                  <a:pt x="3421723" y="747636"/>
                  <a:pt x="3406864" y="758838"/>
                </a:cubicBezTo>
                <a:cubicBezTo>
                  <a:pt x="3392005" y="770039"/>
                  <a:pt x="3374289" y="775640"/>
                  <a:pt x="3353715" y="775640"/>
                </a:cubicBezTo>
                <a:cubicBezTo>
                  <a:pt x="3349143" y="775640"/>
                  <a:pt x="3345713" y="775411"/>
                  <a:pt x="3343427" y="774954"/>
                </a:cubicBezTo>
                <a:cubicBezTo>
                  <a:pt x="3324682" y="772668"/>
                  <a:pt x="3308680" y="766153"/>
                  <a:pt x="3295422" y="755409"/>
                </a:cubicBezTo>
                <a:cubicBezTo>
                  <a:pt x="3282163" y="744665"/>
                  <a:pt x="3271647" y="732435"/>
                  <a:pt x="3263875" y="718719"/>
                </a:cubicBezTo>
                <a:cubicBezTo>
                  <a:pt x="3254731" y="701345"/>
                  <a:pt x="3248787" y="681228"/>
                  <a:pt x="3246044" y="658368"/>
                </a:cubicBezTo>
                <a:cubicBezTo>
                  <a:pt x="3243301" y="635508"/>
                  <a:pt x="3241929" y="611734"/>
                  <a:pt x="3241929" y="587045"/>
                </a:cubicBezTo>
                <a:cubicBezTo>
                  <a:pt x="3241929" y="573786"/>
                  <a:pt x="3242043" y="560642"/>
                  <a:pt x="3242272" y="547611"/>
                </a:cubicBezTo>
                <a:cubicBezTo>
                  <a:pt x="3242501" y="534581"/>
                  <a:pt x="3242844" y="521665"/>
                  <a:pt x="3243301" y="508864"/>
                </a:cubicBezTo>
                <a:cubicBezTo>
                  <a:pt x="3243758" y="489204"/>
                  <a:pt x="3244329" y="469202"/>
                  <a:pt x="3245015" y="448856"/>
                </a:cubicBezTo>
                <a:cubicBezTo>
                  <a:pt x="3245701" y="428511"/>
                  <a:pt x="3247416" y="409080"/>
                  <a:pt x="3250159" y="390563"/>
                </a:cubicBezTo>
                <a:cubicBezTo>
                  <a:pt x="3252902" y="372047"/>
                  <a:pt x="3257245" y="355016"/>
                  <a:pt x="3263189" y="339471"/>
                </a:cubicBezTo>
                <a:cubicBezTo>
                  <a:pt x="3269133" y="323926"/>
                  <a:pt x="3278048" y="310896"/>
                  <a:pt x="3289935" y="300381"/>
                </a:cubicBezTo>
                <a:cubicBezTo>
                  <a:pt x="3298622" y="292608"/>
                  <a:pt x="3308452" y="286779"/>
                  <a:pt x="3319425" y="282893"/>
                </a:cubicBezTo>
                <a:cubicBezTo>
                  <a:pt x="3330397" y="279006"/>
                  <a:pt x="3341827" y="277063"/>
                  <a:pt x="3353715" y="277063"/>
                </a:cubicBezTo>
                <a:close/>
                <a:moveTo>
                  <a:pt x="2903906" y="272949"/>
                </a:moveTo>
                <a:cubicBezTo>
                  <a:pt x="2918079" y="272949"/>
                  <a:pt x="2931795" y="273291"/>
                  <a:pt x="2945054" y="273977"/>
                </a:cubicBezTo>
                <a:cubicBezTo>
                  <a:pt x="2958313" y="274663"/>
                  <a:pt x="2970200" y="275235"/>
                  <a:pt x="2980716" y="275692"/>
                </a:cubicBezTo>
                <a:cubicBezTo>
                  <a:pt x="3014091" y="276606"/>
                  <a:pt x="3045409" y="281978"/>
                  <a:pt x="3074670" y="291808"/>
                </a:cubicBezTo>
                <a:cubicBezTo>
                  <a:pt x="3103931" y="301638"/>
                  <a:pt x="3131134" y="317526"/>
                  <a:pt x="3156280" y="339471"/>
                </a:cubicBezTo>
                <a:cubicBezTo>
                  <a:pt x="3181426" y="361417"/>
                  <a:pt x="3201543" y="387706"/>
                  <a:pt x="3216631" y="418338"/>
                </a:cubicBezTo>
                <a:cubicBezTo>
                  <a:pt x="3231718" y="448971"/>
                  <a:pt x="3239948" y="480975"/>
                  <a:pt x="3241319" y="514350"/>
                </a:cubicBezTo>
                <a:lnTo>
                  <a:pt x="3241319" y="523951"/>
                </a:lnTo>
                <a:cubicBezTo>
                  <a:pt x="3241319" y="556870"/>
                  <a:pt x="3234576" y="588874"/>
                  <a:pt x="3221088" y="619963"/>
                </a:cubicBezTo>
                <a:cubicBezTo>
                  <a:pt x="3207601" y="651053"/>
                  <a:pt x="3188970" y="678256"/>
                  <a:pt x="3165196" y="701574"/>
                </a:cubicBezTo>
                <a:cubicBezTo>
                  <a:pt x="3140507" y="725348"/>
                  <a:pt x="3113646" y="743522"/>
                  <a:pt x="3084614" y="756095"/>
                </a:cubicBezTo>
                <a:cubicBezTo>
                  <a:pt x="3055582" y="768668"/>
                  <a:pt x="3024150" y="774954"/>
                  <a:pt x="2990317" y="774954"/>
                </a:cubicBezTo>
                <a:lnTo>
                  <a:pt x="2984830" y="774954"/>
                </a:lnTo>
                <a:lnTo>
                  <a:pt x="2971114" y="774954"/>
                </a:lnTo>
                <a:cubicBezTo>
                  <a:pt x="2955112" y="774954"/>
                  <a:pt x="2940711" y="775297"/>
                  <a:pt x="2927909" y="775983"/>
                </a:cubicBezTo>
                <a:cubicBezTo>
                  <a:pt x="2915107" y="776669"/>
                  <a:pt x="2902077" y="777012"/>
                  <a:pt x="2888818" y="777012"/>
                </a:cubicBezTo>
                <a:cubicBezTo>
                  <a:pt x="2876474" y="777012"/>
                  <a:pt x="2863215" y="776326"/>
                  <a:pt x="2849042" y="774954"/>
                </a:cubicBezTo>
                <a:cubicBezTo>
                  <a:pt x="2830297" y="772668"/>
                  <a:pt x="2814638" y="766725"/>
                  <a:pt x="2802065" y="757123"/>
                </a:cubicBezTo>
                <a:cubicBezTo>
                  <a:pt x="2789492" y="747522"/>
                  <a:pt x="2780005" y="735406"/>
                  <a:pt x="2773604" y="720776"/>
                </a:cubicBezTo>
                <a:cubicBezTo>
                  <a:pt x="2769489" y="711632"/>
                  <a:pt x="2766746" y="697230"/>
                  <a:pt x="2765374" y="677571"/>
                </a:cubicBezTo>
                <a:cubicBezTo>
                  <a:pt x="2764003" y="657911"/>
                  <a:pt x="2763317" y="632308"/>
                  <a:pt x="2763317" y="600761"/>
                </a:cubicBezTo>
                <a:lnTo>
                  <a:pt x="2763317" y="582930"/>
                </a:lnTo>
                <a:cubicBezTo>
                  <a:pt x="2758745" y="581559"/>
                  <a:pt x="2755087" y="579958"/>
                  <a:pt x="2752344" y="578130"/>
                </a:cubicBezTo>
                <a:cubicBezTo>
                  <a:pt x="2742743" y="573100"/>
                  <a:pt x="2734171" y="565442"/>
                  <a:pt x="2726627" y="555155"/>
                </a:cubicBezTo>
                <a:cubicBezTo>
                  <a:pt x="2719083" y="544868"/>
                  <a:pt x="2715311" y="532410"/>
                  <a:pt x="2715311" y="517779"/>
                </a:cubicBezTo>
                <a:cubicBezTo>
                  <a:pt x="2715311" y="502234"/>
                  <a:pt x="2719083" y="489090"/>
                  <a:pt x="2726627" y="478346"/>
                </a:cubicBezTo>
                <a:cubicBezTo>
                  <a:pt x="2734171" y="467601"/>
                  <a:pt x="2742971" y="459486"/>
                  <a:pt x="2753030" y="454000"/>
                </a:cubicBezTo>
                <a:cubicBezTo>
                  <a:pt x="2754859" y="453085"/>
                  <a:pt x="2756573" y="452171"/>
                  <a:pt x="2758173" y="451257"/>
                </a:cubicBezTo>
                <a:cubicBezTo>
                  <a:pt x="2759774" y="450342"/>
                  <a:pt x="2761717" y="449428"/>
                  <a:pt x="2764003" y="448513"/>
                </a:cubicBezTo>
                <a:cubicBezTo>
                  <a:pt x="2764003" y="435712"/>
                  <a:pt x="2764460" y="421881"/>
                  <a:pt x="2765374" y="407022"/>
                </a:cubicBezTo>
                <a:cubicBezTo>
                  <a:pt x="2766289" y="392163"/>
                  <a:pt x="2767775" y="377876"/>
                  <a:pt x="2769832" y="364160"/>
                </a:cubicBezTo>
                <a:cubicBezTo>
                  <a:pt x="2771889" y="350444"/>
                  <a:pt x="2774633" y="338100"/>
                  <a:pt x="2778062" y="327127"/>
                </a:cubicBezTo>
                <a:cubicBezTo>
                  <a:pt x="2781491" y="316154"/>
                  <a:pt x="2785948" y="307924"/>
                  <a:pt x="2791435" y="302438"/>
                </a:cubicBezTo>
                <a:cubicBezTo>
                  <a:pt x="2803322" y="290551"/>
                  <a:pt x="2819552" y="282664"/>
                  <a:pt x="2840127" y="278778"/>
                </a:cubicBezTo>
                <a:cubicBezTo>
                  <a:pt x="2860701" y="274892"/>
                  <a:pt x="2881960" y="272949"/>
                  <a:pt x="2903906" y="272949"/>
                </a:cubicBezTo>
                <a:close/>
                <a:moveTo>
                  <a:pt x="1136752" y="272949"/>
                </a:moveTo>
                <a:cubicBezTo>
                  <a:pt x="1152297" y="272949"/>
                  <a:pt x="1167156" y="276263"/>
                  <a:pt x="1181329" y="282893"/>
                </a:cubicBezTo>
                <a:cubicBezTo>
                  <a:pt x="1195502" y="289522"/>
                  <a:pt x="1207161" y="298552"/>
                  <a:pt x="1216305" y="309982"/>
                </a:cubicBezTo>
                <a:cubicBezTo>
                  <a:pt x="1227277" y="323241"/>
                  <a:pt x="1234478" y="338671"/>
                  <a:pt x="1237907" y="356273"/>
                </a:cubicBezTo>
                <a:cubicBezTo>
                  <a:pt x="1241336" y="373875"/>
                  <a:pt x="1243051" y="393192"/>
                  <a:pt x="1243051" y="414223"/>
                </a:cubicBezTo>
                <a:cubicBezTo>
                  <a:pt x="1243051" y="419253"/>
                  <a:pt x="1243051" y="424282"/>
                  <a:pt x="1243051" y="429311"/>
                </a:cubicBezTo>
                <a:cubicBezTo>
                  <a:pt x="1243051" y="434340"/>
                  <a:pt x="1242822" y="439369"/>
                  <a:pt x="1242365" y="444399"/>
                </a:cubicBezTo>
                <a:cubicBezTo>
                  <a:pt x="1241451" y="469087"/>
                  <a:pt x="1240536" y="494005"/>
                  <a:pt x="1239622" y="519151"/>
                </a:cubicBezTo>
                <a:cubicBezTo>
                  <a:pt x="1238707" y="544297"/>
                  <a:pt x="1236536" y="568528"/>
                  <a:pt x="1233107" y="591846"/>
                </a:cubicBezTo>
                <a:cubicBezTo>
                  <a:pt x="1229678" y="615163"/>
                  <a:pt x="1224648" y="636994"/>
                  <a:pt x="1218019" y="657339"/>
                </a:cubicBezTo>
                <a:cubicBezTo>
                  <a:pt x="1211390" y="677685"/>
                  <a:pt x="1202131" y="695401"/>
                  <a:pt x="1190244" y="710489"/>
                </a:cubicBezTo>
                <a:cubicBezTo>
                  <a:pt x="1174242" y="730606"/>
                  <a:pt x="1153325" y="746379"/>
                  <a:pt x="1127494" y="757809"/>
                </a:cubicBezTo>
                <a:cubicBezTo>
                  <a:pt x="1101662" y="769239"/>
                  <a:pt x="1072058" y="774954"/>
                  <a:pt x="1038682" y="774954"/>
                </a:cubicBezTo>
                <a:lnTo>
                  <a:pt x="1032510" y="774954"/>
                </a:lnTo>
                <a:cubicBezTo>
                  <a:pt x="989991" y="774040"/>
                  <a:pt x="952386" y="764553"/>
                  <a:pt x="919696" y="746493"/>
                </a:cubicBezTo>
                <a:cubicBezTo>
                  <a:pt x="887006" y="728434"/>
                  <a:pt x="861975" y="705003"/>
                  <a:pt x="844601" y="676199"/>
                </a:cubicBezTo>
                <a:cubicBezTo>
                  <a:pt x="830885" y="653796"/>
                  <a:pt x="821741" y="629336"/>
                  <a:pt x="817169" y="602818"/>
                </a:cubicBezTo>
                <a:cubicBezTo>
                  <a:pt x="812597" y="576301"/>
                  <a:pt x="810311" y="547497"/>
                  <a:pt x="810311" y="516408"/>
                </a:cubicBezTo>
                <a:cubicBezTo>
                  <a:pt x="810311" y="507721"/>
                  <a:pt x="810425" y="499034"/>
                  <a:pt x="810654" y="490347"/>
                </a:cubicBezTo>
                <a:cubicBezTo>
                  <a:pt x="810882" y="481660"/>
                  <a:pt x="811225" y="472745"/>
                  <a:pt x="811683" y="463601"/>
                </a:cubicBezTo>
                <a:cubicBezTo>
                  <a:pt x="812597" y="449428"/>
                  <a:pt x="813397" y="435369"/>
                  <a:pt x="814083" y="421424"/>
                </a:cubicBezTo>
                <a:cubicBezTo>
                  <a:pt x="814769" y="407480"/>
                  <a:pt x="816712" y="393649"/>
                  <a:pt x="819912" y="379933"/>
                </a:cubicBezTo>
                <a:cubicBezTo>
                  <a:pt x="824484" y="358902"/>
                  <a:pt x="832371" y="340043"/>
                  <a:pt x="843572" y="323355"/>
                </a:cubicBezTo>
                <a:cubicBezTo>
                  <a:pt x="854774" y="306667"/>
                  <a:pt x="869290" y="293980"/>
                  <a:pt x="887121" y="285293"/>
                </a:cubicBezTo>
                <a:cubicBezTo>
                  <a:pt x="901294" y="278435"/>
                  <a:pt x="915696" y="275006"/>
                  <a:pt x="930326" y="275006"/>
                </a:cubicBezTo>
                <a:cubicBezTo>
                  <a:pt x="947242" y="275006"/>
                  <a:pt x="962787" y="279121"/>
                  <a:pt x="976960" y="287350"/>
                </a:cubicBezTo>
                <a:cubicBezTo>
                  <a:pt x="991134" y="295580"/>
                  <a:pt x="1002335" y="306324"/>
                  <a:pt x="1010565" y="319583"/>
                </a:cubicBezTo>
                <a:cubicBezTo>
                  <a:pt x="1016508" y="329184"/>
                  <a:pt x="1020623" y="339585"/>
                  <a:pt x="1022909" y="350787"/>
                </a:cubicBezTo>
                <a:cubicBezTo>
                  <a:pt x="1025195" y="361988"/>
                  <a:pt x="1026338" y="373304"/>
                  <a:pt x="1026338" y="384734"/>
                </a:cubicBezTo>
                <a:cubicBezTo>
                  <a:pt x="1026338" y="387477"/>
                  <a:pt x="1026338" y="390335"/>
                  <a:pt x="1026338" y="393306"/>
                </a:cubicBezTo>
                <a:cubicBezTo>
                  <a:pt x="1026338" y="396278"/>
                  <a:pt x="1026109" y="399136"/>
                  <a:pt x="1025652" y="401879"/>
                </a:cubicBezTo>
                <a:cubicBezTo>
                  <a:pt x="1023823" y="421081"/>
                  <a:pt x="1020966" y="440398"/>
                  <a:pt x="1017080" y="459829"/>
                </a:cubicBezTo>
                <a:cubicBezTo>
                  <a:pt x="1013194" y="479260"/>
                  <a:pt x="1011250" y="499263"/>
                  <a:pt x="1011250" y="519837"/>
                </a:cubicBezTo>
                <a:cubicBezTo>
                  <a:pt x="1011250" y="525780"/>
                  <a:pt x="1011593" y="531609"/>
                  <a:pt x="1012279" y="537324"/>
                </a:cubicBezTo>
                <a:cubicBezTo>
                  <a:pt x="1012965" y="543039"/>
                  <a:pt x="1013765" y="549097"/>
                  <a:pt x="1014679" y="555498"/>
                </a:cubicBezTo>
                <a:cubicBezTo>
                  <a:pt x="1015594" y="560527"/>
                  <a:pt x="1017080" y="565328"/>
                  <a:pt x="1019137" y="569900"/>
                </a:cubicBezTo>
                <a:cubicBezTo>
                  <a:pt x="1021194" y="574472"/>
                  <a:pt x="1024052" y="577901"/>
                  <a:pt x="1027710" y="580187"/>
                </a:cubicBezTo>
                <a:cubicBezTo>
                  <a:pt x="1031367" y="582473"/>
                  <a:pt x="1034339" y="583616"/>
                  <a:pt x="1036625" y="583616"/>
                </a:cubicBezTo>
                <a:cubicBezTo>
                  <a:pt x="1043026" y="583616"/>
                  <a:pt x="1047826" y="580187"/>
                  <a:pt x="1051027" y="573329"/>
                </a:cubicBezTo>
                <a:cubicBezTo>
                  <a:pt x="1054227" y="566471"/>
                  <a:pt x="1056285" y="560070"/>
                  <a:pt x="1057199" y="554127"/>
                </a:cubicBezTo>
                <a:cubicBezTo>
                  <a:pt x="1058571" y="544068"/>
                  <a:pt x="1059256" y="533553"/>
                  <a:pt x="1059256" y="522580"/>
                </a:cubicBezTo>
                <a:cubicBezTo>
                  <a:pt x="1059256" y="497434"/>
                  <a:pt x="1057199" y="472631"/>
                  <a:pt x="1053084" y="448170"/>
                </a:cubicBezTo>
                <a:cubicBezTo>
                  <a:pt x="1048969" y="423710"/>
                  <a:pt x="1046683" y="399136"/>
                  <a:pt x="1046226" y="374447"/>
                </a:cubicBezTo>
                <a:lnTo>
                  <a:pt x="1046226" y="370332"/>
                </a:lnTo>
                <a:cubicBezTo>
                  <a:pt x="1046226" y="362103"/>
                  <a:pt x="1046683" y="353987"/>
                  <a:pt x="1047598" y="345986"/>
                </a:cubicBezTo>
                <a:cubicBezTo>
                  <a:pt x="1048512" y="337985"/>
                  <a:pt x="1050798" y="330099"/>
                  <a:pt x="1054456" y="322326"/>
                </a:cubicBezTo>
                <a:cubicBezTo>
                  <a:pt x="1061314" y="306324"/>
                  <a:pt x="1072744" y="293980"/>
                  <a:pt x="1088746" y="285293"/>
                </a:cubicBezTo>
                <a:cubicBezTo>
                  <a:pt x="1096518" y="280721"/>
                  <a:pt x="1104405" y="277521"/>
                  <a:pt x="1112406" y="275692"/>
                </a:cubicBezTo>
                <a:cubicBezTo>
                  <a:pt x="1120407" y="273863"/>
                  <a:pt x="1128522" y="272949"/>
                  <a:pt x="1136752" y="272949"/>
                </a:cubicBezTo>
                <a:close/>
                <a:moveTo>
                  <a:pt x="206426" y="223571"/>
                </a:moveTo>
                <a:cubicBezTo>
                  <a:pt x="235230" y="223571"/>
                  <a:pt x="262204" y="225857"/>
                  <a:pt x="287350" y="230429"/>
                </a:cubicBezTo>
                <a:cubicBezTo>
                  <a:pt x="312496" y="235001"/>
                  <a:pt x="331470" y="242316"/>
                  <a:pt x="344272" y="252375"/>
                </a:cubicBezTo>
                <a:cubicBezTo>
                  <a:pt x="358445" y="262890"/>
                  <a:pt x="368732" y="276378"/>
                  <a:pt x="375133" y="292837"/>
                </a:cubicBezTo>
                <a:cubicBezTo>
                  <a:pt x="381534" y="309296"/>
                  <a:pt x="384734" y="325984"/>
                  <a:pt x="384734" y="342900"/>
                </a:cubicBezTo>
                <a:cubicBezTo>
                  <a:pt x="384734" y="354330"/>
                  <a:pt x="383362" y="365417"/>
                  <a:pt x="380619" y="376161"/>
                </a:cubicBezTo>
                <a:cubicBezTo>
                  <a:pt x="377876" y="386906"/>
                  <a:pt x="373875" y="396393"/>
                  <a:pt x="368618" y="404622"/>
                </a:cubicBezTo>
                <a:cubicBezTo>
                  <a:pt x="363360" y="412852"/>
                  <a:pt x="356959" y="419481"/>
                  <a:pt x="349415" y="424510"/>
                </a:cubicBezTo>
                <a:cubicBezTo>
                  <a:pt x="341871" y="429540"/>
                  <a:pt x="333528" y="432054"/>
                  <a:pt x="324384" y="432054"/>
                </a:cubicBezTo>
                <a:cubicBezTo>
                  <a:pt x="318440" y="432054"/>
                  <a:pt x="312954" y="431140"/>
                  <a:pt x="307924" y="429311"/>
                </a:cubicBezTo>
                <a:cubicBezTo>
                  <a:pt x="306096" y="428854"/>
                  <a:pt x="304610" y="428511"/>
                  <a:pt x="303467" y="428282"/>
                </a:cubicBezTo>
                <a:cubicBezTo>
                  <a:pt x="302324" y="428054"/>
                  <a:pt x="301066" y="427939"/>
                  <a:pt x="299695" y="427939"/>
                </a:cubicBezTo>
                <a:cubicBezTo>
                  <a:pt x="294208" y="427939"/>
                  <a:pt x="290208" y="429997"/>
                  <a:pt x="287693" y="434112"/>
                </a:cubicBezTo>
                <a:cubicBezTo>
                  <a:pt x="285179" y="438226"/>
                  <a:pt x="283921" y="443713"/>
                  <a:pt x="283921" y="450571"/>
                </a:cubicBezTo>
                <a:cubicBezTo>
                  <a:pt x="283921" y="451485"/>
                  <a:pt x="284036" y="452628"/>
                  <a:pt x="284264" y="454000"/>
                </a:cubicBezTo>
                <a:cubicBezTo>
                  <a:pt x="284493" y="455371"/>
                  <a:pt x="284607" y="456514"/>
                  <a:pt x="284607" y="457429"/>
                </a:cubicBezTo>
                <a:cubicBezTo>
                  <a:pt x="285829" y="476631"/>
                  <a:pt x="287049" y="495834"/>
                  <a:pt x="288267" y="515036"/>
                </a:cubicBezTo>
                <a:cubicBezTo>
                  <a:pt x="289485" y="534238"/>
                  <a:pt x="290094" y="553669"/>
                  <a:pt x="290094" y="573329"/>
                </a:cubicBezTo>
                <a:cubicBezTo>
                  <a:pt x="290094" y="586588"/>
                  <a:pt x="289638" y="599961"/>
                  <a:pt x="288727" y="613448"/>
                </a:cubicBezTo>
                <a:cubicBezTo>
                  <a:pt x="287816" y="626936"/>
                  <a:pt x="286222" y="640766"/>
                  <a:pt x="283943" y="654939"/>
                </a:cubicBezTo>
                <a:cubicBezTo>
                  <a:pt x="281664" y="669112"/>
                  <a:pt x="278019" y="683286"/>
                  <a:pt x="273007" y="697459"/>
                </a:cubicBezTo>
                <a:cubicBezTo>
                  <a:pt x="267996" y="711632"/>
                  <a:pt x="261617" y="724548"/>
                  <a:pt x="253869" y="736206"/>
                </a:cubicBezTo>
                <a:cubicBezTo>
                  <a:pt x="246122" y="747865"/>
                  <a:pt x="236894" y="757352"/>
                  <a:pt x="226186" y="764667"/>
                </a:cubicBezTo>
                <a:cubicBezTo>
                  <a:pt x="215477" y="771982"/>
                  <a:pt x="203286" y="775640"/>
                  <a:pt x="189613" y="775640"/>
                </a:cubicBezTo>
                <a:cubicBezTo>
                  <a:pt x="186877" y="775640"/>
                  <a:pt x="184029" y="775411"/>
                  <a:pt x="181067" y="774954"/>
                </a:cubicBezTo>
                <a:cubicBezTo>
                  <a:pt x="178106" y="774497"/>
                  <a:pt x="175033" y="773811"/>
                  <a:pt x="171847" y="772897"/>
                </a:cubicBezTo>
                <a:cubicBezTo>
                  <a:pt x="159995" y="770154"/>
                  <a:pt x="149513" y="765353"/>
                  <a:pt x="140402" y="758495"/>
                </a:cubicBezTo>
                <a:cubicBezTo>
                  <a:pt x="131290" y="751637"/>
                  <a:pt x="123201" y="743293"/>
                  <a:pt x="116136" y="733463"/>
                </a:cubicBezTo>
                <a:cubicBezTo>
                  <a:pt x="109071" y="723633"/>
                  <a:pt x="103259" y="712661"/>
                  <a:pt x="98702" y="700545"/>
                </a:cubicBezTo>
                <a:cubicBezTo>
                  <a:pt x="94144" y="688429"/>
                  <a:pt x="90501" y="675970"/>
                  <a:pt x="87772" y="663169"/>
                </a:cubicBezTo>
                <a:cubicBezTo>
                  <a:pt x="85950" y="654939"/>
                  <a:pt x="84811" y="647167"/>
                  <a:pt x="84354" y="639852"/>
                </a:cubicBezTo>
                <a:cubicBezTo>
                  <a:pt x="83896" y="632536"/>
                  <a:pt x="83668" y="625450"/>
                  <a:pt x="83668" y="618592"/>
                </a:cubicBezTo>
                <a:cubicBezTo>
                  <a:pt x="83668" y="603504"/>
                  <a:pt x="84925" y="589445"/>
                  <a:pt x="87440" y="576415"/>
                </a:cubicBezTo>
                <a:cubicBezTo>
                  <a:pt x="89954" y="563385"/>
                  <a:pt x="92583" y="550355"/>
                  <a:pt x="95326" y="537324"/>
                </a:cubicBezTo>
                <a:cubicBezTo>
                  <a:pt x="98070" y="524294"/>
                  <a:pt x="100698" y="510921"/>
                  <a:pt x="103213" y="497205"/>
                </a:cubicBezTo>
                <a:cubicBezTo>
                  <a:pt x="105728" y="483489"/>
                  <a:pt x="106985" y="468859"/>
                  <a:pt x="106985" y="453314"/>
                </a:cubicBezTo>
                <a:cubicBezTo>
                  <a:pt x="106985" y="451028"/>
                  <a:pt x="106871" y="448742"/>
                  <a:pt x="106642" y="446456"/>
                </a:cubicBezTo>
                <a:cubicBezTo>
                  <a:pt x="106413" y="444170"/>
                  <a:pt x="106299" y="441884"/>
                  <a:pt x="106299" y="439598"/>
                </a:cubicBezTo>
                <a:cubicBezTo>
                  <a:pt x="105385" y="428625"/>
                  <a:pt x="102756" y="421424"/>
                  <a:pt x="98412" y="417995"/>
                </a:cubicBezTo>
                <a:cubicBezTo>
                  <a:pt x="94069" y="414566"/>
                  <a:pt x="88697" y="412852"/>
                  <a:pt x="82296" y="412852"/>
                </a:cubicBezTo>
                <a:cubicBezTo>
                  <a:pt x="77724" y="412852"/>
                  <a:pt x="72924" y="413309"/>
                  <a:pt x="67894" y="414223"/>
                </a:cubicBezTo>
                <a:cubicBezTo>
                  <a:pt x="62865" y="415138"/>
                  <a:pt x="57836" y="415595"/>
                  <a:pt x="52807" y="415595"/>
                </a:cubicBezTo>
                <a:cubicBezTo>
                  <a:pt x="50521" y="415595"/>
                  <a:pt x="47092" y="415138"/>
                  <a:pt x="42520" y="414223"/>
                </a:cubicBezTo>
                <a:cubicBezTo>
                  <a:pt x="28804" y="410566"/>
                  <a:pt x="18288" y="402908"/>
                  <a:pt x="10973" y="391249"/>
                </a:cubicBezTo>
                <a:cubicBezTo>
                  <a:pt x="3658" y="379590"/>
                  <a:pt x="0" y="365303"/>
                  <a:pt x="0" y="348387"/>
                </a:cubicBezTo>
                <a:cubicBezTo>
                  <a:pt x="0" y="347015"/>
                  <a:pt x="114" y="345529"/>
                  <a:pt x="343" y="343929"/>
                </a:cubicBezTo>
                <a:cubicBezTo>
                  <a:pt x="572" y="342329"/>
                  <a:pt x="686" y="340843"/>
                  <a:pt x="686" y="339471"/>
                </a:cubicBezTo>
                <a:cubicBezTo>
                  <a:pt x="4344" y="291465"/>
                  <a:pt x="25832" y="259690"/>
                  <a:pt x="65151" y="244145"/>
                </a:cubicBezTo>
                <a:cubicBezTo>
                  <a:pt x="82525" y="237744"/>
                  <a:pt x="103785" y="232715"/>
                  <a:pt x="128931" y="229057"/>
                </a:cubicBezTo>
                <a:cubicBezTo>
                  <a:pt x="154077" y="225400"/>
                  <a:pt x="179908" y="223571"/>
                  <a:pt x="206426" y="223571"/>
                </a:cubicBezTo>
                <a:close/>
                <a:moveTo>
                  <a:pt x="3641293" y="123444"/>
                </a:moveTo>
                <a:lnTo>
                  <a:pt x="3644036" y="123444"/>
                </a:lnTo>
                <a:cubicBezTo>
                  <a:pt x="3655009" y="123444"/>
                  <a:pt x="3668268" y="128016"/>
                  <a:pt x="3683813" y="137160"/>
                </a:cubicBezTo>
                <a:cubicBezTo>
                  <a:pt x="3699358" y="146304"/>
                  <a:pt x="3713531" y="157734"/>
                  <a:pt x="3726333" y="171450"/>
                </a:cubicBezTo>
                <a:cubicBezTo>
                  <a:pt x="3739134" y="185166"/>
                  <a:pt x="3748735" y="199911"/>
                  <a:pt x="3755136" y="215684"/>
                </a:cubicBezTo>
                <a:cubicBezTo>
                  <a:pt x="3761537" y="231458"/>
                  <a:pt x="3761308" y="245745"/>
                  <a:pt x="3754450" y="258547"/>
                </a:cubicBezTo>
                <a:cubicBezTo>
                  <a:pt x="3750793" y="264948"/>
                  <a:pt x="3746221" y="269520"/>
                  <a:pt x="3740734" y="272263"/>
                </a:cubicBezTo>
                <a:cubicBezTo>
                  <a:pt x="3735248" y="275006"/>
                  <a:pt x="3729990" y="276378"/>
                  <a:pt x="3724961" y="276378"/>
                </a:cubicBezTo>
                <a:cubicBezTo>
                  <a:pt x="3718103" y="276378"/>
                  <a:pt x="3711016" y="274663"/>
                  <a:pt x="3703701" y="271234"/>
                </a:cubicBezTo>
                <a:cubicBezTo>
                  <a:pt x="3696386" y="267805"/>
                  <a:pt x="3689071" y="263119"/>
                  <a:pt x="3681755" y="257175"/>
                </a:cubicBezTo>
                <a:cubicBezTo>
                  <a:pt x="3674440" y="251232"/>
                  <a:pt x="3667468" y="244374"/>
                  <a:pt x="3660839" y="236601"/>
                </a:cubicBezTo>
                <a:cubicBezTo>
                  <a:pt x="3654209" y="228829"/>
                  <a:pt x="3648151" y="220828"/>
                  <a:pt x="3642665" y="212598"/>
                </a:cubicBezTo>
                <a:cubicBezTo>
                  <a:pt x="3637178" y="220828"/>
                  <a:pt x="3631006" y="228829"/>
                  <a:pt x="3624148" y="236601"/>
                </a:cubicBezTo>
                <a:cubicBezTo>
                  <a:pt x="3617290" y="244374"/>
                  <a:pt x="3610204" y="251232"/>
                  <a:pt x="3602888" y="257175"/>
                </a:cubicBezTo>
                <a:cubicBezTo>
                  <a:pt x="3595573" y="263119"/>
                  <a:pt x="3588258" y="267805"/>
                  <a:pt x="3580943" y="271234"/>
                </a:cubicBezTo>
                <a:cubicBezTo>
                  <a:pt x="3573628" y="274663"/>
                  <a:pt x="3566541" y="276378"/>
                  <a:pt x="3559683" y="276378"/>
                </a:cubicBezTo>
                <a:cubicBezTo>
                  <a:pt x="3547796" y="276378"/>
                  <a:pt x="3538195" y="270663"/>
                  <a:pt x="3530879" y="259233"/>
                </a:cubicBezTo>
                <a:cubicBezTo>
                  <a:pt x="3523107" y="245974"/>
                  <a:pt x="3522421" y="231458"/>
                  <a:pt x="3528822" y="215684"/>
                </a:cubicBezTo>
                <a:cubicBezTo>
                  <a:pt x="3535223" y="199911"/>
                  <a:pt x="3544938" y="185166"/>
                  <a:pt x="3557968" y="171450"/>
                </a:cubicBezTo>
                <a:cubicBezTo>
                  <a:pt x="3570999" y="157734"/>
                  <a:pt x="3585401" y="146304"/>
                  <a:pt x="3601174" y="137160"/>
                </a:cubicBezTo>
                <a:cubicBezTo>
                  <a:pt x="3616947" y="128016"/>
                  <a:pt x="3630320" y="123444"/>
                  <a:pt x="3641293" y="123444"/>
                </a:cubicBezTo>
                <a:close/>
                <a:moveTo>
                  <a:pt x="1869643" y="123444"/>
                </a:moveTo>
                <a:lnTo>
                  <a:pt x="1872387" y="123444"/>
                </a:lnTo>
                <a:cubicBezTo>
                  <a:pt x="1883359" y="123444"/>
                  <a:pt x="1896618" y="128016"/>
                  <a:pt x="1912163" y="137160"/>
                </a:cubicBezTo>
                <a:cubicBezTo>
                  <a:pt x="1927708" y="146304"/>
                  <a:pt x="1941881" y="157734"/>
                  <a:pt x="1954683" y="171450"/>
                </a:cubicBezTo>
                <a:cubicBezTo>
                  <a:pt x="1967484" y="185166"/>
                  <a:pt x="1977086" y="199911"/>
                  <a:pt x="1983486" y="215684"/>
                </a:cubicBezTo>
                <a:cubicBezTo>
                  <a:pt x="1989887" y="231458"/>
                  <a:pt x="1989658" y="245745"/>
                  <a:pt x="1982800" y="258547"/>
                </a:cubicBezTo>
                <a:cubicBezTo>
                  <a:pt x="1979143" y="264948"/>
                  <a:pt x="1974571" y="269520"/>
                  <a:pt x="1969084" y="272263"/>
                </a:cubicBezTo>
                <a:cubicBezTo>
                  <a:pt x="1963598" y="275006"/>
                  <a:pt x="1958340" y="276378"/>
                  <a:pt x="1953311" y="276378"/>
                </a:cubicBezTo>
                <a:cubicBezTo>
                  <a:pt x="1946453" y="276378"/>
                  <a:pt x="1939366" y="274663"/>
                  <a:pt x="1932051" y="271234"/>
                </a:cubicBezTo>
                <a:cubicBezTo>
                  <a:pt x="1924736" y="267805"/>
                  <a:pt x="1917421" y="263119"/>
                  <a:pt x="1910106" y="257175"/>
                </a:cubicBezTo>
                <a:cubicBezTo>
                  <a:pt x="1902790" y="251232"/>
                  <a:pt x="1895818" y="244374"/>
                  <a:pt x="1889189" y="236601"/>
                </a:cubicBezTo>
                <a:cubicBezTo>
                  <a:pt x="1882559" y="228829"/>
                  <a:pt x="1876501" y="220828"/>
                  <a:pt x="1871015" y="212598"/>
                </a:cubicBezTo>
                <a:cubicBezTo>
                  <a:pt x="1865529" y="220828"/>
                  <a:pt x="1859356" y="228829"/>
                  <a:pt x="1852498" y="236601"/>
                </a:cubicBezTo>
                <a:cubicBezTo>
                  <a:pt x="1845640" y="244374"/>
                  <a:pt x="1838554" y="251232"/>
                  <a:pt x="1831239" y="257175"/>
                </a:cubicBezTo>
                <a:cubicBezTo>
                  <a:pt x="1823923" y="263119"/>
                  <a:pt x="1816608" y="267805"/>
                  <a:pt x="1809293" y="271234"/>
                </a:cubicBezTo>
                <a:cubicBezTo>
                  <a:pt x="1801978" y="274663"/>
                  <a:pt x="1794891" y="276378"/>
                  <a:pt x="1788033" y="276378"/>
                </a:cubicBezTo>
                <a:cubicBezTo>
                  <a:pt x="1776146" y="276378"/>
                  <a:pt x="1766545" y="270663"/>
                  <a:pt x="1759230" y="259233"/>
                </a:cubicBezTo>
                <a:cubicBezTo>
                  <a:pt x="1751457" y="245974"/>
                  <a:pt x="1750771" y="231458"/>
                  <a:pt x="1757172" y="215684"/>
                </a:cubicBezTo>
                <a:cubicBezTo>
                  <a:pt x="1763573" y="199911"/>
                  <a:pt x="1773289" y="185166"/>
                  <a:pt x="1786319" y="171450"/>
                </a:cubicBezTo>
                <a:cubicBezTo>
                  <a:pt x="1799349" y="157734"/>
                  <a:pt x="1813751" y="146304"/>
                  <a:pt x="1829524" y="137160"/>
                </a:cubicBezTo>
                <a:cubicBezTo>
                  <a:pt x="1845297" y="128016"/>
                  <a:pt x="1858671" y="123444"/>
                  <a:pt x="1869643" y="123444"/>
                </a:cubicBezTo>
                <a:close/>
                <a:moveTo>
                  <a:pt x="1934109" y="0"/>
                </a:moveTo>
                <a:cubicBezTo>
                  <a:pt x="1943710" y="0"/>
                  <a:pt x="1954226" y="4458"/>
                  <a:pt x="1965655" y="13373"/>
                </a:cubicBezTo>
                <a:cubicBezTo>
                  <a:pt x="1977086" y="22289"/>
                  <a:pt x="1987601" y="33376"/>
                  <a:pt x="1997202" y="46635"/>
                </a:cubicBezTo>
                <a:cubicBezTo>
                  <a:pt x="2006803" y="59893"/>
                  <a:pt x="2014804" y="74295"/>
                  <a:pt x="2021205" y="89840"/>
                </a:cubicBezTo>
                <a:cubicBezTo>
                  <a:pt x="2027606" y="105385"/>
                  <a:pt x="2030806" y="120015"/>
                  <a:pt x="2030806" y="133731"/>
                </a:cubicBezTo>
                <a:cubicBezTo>
                  <a:pt x="2030806" y="149276"/>
                  <a:pt x="2027835" y="159563"/>
                  <a:pt x="2021891" y="164592"/>
                </a:cubicBezTo>
                <a:cubicBezTo>
                  <a:pt x="2020519" y="166421"/>
                  <a:pt x="2018919" y="167564"/>
                  <a:pt x="2017090" y="168021"/>
                </a:cubicBezTo>
                <a:cubicBezTo>
                  <a:pt x="2015261" y="168478"/>
                  <a:pt x="2013204" y="168936"/>
                  <a:pt x="2010918" y="169393"/>
                </a:cubicBezTo>
                <a:lnTo>
                  <a:pt x="2008175" y="169393"/>
                </a:lnTo>
                <a:cubicBezTo>
                  <a:pt x="2000403" y="169393"/>
                  <a:pt x="1990344" y="166421"/>
                  <a:pt x="1978000" y="160477"/>
                </a:cubicBezTo>
                <a:cubicBezTo>
                  <a:pt x="1965655" y="154534"/>
                  <a:pt x="1953654" y="146418"/>
                  <a:pt x="1941995" y="136131"/>
                </a:cubicBezTo>
                <a:cubicBezTo>
                  <a:pt x="1930337" y="125844"/>
                  <a:pt x="1920164" y="113614"/>
                  <a:pt x="1911477" y="99441"/>
                </a:cubicBezTo>
                <a:cubicBezTo>
                  <a:pt x="1902790" y="85268"/>
                  <a:pt x="1898447" y="70180"/>
                  <a:pt x="1898447" y="54178"/>
                </a:cubicBezTo>
                <a:cubicBezTo>
                  <a:pt x="1898447" y="43663"/>
                  <a:pt x="1901419" y="31318"/>
                  <a:pt x="1907362" y="17145"/>
                </a:cubicBezTo>
                <a:cubicBezTo>
                  <a:pt x="1910563" y="11202"/>
                  <a:pt x="1914563" y="6858"/>
                  <a:pt x="1919364" y="4115"/>
                </a:cubicBezTo>
                <a:cubicBezTo>
                  <a:pt x="1924164" y="1372"/>
                  <a:pt x="1929079" y="0"/>
                  <a:pt x="1934109" y="0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2C92AD-3782-43DB-B464-B4316F4542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634" y="3709163"/>
            <a:ext cx="7953268" cy="371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51114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20" descr="图片包含 播放器&#10;&#10;已生成高可信度的说明">
            <a:extLst>
              <a:ext uri="{FF2B5EF4-FFF2-40B4-BE49-F238E27FC236}">
                <a16:creationId xmlns:a16="http://schemas.microsoft.com/office/drawing/2014/main" id="{D96FCE83-BBCC-4D22-AF82-D21928DB1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07" y="-1386809"/>
            <a:ext cx="10254807" cy="813693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0779B15-D7D6-4EFB-B298-F1C952CC8C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484" y="4738142"/>
            <a:ext cx="1397394" cy="1745481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C38ECC73-7ED2-4D6B-8C53-9021049198C5}"/>
              </a:ext>
            </a:extLst>
          </p:cNvPr>
          <p:cNvGrpSpPr/>
          <p:nvPr/>
        </p:nvGrpSpPr>
        <p:grpSpPr>
          <a:xfrm>
            <a:off x="11668613" y="5754974"/>
            <a:ext cx="662353" cy="910740"/>
            <a:chOff x="-2033679" y="889419"/>
            <a:chExt cx="463503" cy="619473"/>
          </a:xfrm>
        </p:grpSpPr>
        <p:pic>
          <p:nvPicPr>
            <p:cNvPr id="13" name="Picture 10" descr="E:\丫头\png\小人\卡通类素材\ry.png">
              <a:extLst>
                <a:ext uri="{FF2B5EF4-FFF2-40B4-BE49-F238E27FC236}">
                  <a16:creationId xmlns:a16="http://schemas.microsoft.com/office/drawing/2014/main" id="{D419889E-3FC0-4929-ABDE-37824B39C0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E:\丫头\png\小人\卡通类素材\ry.png">
              <a:extLst>
                <a:ext uri="{FF2B5EF4-FFF2-40B4-BE49-F238E27FC236}">
                  <a16:creationId xmlns:a16="http://schemas.microsoft.com/office/drawing/2014/main" id="{2D0820C8-1D52-4F8F-821E-9FDD568587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327C957F-15E0-40A8-8758-74C72150E5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97603" y="3718935"/>
            <a:ext cx="2213305" cy="2994769"/>
          </a:xfrm>
          <a:prstGeom prst="rect">
            <a:avLst/>
          </a:prstGeom>
        </p:spPr>
      </p:pic>
      <p:grpSp>
        <p:nvGrpSpPr>
          <p:cNvPr id="17" name="组合 295">
            <a:extLst>
              <a:ext uri="{FF2B5EF4-FFF2-40B4-BE49-F238E27FC236}">
                <a16:creationId xmlns:a16="http://schemas.microsoft.com/office/drawing/2014/main" id="{F987437D-772D-4E67-8102-1F45F2B9CDD3}"/>
              </a:ext>
            </a:extLst>
          </p:cNvPr>
          <p:cNvGrpSpPr/>
          <p:nvPr/>
        </p:nvGrpSpPr>
        <p:grpSpPr>
          <a:xfrm>
            <a:off x="4809347" y="785081"/>
            <a:ext cx="2833416" cy="827950"/>
            <a:chOff x="3976504" y="1939290"/>
            <a:chExt cx="4096068" cy="1363816"/>
          </a:xfrm>
        </p:grpSpPr>
        <p:sp>
          <p:nvSpPr>
            <p:cNvPr id="18" name="矩形: 圆角 296">
              <a:extLst>
                <a:ext uri="{FF2B5EF4-FFF2-40B4-BE49-F238E27FC236}">
                  <a16:creationId xmlns:a16="http://schemas.microsoft.com/office/drawing/2014/main" id="{B61E3638-3510-458B-A001-B5AD0183763E}"/>
                </a:ext>
              </a:extLst>
            </p:cNvPr>
            <p:cNvSpPr/>
            <p:nvPr/>
          </p:nvSpPr>
          <p:spPr>
            <a:xfrm>
              <a:off x="3976504" y="1939290"/>
              <a:ext cx="4096068" cy="1363816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endParaRPr lang="zh-CN" altLang="en-US" sz="2399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9" name="矩形: 圆角 297">
              <a:extLst>
                <a:ext uri="{FF2B5EF4-FFF2-40B4-BE49-F238E27FC236}">
                  <a16:creationId xmlns:a16="http://schemas.microsoft.com/office/drawing/2014/main" id="{58186D5D-4F72-41E9-A67A-AD2176DFD20D}"/>
                </a:ext>
              </a:extLst>
            </p:cNvPr>
            <p:cNvSpPr/>
            <p:nvPr/>
          </p:nvSpPr>
          <p:spPr>
            <a:xfrm>
              <a:off x="4045448" y="1988339"/>
              <a:ext cx="3958181" cy="126051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endParaRPr lang="zh-CN" altLang="en-US" sz="2399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3CE5167-B86C-42ED-9313-F7F6B7793A17}"/>
              </a:ext>
            </a:extLst>
          </p:cNvPr>
          <p:cNvSpPr txBox="1"/>
          <p:nvPr/>
        </p:nvSpPr>
        <p:spPr>
          <a:xfrm>
            <a:off x="5102664" y="798981"/>
            <a:ext cx="6162373" cy="666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8804"/>
            <a:r>
              <a:rPr lang="en-US" sz="3732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Luật</a:t>
            </a:r>
            <a:r>
              <a:rPr lang="en-US" sz="3732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732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lang="en-US" sz="3732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732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861152-15CC-4DA2-8CF5-70743D6D13BD}"/>
              </a:ext>
            </a:extLst>
          </p:cNvPr>
          <p:cNvSpPr txBox="1"/>
          <p:nvPr/>
        </p:nvSpPr>
        <p:spPr>
          <a:xfrm>
            <a:off x="1068512" y="2077754"/>
            <a:ext cx="962688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 defTabSz="1218804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HS đưa ra tên 1 loại thực phẩm sau đó gọi tên 1 bạn bất kì, HS được gọi nêu những hiểu biết về thực phẩm đó (ích lợi, nguồn gốc, cách bảo quản...).</a:t>
            </a:r>
            <a:endParaRPr lang="en-US" sz="3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 defTabSz="1218804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 lượt HS nào không trả lời được, em đó sẽ bị thua và hát 1 bài.</a:t>
            </a:r>
            <a:endParaRPr lang="en-US" sz="3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71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4FEBBDD9-585F-40E9-98AE-8F982F04FB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-152685" y="115803"/>
            <a:ext cx="12858033" cy="6875223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2D654C84-AA23-4CC8-844F-6E6C5C1B8A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4" r="71083" b="46860"/>
          <a:stretch/>
        </p:blipFill>
        <p:spPr>
          <a:xfrm rot="20761898">
            <a:off x="904171" y="103840"/>
            <a:ext cx="2314033" cy="2374751"/>
          </a:xfrm>
          <a:prstGeom prst="rect">
            <a:avLst/>
          </a:prstGeom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id="{7DDA122A-942D-4029-8CC2-85D7557FC01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37"/>
          <a:stretch>
            <a:fillRect/>
          </a:stretch>
        </p:blipFill>
        <p:spPr>
          <a:xfrm>
            <a:off x="9866816" y="4001022"/>
            <a:ext cx="2454920" cy="2856978"/>
          </a:xfrm>
          <a:prstGeom prst="rect">
            <a:avLst/>
          </a:prstGeom>
        </p:spPr>
      </p:pic>
      <p:pic>
        <p:nvPicPr>
          <p:cNvPr id="7" name="图片 8">
            <a:extLst>
              <a:ext uri="{FF2B5EF4-FFF2-40B4-BE49-F238E27FC236}">
                <a16:creationId xmlns:a16="http://schemas.microsoft.com/office/drawing/2014/main" id="{2A923C4B-096F-491E-BD65-BC5690F5EBB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6" t="32709" r="60414" b="60257"/>
          <a:stretch>
            <a:fillRect/>
          </a:stretch>
        </p:blipFill>
        <p:spPr>
          <a:xfrm flipH="1">
            <a:off x="9486359" y="2192801"/>
            <a:ext cx="2929702" cy="1808221"/>
          </a:xfrm>
          <a:prstGeom prst="rect">
            <a:avLst/>
          </a:prstGeom>
        </p:spPr>
      </p:pic>
      <p:sp>
        <p:nvSpPr>
          <p:cNvPr id="10" name="Text Box 8">
            <a:extLst>
              <a:ext uri="{FF2B5EF4-FFF2-40B4-BE49-F238E27FC236}">
                <a16:creationId xmlns:a16="http://schemas.microsoft.com/office/drawing/2014/main" id="{570E2E3D-50C6-4468-B2E4-FBCECC6EB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500" y="2764338"/>
            <a:ext cx="840052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Ôn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kiến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Xem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trước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23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3E6637-B206-49B7-A1F1-97F337EC9F1F}"/>
              </a:ext>
            </a:extLst>
          </p:cNvPr>
          <p:cNvSpPr/>
          <p:nvPr/>
        </p:nvSpPr>
        <p:spPr>
          <a:xfrm>
            <a:off x="3934644" y="1456209"/>
            <a:ext cx="367761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康少女文字W5(P)"/>
                <a:cs typeface="+mn-cs"/>
              </a:rPr>
              <a:t>DẶN DÒ</a:t>
            </a:r>
          </a:p>
        </p:txBody>
      </p:sp>
      <p:pic>
        <p:nvPicPr>
          <p:cNvPr id="12" name="图片 7">
            <a:extLst>
              <a:ext uri="{FF2B5EF4-FFF2-40B4-BE49-F238E27FC236}">
                <a16:creationId xmlns:a16="http://schemas.microsoft.com/office/drawing/2014/main" id="{95730698-4856-466C-B049-143BAC7D92C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37"/>
          <a:stretch>
            <a:fillRect/>
          </a:stretch>
        </p:blipFill>
        <p:spPr>
          <a:xfrm>
            <a:off x="8698971" y="4761081"/>
            <a:ext cx="1826529" cy="212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36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383835" y="772768"/>
            <a:ext cx="11709691" cy="542698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E493324-4800-4DA9-B522-05EC717450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/>
          <a:stretch/>
        </p:blipFill>
        <p:spPr>
          <a:xfrm>
            <a:off x="6150769" y="1181686"/>
            <a:ext cx="6041231" cy="567631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7EF9BFA-8543-46D5-B23F-F5DDE8B92E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>
            <a:off x="285361" y="0"/>
            <a:ext cx="3080825" cy="457526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D285CF8-E570-483B-812C-558D6D9383AD}"/>
              </a:ext>
            </a:extLst>
          </p:cNvPr>
          <p:cNvSpPr/>
          <p:nvPr/>
        </p:nvSpPr>
        <p:spPr>
          <a:xfrm>
            <a:off x="1883008" y="2287634"/>
            <a:ext cx="680038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Thank you!!!</a:t>
            </a:r>
          </a:p>
        </p:txBody>
      </p:sp>
    </p:spTree>
    <p:extLst>
      <p:ext uri="{BB962C8B-B14F-4D97-AF65-F5344CB8AC3E}">
        <p14:creationId xmlns:p14="http://schemas.microsoft.com/office/powerpoint/2010/main" val="21548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5">
            <a:extLst>
              <a:ext uri="{FF2B5EF4-FFF2-40B4-BE49-F238E27FC236}">
                <a16:creationId xmlns:a16="http://schemas.microsoft.com/office/drawing/2014/main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-110317" y="-186718"/>
            <a:ext cx="13250078" cy="7231436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4364527-9BA4-4EF3-BD6B-216A4DB2F5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>
            <a:off x="7924124" y="3490804"/>
            <a:ext cx="4612351" cy="338533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763C397-0C8D-4D4F-80DF-05F146F625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 flipH="1">
            <a:off x="8925388" y="4535459"/>
            <a:ext cx="3189062" cy="23406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FBE018C-B768-45ED-AB07-13AC4723ED0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4" r="71083" b="46860"/>
          <a:stretch/>
        </p:blipFill>
        <p:spPr>
          <a:xfrm rot="19979526">
            <a:off x="-210593" y="-106754"/>
            <a:ext cx="3406282" cy="34956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73B8EA-AC4F-4151-AAA3-58B9C0ED01A6}"/>
              </a:ext>
            </a:extLst>
          </p:cNvPr>
          <p:cNvSpPr txBox="1"/>
          <p:nvPr/>
        </p:nvSpPr>
        <p:spPr>
          <a:xfrm>
            <a:off x="2064707" y="1650116"/>
            <a:ext cx="8013192" cy="3497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Yêu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cầu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đạt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ts val="5100"/>
              </a:lnSpc>
              <a:defRPr/>
            </a:pPr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Tóm tắt được những nội dung chính đã học dưới dạng sơ đồ</a:t>
            </a:r>
          </a:p>
          <a:p>
            <a:pPr lvl="0">
              <a:lnSpc>
                <a:spcPts val="5100"/>
              </a:lnSpc>
              <a:defRPr/>
            </a:pPr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Vận dụng được kiến thức về nấm vào cuộc sống hàng ngày</a:t>
            </a:r>
          </a:p>
        </p:txBody>
      </p:sp>
    </p:spTree>
    <p:extLst>
      <p:ext uri="{BB962C8B-B14F-4D97-AF65-F5344CB8AC3E}">
        <p14:creationId xmlns:p14="http://schemas.microsoft.com/office/powerpoint/2010/main" val="119458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36949F92-EF12-414B-A87A-896952915B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-309377" y="460359"/>
            <a:ext cx="12810753" cy="5937280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6812F6D-5CF1-4121-8475-C91ED2F381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/>
          <a:stretch/>
        </p:blipFill>
        <p:spPr>
          <a:xfrm flipH="1">
            <a:off x="9169047" y="3766338"/>
            <a:ext cx="3504734" cy="329303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EC59B02-EF0E-4A52-A40B-3E4B122C5F93}"/>
              </a:ext>
            </a:extLst>
          </p:cNvPr>
          <p:cNvSpPr/>
          <p:nvPr/>
        </p:nvSpPr>
        <p:spPr>
          <a:xfrm>
            <a:off x="3551576" y="2767280"/>
            <a:ext cx="552747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KHỞI ĐỘNG 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5E70676-B24C-4F66-A7AE-6CF18FA575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065"/>
          <a:stretch>
            <a:fillRect/>
          </a:stretch>
        </p:blipFill>
        <p:spPr>
          <a:xfrm>
            <a:off x="304507" y="2013323"/>
            <a:ext cx="3951404" cy="226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4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88E87BF-FE7A-4A46-9363-0C99ECB46743}"/>
              </a:ext>
            </a:extLst>
          </p:cNvPr>
          <p:cNvSpPr txBox="1">
            <a:spLocks/>
          </p:cNvSpPr>
          <p:nvPr/>
        </p:nvSpPr>
        <p:spPr>
          <a:xfrm>
            <a:off x="1481783" y="340146"/>
            <a:ext cx="9228435" cy="23018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0" i="0" u="none" strike="noStrike" kern="1200" cap="none" spc="0" normalizeH="0" baseline="0" noProof="0" dirty="0">
                <a:ln w="762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Trò chơi</a:t>
            </a:r>
            <a:endParaRPr kumimoji="0" lang="en-US" sz="7200" b="0" i="0" u="none" strike="noStrike" kern="1200" cap="none" spc="0" normalizeH="0" baseline="0" noProof="0" dirty="0">
              <a:ln w="76200"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0CBBF4-F958-4A25-80A1-D61312C8F939}"/>
              </a:ext>
            </a:extLst>
          </p:cNvPr>
          <p:cNvSpPr/>
          <p:nvPr/>
        </p:nvSpPr>
        <p:spPr>
          <a:xfrm>
            <a:off x="2976091" y="1420828"/>
            <a:ext cx="623981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kumimoji="0" lang="en-US" sz="8000" b="1" i="0" u="none" strike="noStrike" kern="1200" cap="none" spc="0" normalizeH="0" baseline="0" noProof="0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tim</a:t>
            </a:r>
            <a:r>
              <a:rPr kumimoji="0" lang="en-US" sz="8000" b="1" i="0" u="none" strike="noStrike" kern="1200" cap="none" spc="0" normalizeH="0" baseline="0" noProof="0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yêu</a:t>
            </a:r>
            <a:r>
              <a:rPr kumimoji="0" lang="en-US" sz="8000" b="1" i="0" u="none" strike="noStrike" kern="1200" cap="none" spc="0" normalizeH="0" baseline="0" noProof="0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thương</a:t>
            </a:r>
            <a:endParaRPr kumimoji="0" lang="en-US" sz="8000" b="1" i="0" u="none" strike="noStrike" kern="1200" cap="none" spc="0" normalizeH="0" baseline="0" noProof="0" dirty="0">
              <a:ln w="12700" cmpd="sng">
                <a:solidFill>
                  <a:srgbClr val="C00000"/>
                </a:solidFill>
                <a:prstDash val="solid"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Graphic 8" descr="Heart with pulse">
            <a:extLst>
              <a:ext uri="{FF2B5EF4-FFF2-40B4-BE49-F238E27FC236}">
                <a16:creationId xmlns:a16="http://schemas.microsoft.com/office/drawing/2014/main" id="{2A7C4DC7-9787-4CA6-ACB4-5DC3D2ED8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94569" y="1393099"/>
            <a:ext cx="2715673" cy="2715673"/>
          </a:xfrm>
          <a:prstGeom prst="rect">
            <a:avLst/>
          </a:prstGeom>
        </p:spPr>
      </p:pic>
      <p:pic>
        <p:nvPicPr>
          <p:cNvPr id="17" name="Graphic 16" descr="Heart">
            <a:extLst>
              <a:ext uri="{FF2B5EF4-FFF2-40B4-BE49-F238E27FC236}">
                <a16:creationId xmlns:a16="http://schemas.microsoft.com/office/drawing/2014/main" id="{3344677E-4162-4ACD-A585-837A9A0F19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84253">
            <a:off x="2080926" y="1146551"/>
            <a:ext cx="995866" cy="99586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A6BA5514-AB98-40CE-BF65-4EBE6CEB805D}"/>
              </a:ext>
            </a:extLst>
          </p:cNvPr>
          <p:cNvGrpSpPr/>
          <p:nvPr/>
        </p:nvGrpSpPr>
        <p:grpSpPr>
          <a:xfrm>
            <a:off x="6836961" y="3157645"/>
            <a:ext cx="2828146" cy="3057773"/>
            <a:chOff x="6836961" y="3157645"/>
            <a:chExt cx="2828146" cy="3057773"/>
          </a:xfrm>
        </p:grpSpPr>
        <p:pic>
          <p:nvPicPr>
            <p:cNvPr id="11" name="Graphic 10" descr="Heart">
              <a:extLst>
                <a:ext uri="{FF2B5EF4-FFF2-40B4-BE49-F238E27FC236}">
                  <a16:creationId xmlns:a16="http://schemas.microsoft.com/office/drawing/2014/main" id="{05EBE566-7AD8-47ED-9E6C-CEC0CB188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3094324">
              <a:off x="8437876" y="4823557"/>
              <a:ext cx="1227231" cy="1227231"/>
            </a:xfrm>
            <a:prstGeom prst="rect">
              <a:avLst/>
            </a:prstGeom>
          </p:spPr>
        </p:pic>
        <p:pic>
          <p:nvPicPr>
            <p:cNvPr id="19" name="图片 12">
              <a:extLst>
                <a:ext uri="{FF2B5EF4-FFF2-40B4-BE49-F238E27FC236}">
                  <a16:creationId xmlns:a16="http://schemas.microsoft.com/office/drawing/2014/main" id="{D3CFD1FF-86D6-43BE-9E9D-89EA6E683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836961" y="3157645"/>
              <a:ext cx="2258285" cy="3057773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8B08F48-58B6-46D9-AE73-E5C8D8B10119}"/>
              </a:ext>
            </a:extLst>
          </p:cNvPr>
          <p:cNvGrpSpPr/>
          <p:nvPr/>
        </p:nvGrpSpPr>
        <p:grpSpPr>
          <a:xfrm>
            <a:off x="2179456" y="3315717"/>
            <a:ext cx="2846570" cy="3091256"/>
            <a:chOff x="2116475" y="3315717"/>
            <a:chExt cx="2846570" cy="3091256"/>
          </a:xfrm>
        </p:grpSpPr>
        <p:pic>
          <p:nvPicPr>
            <p:cNvPr id="16" name="Graphic 15" descr="Heart">
              <a:extLst>
                <a:ext uri="{FF2B5EF4-FFF2-40B4-BE49-F238E27FC236}">
                  <a16:creationId xmlns:a16="http://schemas.microsoft.com/office/drawing/2014/main" id="{34D24341-FBF3-4B60-A141-542F5ADAD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8004939">
              <a:off x="2116475" y="4834817"/>
              <a:ext cx="1572156" cy="1572156"/>
            </a:xfrm>
            <a:prstGeom prst="rect">
              <a:avLst/>
            </a:prstGeom>
          </p:spPr>
        </p:pic>
        <p:pic>
          <p:nvPicPr>
            <p:cNvPr id="20" name="图片 9">
              <a:extLst>
                <a:ext uri="{FF2B5EF4-FFF2-40B4-BE49-F238E27FC236}">
                  <a16:creationId xmlns:a16="http://schemas.microsoft.com/office/drawing/2014/main" id="{7CA985D2-8BFD-4A20-82C3-6B578BF06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855742" y="3315717"/>
              <a:ext cx="2107303" cy="2983537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10C9C1-0B0A-47A6-B09A-4AE1145F534A}"/>
              </a:ext>
            </a:extLst>
          </p:cNvPr>
          <p:cNvGrpSpPr/>
          <p:nvPr/>
        </p:nvGrpSpPr>
        <p:grpSpPr>
          <a:xfrm>
            <a:off x="4780336" y="2939261"/>
            <a:ext cx="2447125" cy="3748931"/>
            <a:chOff x="4717355" y="2939261"/>
            <a:chExt cx="2447125" cy="3748931"/>
          </a:xfrm>
        </p:grpSpPr>
        <p:pic>
          <p:nvPicPr>
            <p:cNvPr id="18" name="图片 11">
              <a:extLst>
                <a:ext uri="{FF2B5EF4-FFF2-40B4-BE49-F238E27FC236}">
                  <a16:creationId xmlns:a16="http://schemas.microsoft.com/office/drawing/2014/main" id="{B226370C-F8F1-46EC-A698-DDCC7BEDD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17355" y="2939261"/>
              <a:ext cx="2447125" cy="3276157"/>
            </a:xfrm>
            <a:prstGeom prst="rect">
              <a:avLst/>
            </a:prstGeom>
          </p:spPr>
        </p:pic>
        <p:pic>
          <p:nvPicPr>
            <p:cNvPr id="21" name="Graphic 20" descr="Heart">
              <a:extLst>
                <a:ext uri="{FF2B5EF4-FFF2-40B4-BE49-F238E27FC236}">
                  <a16:creationId xmlns:a16="http://schemas.microsoft.com/office/drawing/2014/main" id="{6CF8ADAE-7151-4A01-908F-D16E97ED0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192555">
              <a:off x="5331713" y="5470307"/>
              <a:ext cx="1217885" cy="1217885"/>
            </a:xfrm>
            <a:prstGeom prst="rect">
              <a:avLst/>
            </a:prstGeom>
          </p:spPr>
        </p:pic>
      </p:grpSp>
      <p:pic>
        <p:nvPicPr>
          <p:cNvPr id="22" name="Graphic 21" descr="Heart">
            <a:extLst>
              <a:ext uri="{FF2B5EF4-FFF2-40B4-BE49-F238E27FC236}">
                <a16:creationId xmlns:a16="http://schemas.microsoft.com/office/drawing/2014/main" id="{F0DAE4B7-5D6D-40F7-9D82-D06E1DEDFC0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8319884">
            <a:off x="1082152" y="2999709"/>
            <a:ext cx="926486" cy="92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75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6CD3687-E9B3-4178-998B-2B3188120E10}"/>
              </a:ext>
            </a:extLst>
          </p:cNvPr>
          <p:cNvSpPr/>
          <p:nvPr/>
        </p:nvSpPr>
        <p:spPr>
          <a:xfrm>
            <a:off x="328612" y="428625"/>
            <a:ext cx="11534775" cy="6000750"/>
          </a:xfrm>
          <a:prstGeom prst="roundRect">
            <a:avLst>
              <a:gd name="adj" fmla="val 179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B10E94-8AD1-4749-B03F-F907FED4120D}"/>
              </a:ext>
            </a:extLst>
          </p:cNvPr>
          <p:cNvSpPr txBox="1"/>
          <p:nvPr/>
        </p:nvSpPr>
        <p:spPr>
          <a:xfrm>
            <a:off x="1407200" y="741756"/>
            <a:ext cx="937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Câu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1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Dòng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nào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dưới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đây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gồm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E62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loại</a:t>
            </a:r>
            <a:r>
              <a:rPr lang="en-US" sz="4000" b="1" dirty="0">
                <a:solidFill>
                  <a:srgbClr val="FE62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E62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nấm</a:t>
            </a:r>
            <a:r>
              <a:rPr lang="en-US" sz="4000" b="1" dirty="0">
                <a:solidFill>
                  <a:srgbClr val="FE62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E62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E622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0CD5C1-92A8-4B8A-9F0D-88AE67F4973D}"/>
              </a:ext>
            </a:extLst>
          </p:cNvPr>
          <p:cNvSpPr txBox="1"/>
          <p:nvPr/>
        </p:nvSpPr>
        <p:spPr>
          <a:xfrm>
            <a:off x="2494857" y="2187121"/>
            <a:ext cx="7994530" cy="82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nấm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độc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đỏ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nấm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độc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tán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trắng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696EDF-4412-49A7-9266-971CA9651F8C}"/>
              </a:ext>
            </a:extLst>
          </p:cNvPr>
          <p:cNvSpPr txBox="1"/>
          <p:nvPr/>
        </p:nvSpPr>
        <p:spPr>
          <a:xfrm>
            <a:off x="2494857" y="3161971"/>
            <a:ext cx="7994530" cy="82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nấm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hương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nấm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đùi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gà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0EF9C8-22E5-4CD9-B70A-F1021736E27E}"/>
              </a:ext>
            </a:extLst>
          </p:cNvPr>
          <p:cNvSpPr txBox="1"/>
          <p:nvPr/>
        </p:nvSpPr>
        <p:spPr>
          <a:xfrm>
            <a:off x="2494857" y="3967754"/>
            <a:ext cx="7052275" cy="82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nấm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kim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châm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nấm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tai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mèo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9" name="Graphic 8" descr="Heart with pulse">
            <a:extLst>
              <a:ext uri="{FF2B5EF4-FFF2-40B4-BE49-F238E27FC236}">
                <a16:creationId xmlns:a16="http://schemas.microsoft.com/office/drawing/2014/main" id="{A4842CB6-529B-4401-A870-71DAE4FC0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58561" y="2114407"/>
            <a:ext cx="1224992" cy="122499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2551980-E071-4DBD-9DC7-CFB66E2AE40F}"/>
              </a:ext>
            </a:extLst>
          </p:cNvPr>
          <p:cNvGrpSpPr/>
          <p:nvPr/>
        </p:nvGrpSpPr>
        <p:grpSpPr>
          <a:xfrm>
            <a:off x="8757303" y="3485050"/>
            <a:ext cx="2846570" cy="3091256"/>
            <a:chOff x="2116475" y="3315717"/>
            <a:chExt cx="2846570" cy="3091256"/>
          </a:xfrm>
        </p:grpSpPr>
        <p:pic>
          <p:nvPicPr>
            <p:cNvPr id="12" name="Graphic 11" descr="Heart">
              <a:extLst>
                <a:ext uri="{FF2B5EF4-FFF2-40B4-BE49-F238E27FC236}">
                  <a16:creationId xmlns:a16="http://schemas.microsoft.com/office/drawing/2014/main" id="{C2BCC915-3814-4A92-BA2C-90DD64D314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8004939">
              <a:off x="2116475" y="4834817"/>
              <a:ext cx="1572156" cy="1572156"/>
            </a:xfrm>
            <a:prstGeom prst="rect">
              <a:avLst/>
            </a:prstGeom>
          </p:spPr>
        </p:pic>
        <p:pic>
          <p:nvPicPr>
            <p:cNvPr id="13" name="图片 9">
              <a:extLst>
                <a:ext uri="{FF2B5EF4-FFF2-40B4-BE49-F238E27FC236}">
                  <a16:creationId xmlns:a16="http://schemas.microsoft.com/office/drawing/2014/main" id="{70DBB619-B27D-4BB1-A15B-8C7B3152E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55742" y="3315717"/>
              <a:ext cx="2107303" cy="2983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246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6CD3687-E9B3-4178-998B-2B3188120E10}"/>
              </a:ext>
            </a:extLst>
          </p:cNvPr>
          <p:cNvSpPr/>
          <p:nvPr/>
        </p:nvSpPr>
        <p:spPr>
          <a:xfrm>
            <a:off x="328612" y="428625"/>
            <a:ext cx="11534775" cy="6000750"/>
          </a:xfrm>
          <a:prstGeom prst="roundRect">
            <a:avLst>
              <a:gd name="adj" fmla="val 179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B10E94-8AD1-4749-B03F-F907FED4120D}"/>
              </a:ext>
            </a:extLst>
          </p:cNvPr>
          <p:cNvSpPr txBox="1"/>
          <p:nvPr/>
        </p:nvSpPr>
        <p:spPr>
          <a:xfrm>
            <a:off x="1407200" y="741756"/>
            <a:ext cx="937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Câu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Dòng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nào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dưới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đây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gồm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bảo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quản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thực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phẩm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E622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0CD5C1-92A8-4B8A-9F0D-88AE67F4973D}"/>
              </a:ext>
            </a:extLst>
          </p:cNvPr>
          <p:cNvSpPr txBox="1"/>
          <p:nvPr/>
        </p:nvSpPr>
        <p:spPr>
          <a:xfrm>
            <a:off x="2909718" y="2062905"/>
            <a:ext cx="7994530" cy="82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A. quay,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hầm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rán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696EDF-4412-49A7-9266-971CA9651F8C}"/>
              </a:ext>
            </a:extLst>
          </p:cNvPr>
          <p:cNvSpPr txBox="1"/>
          <p:nvPr/>
        </p:nvSpPr>
        <p:spPr>
          <a:xfrm>
            <a:off x="2909718" y="2899172"/>
            <a:ext cx="6700307" cy="82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B. </a:t>
            </a:r>
            <a:r>
              <a:rPr lang="en-US" sz="40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nấu</a:t>
            </a:r>
            <a:r>
              <a:rPr lang="en-US" sz="40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canh</a:t>
            </a:r>
            <a:r>
              <a:rPr lang="en-US" sz="40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xào</a:t>
            </a:r>
            <a:r>
              <a:rPr lang="en-US" sz="40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luộc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8F0E49-3633-4C67-806F-0DF4BE886671}"/>
              </a:ext>
            </a:extLst>
          </p:cNvPr>
          <p:cNvSpPr txBox="1"/>
          <p:nvPr/>
        </p:nvSpPr>
        <p:spPr>
          <a:xfrm>
            <a:off x="2968986" y="4052668"/>
            <a:ext cx="7984764" cy="82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sấy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khô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làm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lạnh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ngâm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đường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50B839-0C44-4937-9527-0FFF65FD0267}"/>
              </a:ext>
            </a:extLst>
          </p:cNvPr>
          <p:cNvGrpSpPr/>
          <p:nvPr/>
        </p:nvGrpSpPr>
        <p:grpSpPr>
          <a:xfrm>
            <a:off x="9744875" y="3109069"/>
            <a:ext cx="2447125" cy="3748931"/>
            <a:chOff x="4717355" y="2939261"/>
            <a:chExt cx="2447125" cy="3748931"/>
          </a:xfrm>
        </p:grpSpPr>
        <p:pic>
          <p:nvPicPr>
            <p:cNvPr id="11" name="图片 11">
              <a:extLst>
                <a:ext uri="{FF2B5EF4-FFF2-40B4-BE49-F238E27FC236}">
                  <a16:creationId xmlns:a16="http://schemas.microsoft.com/office/drawing/2014/main" id="{D1C15819-8389-4805-8DDF-29B7C1E89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17355" y="2939261"/>
              <a:ext cx="2447125" cy="3276157"/>
            </a:xfrm>
            <a:prstGeom prst="rect">
              <a:avLst/>
            </a:prstGeom>
          </p:spPr>
        </p:pic>
        <p:pic>
          <p:nvPicPr>
            <p:cNvPr id="12" name="Graphic 11" descr="Heart">
              <a:extLst>
                <a:ext uri="{FF2B5EF4-FFF2-40B4-BE49-F238E27FC236}">
                  <a16:creationId xmlns:a16="http://schemas.microsoft.com/office/drawing/2014/main" id="{F7A807EB-D10E-4CD8-B678-C31FC304F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92555">
              <a:off x="5331713" y="5470307"/>
              <a:ext cx="1217885" cy="1217885"/>
            </a:xfrm>
            <a:prstGeom prst="rect">
              <a:avLst/>
            </a:prstGeom>
          </p:spPr>
        </p:pic>
      </p:grpSp>
      <p:pic>
        <p:nvPicPr>
          <p:cNvPr id="13" name="Graphic 12" descr="Heart with pulse">
            <a:extLst>
              <a:ext uri="{FF2B5EF4-FFF2-40B4-BE49-F238E27FC236}">
                <a16:creationId xmlns:a16="http://schemas.microsoft.com/office/drawing/2014/main" id="{FF6D5898-CA2D-4B7E-8FFC-43C6DD5BAA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00916" y="3912608"/>
            <a:ext cx="1224992" cy="122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62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6CD3687-E9B3-4178-998B-2B3188120E10}"/>
              </a:ext>
            </a:extLst>
          </p:cNvPr>
          <p:cNvSpPr/>
          <p:nvPr/>
        </p:nvSpPr>
        <p:spPr>
          <a:xfrm>
            <a:off x="422275" y="597958"/>
            <a:ext cx="11534775" cy="6000750"/>
          </a:xfrm>
          <a:prstGeom prst="roundRect">
            <a:avLst>
              <a:gd name="adj" fmla="val 179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B10E94-8AD1-4749-B03F-F907FED4120D}"/>
              </a:ext>
            </a:extLst>
          </p:cNvPr>
          <p:cNvSpPr txBox="1"/>
          <p:nvPr/>
        </p:nvSpPr>
        <p:spPr>
          <a:xfrm>
            <a:off x="1407200" y="741756"/>
            <a:ext cx="937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Câu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3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Nấm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độc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thường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màu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sắc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như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thế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nào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E622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0CD5C1-92A8-4B8A-9F0D-88AE67F4973D}"/>
              </a:ext>
            </a:extLst>
          </p:cNvPr>
          <p:cNvSpPr txBox="1"/>
          <p:nvPr/>
        </p:nvSpPr>
        <p:spPr>
          <a:xfrm>
            <a:off x="4123414" y="1962352"/>
            <a:ext cx="4164955" cy="82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Màu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trắng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696EDF-4412-49A7-9266-971CA9651F8C}"/>
              </a:ext>
            </a:extLst>
          </p:cNvPr>
          <p:cNvSpPr txBox="1"/>
          <p:nvPr/>
        </p:nvSpPr>
        <p:spPr>
          <a:xfrm>
            <a:off x="4123414" y="2920909"/>
            <a:ext cx="3898568" cy="82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Sặc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sỡ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0EF9C8-22E5-4CD9-B70A-F1021736E27E}"/>
              </a:ext>
            </a:extLst>
          </p:cNvPr>
          <p:cNvSpPr txBox="1"/>
          <p:nvPr/>
        </p:nvSpPr>
        <p:spPr>
          <a:xfrm>
            <a:off x="4191147" y="3801251"/>
            <a:ext cx="3898568" cy="82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Màu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xanh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557B6A3-28E6-41E9-A701-0861088969DA}"/>
              </a:ext>
            </a:extLst>
          </p:cNvPr>
          <p:cNvGrpSpPr/>
          <p:nvPr/>
        </p:nvGrpSpPr>
        <p:grpSpPr>
          <a:xfrm>
            <a:off x="9066064" y="3608939"/>
            <a:ext cx="2828146" cy="3057773"/>
            <a:chOff x="6836961" y="3157645"/>
            <a:chExt cx="2828146" cy="3057773"/>
          </a:xfrm>
        </p:grpSpPr>
        <p:pic>
          <p:nvPicPr>
            <p:cNvPr id="11" name="Graphic 10" descr="Heart">
              <a:extLst>
                <a:ext uri="{FF2B5EF4-FFF2-40B4-BE49-F238E27FC236}">
                  <a16:creationId xmlns:a16="http://schemas.microsoft.com/office/drawing/2014/main" id="{84430DFD-EA93-416B-9E15-C78C871411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3094324">
              <a:off x="8437876" y="4823557"/>
              <a:ext cx="1227231" cy="1227231"/>
            </a:xfrm>
            <a:prstGeom prst="rect">
              <a:avLst/>
            </a:prstGeom>
          </p:spPr>
        </p:pic>
        <p:pic>
          <p:nvPicPr>
            <p:cNvPr id="12" name="图片 12">
              <a:extLst>
                <a:ext uri="{FF2B5EF4-FFF2-40B4-BE49-F238E27FC236}">
                  <a16:creationId xmlns:a16="http://schemas.microsoft.com/office/drawing/2014/main" id="{2F37F0BD-D2B9-4351-8BCA-90BE09C0E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36961" y="3157645"/>
              <a:ext cx="2258285" cy="3057773"/>
            </a:xfrm>
            <a:prstGeom prst="rect">
              <a:avLst/>
            </a:prstGeom>
          </p:spPr>
        </p:pic>
      </p:grpSp>
      <p:pic>
        <p:nvPicPr>
          <p:cNvPr id="13" name="Graphic 12" descr="Heart with pulse">
            <a:extLst>
              <a:ext uri="{FF2B5EF4-FFF2-40B4-BE49-F238E27FC236}">
                <a16:creationId xmlns:a16="http://schemas.microsoft.com/office/drawing/2014/main" id="{BAAFBE23-9816-40F7-BDB9-72948CAB4B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44111" y="2816504"/>
            <a:ext cx="1224992" cy="122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267F1BCB-BA12-4A98-92D9-F65723E1EB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0" y="0"/>
            <a:ext cx="12937639" cy="6917789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4D90EE3-BECD-4184-9A5D-3043A5163C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5" b="67145"/>
          <a:stretch>
            <a:fillRect/>
          </a:stretch>
        </p:blipFill>
        <p:spPr>
          <a:xfrm>
            <a:off x="874127" y="2558287"/>
            <a:ext cx="3658347" cy="19582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2E88B10-EA80-42D6-9B3C-15B2B9812B50}"/>
              </a:ext>
            </a:extLst>
          </p:cNvPr>
          <p:cNvSpPr/>
          <p:nvPr/>
        </p:nvSpPr>
        <p:spPr>
          <a:xfrm>
            <a:off x="4433303" y="2767279"/>
            <a:ext cx="476156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Luyện</a:t>
            </a:r>
            <a:r>
              <a:rPr kumimoji="0" lang="en-US" sz="8800" b="1" i="0" u="none" strike="noStrike" kern="1200" cap="none" spc="0" normalizeH="0" noProof="0" dirty="0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8800" b="1" i="0" u="none" strike="noStrike" kern="1200" cap="none" spc="0" normalizeH="0" noProof="0" dirty="0" err="1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FF0066"/>
                </a:solidFill>
                <a:prstDash val="solid"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图片 1">
            <a:extLst>
              <a:ext uri="{FF2B5EF4-FFF2-40B4-BE49-F238E27FC236}">
                <a16:creationId xmlns:a16="http://schemas.microsoft.com/office/drawing/2014/main" id="{A8C49226-A668-417F-B200-74D459DF37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1" t="10173" b="10285"/>
          <a:stretch/>
        </p:blipFill>
        <p:spPr>
          <a:xfrm>
            <a:off x="8579184" y="2359360"/>
            <a:ext cx="3834490" cy="449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6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7F8386F0-B2E5-45DF-A34E-E0DE44B0A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93" y="680536"/>
            <a:ext cx="91253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vi-VN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Dựa vào sơ đồ hình 1, hãy nêu đặc điểm, các bộ phận, ích lợi và tác hại của nấm đối với đời sống của con người và sinh vật.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811532A-2F60-47C9-A240-B6CF13FC9FD5}"/>
              </a:ext>
            </a:extLst>
          </p:cNvPr>
          <p:cNvGrpSpPr/>
          <p:nvPr/>
        </p:nvGrpSpPr>
        <p:grpSpPr>
          <a:xfrm rot="2251857">
            <a:off x="887310" y="623172"/>
            <a:ext cx="773568" cy="1393075"/>
            <a:chOff x="1394394" y="7"/>
            <a:chExt cx="834179" cy="1755015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B02EF3A-5E52-474C-AAD6-D9A375359886}"/>
                </a:ext>
              </a:extLst>
            </p:cNvPr>
            <p:cNvSpPr/>
            <p:nvPr/>
          </p:nvSpPr>
          <p:spPr>
            <a:xfrm>
              <a:off x="1394394" y="104955"/>
              <a:ext cx="834179" cy="1650067"/>
            </a:xfrm>
            <a:custGeom>
              <a:avLst/>
              <a:gdLst>
                <a:gd name="connsiteX0" fmla="*/ 780907 w 834179"/>
                <a:gd name="connsiteY0" fmla="*/ 234065 h 1650067"/>
                <a:gd name="connsiteX1" fmla="*/ 316693 w 834179"/>
                <a:gd name="connsiteY1" fmla="*/ 11821 h 1650067"/>
                <a:gd name="connsiteX2" fmla="*/ 3382 w 834179"/>
                <a:gd name="connsiteY2" fmla="*/ 329603 h 1650067"/>
                <a:gd name="connsiteX3" fmla="*/ 208201 w 834179"/>
                <a:gd name="connsiteY3" fmla="*/ 738124 h 1650067"/>
                <a:gd name="connsiteX4" fmla="*/ 349898 w 834179"/>
                <a:gd name="connsiteY4" fmla="*/ 786518 h 1650067"/>
                <a:gd name="connsiteX5" fmla="*/ 365284 w 834179"/>
                <a:gd name="connsiteY5" fmla="*/ 945245 h 1650067"/>
                <a:gd name="connsiteX6" fmla="*/ 318140 w 834179"/>
                <a:gd name="connsiteY6" fmla="*/ 1118766 h 1650067"/>
                <a:gd name="connsiteX7" fmla="*/ 321099 w 834179"/>
                <a:gd name="connsiteY7" fmla="*/ 1459957 h 1650067"/>
                <a:gd name="connsiteX8" fmla="*/ 367652 w 834179"/>
                <a:gd name="connsiteY8" fmla="*/ 1627823 h 1650067"/>
                <a:gd name="connsiteX9" fmla="*/ 540581 w 834179"/>
                <a:gd name="connsiteY9" fmla="*/ 1633741 h 1650067"/>
                <a:gd name="connsiteX10" fmla="*/ 599758 w 834179"/>
                <a:gd name="connsiteY10" fmla="*/ 1456012 h 1650067"/>
                <a:gd name="connsiteX11" fmla="*/ 581676 w 834179"/>
                <a:gd name="connsiteY11" fmla="*/ 1105813 h 1650067"/>
                <a:gd name="connsiteX12" fmla="*/ 521118 w 834179"/>
                <a:gd name="connsiteY12" fmla="*/ 937684 h 1650067"/>
                <a:gd name="connsiteX13" fmla="*/ 514872 w 834179"/>
                <a:gd name="connsiteY13" fmla="*/ 784414 h 1650067"/>
                <a:gd name="connsiteX14" fmla="*/ 701346 w 834179"/>
                <a:gd name="connsiteY14" fmla="*/ 702684 h 1650067"/>
                <a:gd name="connsiteX15" fmla="*/ 780907 w 834179"/>
                <a:gd name="connsiteY15" fmla="*/ 234065 h 1650067"/>
                <a:gd name="connsiteX16" fmla="*/ 539069 w 834179"/>
                <a:gd name="connsiteY16" fmla="*/ 1134350 h 1650067"/>
                <a:gd name="connsiteX17" fmla="*/ 554192 w 834179"/>
                <a:gd name="connsiteY17" fmla="*/ 1484811 h 1650067"/>
                <a:gd name="connsiteX18" fmla="*/ 510927 w 834179"/>
                <a:gd name="connsiteY18" fmla="*/ 1587320 h 1650067"/>
                <a:gd name="connsiteX19" fmla="*/ 422555 w 834179"/>
                <a:gd name="connsiteY19" fmla="*/ 1597511 h 1650067"/>
                <a:gd name="connsiteX20" fmla="*/ 419465 w 834179"/>
                <a:gd name="connsiteY20" fmla="*/ 1596459 h 1650067"/>
                <a:gd name="connsiteX21" fmla="*/ 433207 w 834179"/>
                <a:gd name="connsiteY21" fmla="*/ 1590147 h 1650067"/>
                <a:gd name="connsiteX22" fmla="*/ 445108 w 834179"/>
                <a:gd name="connsiteY22" fmla="*/ 1569238 h 1650067"/>
                <a:gd name="connsiteX23" fmla="*/ 424199 w 834179"/>
                <a:gd name="connsiteY23" fmla="*/ 1557337 h 1650067"/>
                <a:gd name="connsiteX24" fmla="*/ 386851 w 834179"/>
                <a:gd name="connsiteY24" fmla="*/ 1574564 h 1650067"/>
                <a:gd name="connsiteX25" fmla="*/ 376331 w 834179"/>
                <a:gd name="connsiteY25" fmla="*/ 1554706 h 1650067"/>
                <a:gd name="connsiteX26" fmla="*/ 443859 w 834179"/>
                <a:gd name="connsiteY26" fmla="*/ 1506444 h 1650067"/>
                <a:gd name="connsiteX27" fmla="*/ 426697 w 834179"/>
                <a:gd name="connsiteY27" fmla="*/ 1477053 h 1650067"/>
                <a:gd name="connsiteX28" fmla="*/ 368967 w 834179"/>
                <a:gd name="connsiteY28" fmla="*/ 1517819 h 1650067"/>
                <a:gd name="connsiteX29" fmla="*/ 367586 w 834179"/>
                <a:gd name="connsiteY29" fmla="*/ 1493359 h 1650067"/>
                <a:gd name="connsiteX30" fmla="*/ 436166 w 834179"/>
                <a:gd name="connsiteY30" fmla="*/ 1446149 h 1650067"/>
                <a:gd name="connsiteX31" fmla="*/ 419004 w 834179"/>
                <a:gd name="connsiteY31" fmla="*/ 1416757 h 1650067"/>
                <a:gd name="connsiteX32" fmla="*/ 366402 w 834179"/>
                <a:gd name="connsiteY32" fmla="*/ 1452987 h 1650067"/>
                <a:gd name="connsiteX33" fmla="*/ 365679 w 834179"/>
                <a:gd name="connsiteY33" fmla="*/ 1428790 h 1650067"/>
                <a:gd name="connsiteX34" fmla="*/ 432418 w 834179"/>
                <a:gd name="connsiteY34" fmla="*/ 1374610 h 1650067"/>
                <a:gd name="connsiteX35" fmla="*/ 415256 w 834179"/>
                <a:gd name="connsiteY35" fmla="*/ 1345219 h 1650067"/>
                <a:gd name="connsiteX36" fmla="*/ 364035 w 834179"/>
                <a:gd name="connsiteY36" fmla="*/ 1384341 h 1650067"/>
                <a:gd name="connsiteX37" fmla="*/ 362457 w 834179"/>
                <a:gd name="connsiteY37" fmla="*/ 1344955 h 1650067"/>
                <a:gd name="connsiteX38" fmla="*/ 430314 w 834179"/>
                <a:gd name="connsiteY38" fmla="*/ 1299126 h 1650067"/>
                <a:gd name="connsiteX39" fmla="*/ 413152 w 834179"/>
                <a:gd name="connsiteY39" fmla="*/ 1269735 h 1650067"/>
                <a:gd name="connsiteX40" fmla="*/ 360945 w 834179"/>
                <a:gd name="connsiteY40" fmla="*/ 1304189 h 1650067"/>
                <a:gd name="connsiteX41" fmla="*/ 360287 w 834179"/>
                <a:gd name="connsiteY41" fmla="*/ 1282228 h 1650067"/>
                <a:gd name="connsiteX42" fmla="*/ 425777 w 834179"/>
                <a:gd name="connsiteY42" fmla="*/ 1237318 h 1650067"/>
                <a:gd name="connsiteX43" fmla="*/ 408615 w 834179"/>
                <a:gd name="connsiteY43" fmla="*/ 1207927 h 1650067"/>
                <a:gd name="connsiteX44" fmla="*/ 359564 w 834179"/>
                <a:gd name="connsiteY44" fmla="*/ 1241592 h 1650067"/>
                <a:gd name="connsiteX45" fmla="*/ 359564 w 834179"/>
                <a:gd name="connsiteY45" fmla="*/ 1219762 h 1650067"/>
                <a:gd name="connsiteX46" fmla="*/ 363904 w 834179"/>
                <a:gd name="connsiteY46" fmla="*/ 1216409 h 1650067"/>
                <a:gd name="connsiteX47" fmla="*/ 438467 w 834179"/>
                <a:gd name="connsiteY47" fmla="*/ 1153747 h 1650067"/>
                <a:gd name="connsiteX48" fmla="*/ 421306 w 834179"/>
                <a:gd name="connsiteY48" fmla="*/ 1124355 h 1650067"/>
                <a:gd name="connsiteX49" fmla="*/ 360485 w 834179"/>
                <a:gd name="connsiteY49" fmla="*/ 1171829 h 1650067"/>
                <a:gd name="connsiteX50" fmla="*/ 361931 w 834179"/>
                <a:gd name="connsiteY50" fmla="*/ 1144739 h 1650067"/>
                <a:gd name="connsiteX51" fmla="*/ 443070 w 834179"/>
                <a:gd name="connsiteY51" fmla="*/ 1092926 h 1650067"/>
                <a:gd name="connsiteX52" fmla="*/ 425908 w 834179"/>
                <a:gd name="connsiteY52" fmla="*/ 1063534 h 1650067"/>
                <a:gd name="connsiteX53" fmla="*/ 365219 w 834179"/>
                <a:gd name="connsiteY53" fmla="*/ 1099698 h 1650067"/>
                <a:gd name="connsiteX54" fmla="*/ 367520 w 834179"/>
                <a:gd name="connsiteY54" fmla="*/ 1073792 h 1650067"/>
                <a:gd name="connsiteX55" fmla="*/ 431563 w 834179"/>
                <a:gd name="connsiteY55" fmla="*/ 1036576 h 1650067"/>
                <a:gd name="connsiteX56" fmla="*/ 414402 w 834179"/>
                <a:gd name="connsiteY56" fmla="*/ 1007184 h 1650067"/>
                <a:gd name="connsiteX57" fmla="*/ 376199 w 834179"/>
                <a:gd name="connsiteY57" fmla="*/ 1027502 h 1650067"/>
                <a:gd name="connsiteX58" fmla="*/ 443333 w 834179"/>
                <a:gd name="connsiteY58" fmla="*/ 966944 h 1650067"/>
                <a:gd name="connsiteX59" fmla="*/ 539069 w 834179"/>
                <a:gd name="connsiteY59" fmla="*/ 1134350 h 1650067"/>
                <a:gd name="connsiteX60" fmla="*/ 474565 w 834179"/>
                <a:gd name="connsiteY60" fmla="*/ 922232 h 1650067"/>
                <a:gd name="connsiteX61" fmla="*/ 407892 w 834179"/>
                <a:gd name="connsiteY61" fmla="*/ 925322 h 1650067"/>
                <a:gd name="connsiteX62" fmla="*/ 395596 w 834179"/>
                <a:gd name="connsiteY62" fmla="*/ 791976 h 1650067"/>
                <a:gd name="connsiteX63" fmla="*/ 470160 w 834179"/>
                <a:gd name="connsiteY63" fmla="*/ 790727 h 1650067"/>
                <a:gd name="connsiteX64" fmla="*/ 474565 w 834179"/>
                <a:gd name="connsiteY64" fmla="*/ 922232 h 1650067"/>
                <a:gd name="connsiteX65" fmla="*/ 460428 w 834179"/>
                <a:gd name="connsiteY65" fmla="*/ 746343 h 1650067"/>
                <a:gd name="connsiteX66" fmla="*/ 53748 w 834179"/>
                <a:gd name="connsiteY66" fmla="*/ 457952 h 1650067"/>
                <a:gd name="connsiteX67" fmla="*/ 328792 w 834179"/>
                <a:gd name="connsiteY67" fmla="*/ 55546 h 1650067"/>
                <a:gd name="connsiteX68" fmla="*/ 770452 w 834179"/>
                <a:gd name="connsiteY68" fmla="*/ 322896 h 1650067"/>
                <a:gd name="connsiteX69" fmla="*/ 460428 w 834179"/>
                <a:gd name="connsiteY69" fmla="*/ 746343 h 1650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834179" h="1650067">
                  <a:moveTo>
                    <a:pt x="780907" y="234065"/>
                  </a:moveTo>
                  <a:cubicBezTo>
                    <a:pt x="694245" y="69091"/>
                    <a:pt x="503825" y="-36639"/>
                    <a:pt x="316693" y="11821"/>
                  </a:cubicBezTo>
                  <a:cubicBezTo>
                    <a:pt x="162175" y="43579"/>
                    <a:pt x="24883" y="169364"/>
                    <a:pt x="3382" y="329603"/>
                  </a:cubicBezTo>
                  <a:cubicBezTo>
                    <a:pt x="-18251" y="491157"/>
                    <a:pt x="65518" y="659090"/>
                    <a:pt x="208201" y="738124"/>
                  </a:cubicBezTo>
                  <a:cubicBezTo>
                    <a:pt x="252190" y="762453"/>
                    <a:pt x="300321" y="778365"/>
                    <a:pt x="349898" y="786518"/>
                  </a:cubicBezTo>
                  <a:cubicBezTo>
                    <a:pt x="353317" y="839515"/>
                    <a:pt x="356211" y="892906"/>
                    <a:pt x="365284" y="945245"/>
                  </a:cubicBezTo>
                  <a:cubicBezTo>
                    <a:pt x="320770" y="982067"/>
                    <a:pt x="322743" y="1067019"/>
                    <a:pt x="318140" y="1118766"/>
                  </a:cubicBezTo>
                  <a:cubicBezTo>
                    <a:pt x="308080" y="1232190"/>
                    <a:pt x="318666" y="1346402"/>
                    <a:pt x="321099" y="1459957"/>
                  </a:cubicBezTo>
                  <a:cubicBezTo>
                    <a:pt x="323597" y="1511967"/>
                    <a:pt x="319455" y="1593040"/>
                    <a:pt x="367652" y="1627823"/>
                  </a:cubicBezTo>
                  <a:cubicBezTo>
                    <a:pt x="404933" y="1654716"/>
                    <a:pt x="501458" y="1657872"/>
                    <a:pt x="540581" y="1633741"/>
                  </a:cubicBezTo>
                  <a:cubicBezTo>
                    <a:pt x="596208" y="1599418"/>
                    <a:pt x="600284" y="1512888"/>
                    <a:pt x="599758" y="1456012"/>
                  </a:cubicBezTo>
                  <a:cubicBezTo>
                    <a:pt x="598772" y="1340484"/>
                    <a:pt x="594498" y="1220617"/>
                    <a:pt x="581676" y="1105813"/>
                  </a:cubicBezTo>
                  <a:cubicBezTo>
                    <a:pt x="575167" y="1047425"/>
                    <a:pt x="576876" y="971678"/>
                    <a:pt x="521118" y="937684"/>
                  </a:cubicBezTo>
                  <a:cubicBezTo>
                    <a:pt x="516253" y="886725"/>
                    <a:pt x="518817" y="835438"/>
                    <a:pt x="514872" y="784414"/>
                  </a:cubicBezTo>
                  <a:cubicBezTo>
                    <a:pt x="582268" y="771658"/>
                    <a:pt x="646772" y="744437"/>
                    <a:pt x="701346" y="702684"/>
                  </a:cubicBezTo>
                  <a:cubicBezTo>
                    <a:pt x="854550" y="585578"/>
                    <a:pt x="866911" y="397789"/>
                    <a:pt x="780907" y="234065"/>
                  </a:cubicBezTo>
                  <a:moveTo>
                    <a:pt x="539069" y="1134350"/>
                  </a:moveTo>
                  <a:cubicBezTo>
                    <a:pt x="548208" y="1248431"/>
                    <a:pt x="560438" y="1370533"/>
                    <a:pt x="554192" y="1484811"/>
                  </a:cubicBezTo>
                  <a:cubicBezTo>
                    <a:pt x="551825" y="1528866"/>
                    <a:pt x="549589" y="1564043"/>
                    <a:pt x="510927" y="1587320"/>
                  </a:cubicBezTo>
                  <a:cubicBezTo>
                    <a:pt x="484428" y="1603298"/>
                    <a:pt x="452933" y="1605270"/>
                    <a:pt x="422555" y="1597511"/>
                  </a:cubicBezTo>
                  <a:cubicBezTo>
                    <a:pt x="421437" y="1597248"/>
                    <a:pt x="420517" y="1596788"/>
                    <a:pt x="419465" y="1596459"/>
                  </a:cubicBezTo>
                  <a:cubicBezTo>
                    <a:pt x="424067" y="1594355"/>
                    <a:pt x="428473" y="1591988"/>
                    <a:pt x="433207" y="1590147"/>
                  </a:cubicBezTo>
                  <a:cubicBezTo>
                    <a:pt x="441755" y="1586859"/>
                    <a:pt x="447738" y="1578706"/>
                    <a:pt x="445108" y="1569238"/>
                  </a:cubicBezTo>
                  <a:cubicBezTo>
                    <a:pt x="442807" y="1561084"/>
                    <a:pt x="432812" y="1553983"/>
                    <a:pt x="424199" y="1557337"/>
                  </a:cubicBezTo>
                  <a:cubicBezTo>
                    <a:pt x="411377" y="1562334"/>
                    <a:pt x="398950" y="1568120"/>
                    <a:pt x="386851" y="1574564"/>
                  </a:cubicBezTo>
                  <a:cubicBezTo>
                    <a:pt x="382380" y="1568646"/>
                    <a:pt x="378895" y="1562005"/>
                    <a:pt x="376331" y="1554706"/>
                  </a:cubicBezTo>
                  <a:cubicBezTo>
                    <a:pt x="398029" y="1537545"/>
                    <a:pt x="420517" y="1521436"/>
                    <a:pt x="443859" y="1506444"/>
                  </a:cubicBezTo>
                  <a:cubicBezTo>
                    <a:pt x="462204" y="1494674"/>
                    <a:pt x="445174" y="1465217"/>
                    <a:pt x="426697" y="1477053"/>
                  </a:cubicBezTo>
                  <a:cubicBezTo>
                    <a:pt x="406840" y="1489809"/>
                    <a:pt x="387706" y="1503551"/>
                    <a:pt x="368967" y="1517819"/>
                  </a:cubicBezTo>
                  <a:cubicBezTo>
                    <a:pt x="368243" y="1509797"/>
                    <a:pt x="367849" y="1501578"/>
                    <a:pt x="367586" y="1493359"/>
                  </a:cubicBezTo>
                  <a:cubicBezTo>
                    <a:pt x="390468" y="1477644"/>
                    <a:pt x="413350" y="1461864"/>
                    <a:pt x="436166" y="1446149"/>
                  </a:cubicBezTo>
                  <a:cubicBezTo>
                    <a:pt x="454116" y="1433787"/>
                    <a:pt x="437086" y="1404330"/>
                    <a:pt x="419004" y="1416757"/>
                  </a:cubicBezTo>
                  <a:cubicBezTo>
                    <a:pt x="401448" y="1428856"/>
                    <a:pt x="383958" y="1440889"/>
                    <a:pt x="366402" y="1452987"/>
                  </a:cubicBezTo>
                  <a:cubicBezTo>
                    <a:pt x="366205" y="1444900"/>
                    <a:pt x="365942" y="1436878"/>
                    <a:pt x="365679" y="1428790"/>
                  </a:cubicBezTo>
                  <a:cubicBezTo>
                    <a:pt x="386588" y="1409064"/>
                    <a:pt x="408615" y="1390785"/>
                    <a:pt x="432418" y="1374610"/>
                  </a:cubicBezTo>
                  <a:cubicBezTo>
                    <a:pt x="450434" y="1362380"/>
                    <a:pt x="433404" y="1332923"/>
                    <a:pt x="415256" y="1345219"/>
                  </a:cubicBezTo>
                  <a:cubicBezTo>
                    <a:pt x="397438" y="1357317"/>
                    <a:pt x="380408" y="1370402"/>
                    <a:pt x="364035" y="1384341"/>
                  </a:cubicBezTo>
                  <a:cubicBezTo>
                    <a:pt x="363509" y="1371191"/>
                    <a:pt x="362983" y="1358106"/>
                    <a:pt x="362457" y="1344955"/>
                  </a:cubicBezTo>
                  <a:cubicBezTo>
                    <a:pt x="384090" y="1328254"/>
                    <a:pt x="406709" y="1312934"/>
                    <a:pt x="430314" y="1299126"/>
                  </a:cubicBezTo>
                  <a:cubicBezTo>
                    <a:pt x="449185" y="1288014"/>
                    <a:pt x="432089" y="1258622"/>
                    <a:pt x="413152" y="1269735"/>
                  </a:cubicBezTo>
                  <a:cubicBezTo>
                    <a:pt x="395136" y="1280321"/>
                    <a:pt x="377909" y="1292025"/>
                    <a:pt x="360945" y="1304189"/>
                  </a:cubicBezTo>
                  <a:cubicBezTo>
                    <a:pt x="360682" y="1296890"/>
                    <a:pt x="360485" y="1289526"/>
                    <a:pt x="360287" y="1282228"/>
                  </a:cubicBezTo>
                  <a:cubicBezTo>
                    <a:pt x="382117" y="1267236"/>
                    <a:pt x="403947" y="1252244"/>
                    <a:pt x="425777" y="1237318"/>
                  </a:cubicBezTo>
                  <a:cubicBezTo>
                    <a:pt x="443727" y="1225023"/>
                    <a:pt x="426763" y="1195500"/>
                    <a:pt x="408615" y="1207927"/>
                  </a:cubicBezTo>
                  <a:cubicBezTo>
                    <a:pt x="392243" y="1219171"/>
                    <a:pt x="375936" y="1230349"/>
                    <a:pt x="359564" y="1241592"/>
                  </a:cubicBezTo>
                  <a:cubicBezTo>
                    <a:pt x="359498" y="1234294"/>
                    <a:pt x="359564" y="1227061"/>
                    <a:pt x="359564" y="1219762"/>
                  </a:cubicBezTo>
                  <a:cubicBezTo>
                    <a:pt x="361076" y="1218908"/>
                    <a:pt x="362523" y="1217921"/>
                    <a:pt x="363904" y="1216409"/>
                  </a:cubicBezTo>
                  <a:cubicBezTo>
                    <a:pt x="386260" y="1192475"/>
                    <a:pt x="410983" y="1171566"/>
                    <a:pt x="438467" y="1153747"/>
                  </a:cubicBezTo>
                  <a:cubicBezTo>
                    <a:pt x="456746" y="1141846"/>
                    <a:pt x="439716" y="1112388"/>
                    <a:pt x="421306" y="1124355"/>
                  </a:cubicBezTo>
                  <a:cubicBezTo>
                    <a:pt x="399673" y="1138427"/>
                    <a:pt x="379356" y="1154273"/>
                    <a:pt x="360485" y="1171829"/>
                  </a:cubicBezTo>
                  <a:cubicBezTo>
                    <a:pt x="360813" y="1162821"/>
                    <a:pt x="361339" y="1153747"/>
                    <a:pt x="361931" y="1144739"/>
                  </a:cubicBezTo>
                  <a:cubicBezTo>
                    <a:pt x="386851" y="1124224"/>
                    <a:pt x="413941" y="1106997"/>
                    <a:pt x="443070" y="1092926"/>
                  </a:cubicBezTo>
                  <a:cubicBezTo>
                    <a:pt x="462796" y="1083391"/>
                    <a:pt x="445568" y="1054066"/>
                    <a:pt x="425908" y="1063534"/>
                  </a:cubicBezTo>
                  <a:cubicBezTo>
                    <a:pt x="404539" y="1073857"/>
                    <a:pt x="384418" y="1086087"/>
                    <a:pt x="365219" y="1099698"/>
                  </a:cubicBezTo>
                  <a:cubicBezTo>
                    <a:pt x="365876" y="1091216"/>
                    <a:pt x="366600" y="1082537"/>
                    <a:pt x="367520" y="1073792"/>
                  </a:cubicBezTo>
                  <a:cubicBezTo>
                    <a:pt x="387772" y="1059523"/>
                    <a:pt x="409076" y="1047096"/>
                    <a:pt x="431563" y="1036576"/>
                  </a:cubicBezTo>
                  <a:cubicBezTo>
                    <a:pt x="451355" y="1027304"/>
                    <a:pt x="434127" y="997979"/>
                    <a:pt x="414402" y="1007184"/>
                  </a:cubicBezTo>
                  <a:cubicBezTo>
                    <a:pt x="401251" y="1013299"/>
                    <a:pt x="388561" y="1020137"/>
                    <a:pt x="376199" y="1027502"/>
                  </a:cubicBezTo>
                  <a:cubicBezTo>
                    <a:pt x="385668" y="996664"/>
                    <a:pt x="404144" y="972006"/>
                    <a:pt x="443333" y="966944"/>
                  </a:cubicBezTo>
                  <a:cubicBezTo>
                    <a:pt x="532691" y="955568"/>
                    <a:pt x="534203" y="1073529"/>
                    <a:pt x="539069" y="1134350"/>
                  </a:cubicBezTo>
                  <a:moveTo>
                    <a:pt x="474565" y="922232"/>
                  </a:moveTo>
                  <a:cubicBezTo>
                    <a:pt x="452735" y="919076"/>
                    <a:pt x="429130" y="919996"/>
                    <a:pt x="407892" y="925322"/>
                  </a:cubicBezTo>
                  <a:cubicBezTo>
                    <a:pt x="400922" y="881334"/>
                    <a:pt x="398358" y="836490"/>
                    <a:pt x="395596" y="791976"/>
                  </a:cubicBezTo>
                  <a:cubicBezTo>
                    <a:pt x="420451" y="793620"/>
                    <a:pt x="445371" y="793028"/>
                    <a:pt x="470160" y="790727"/>
                  </a:cubicBezTo>
                  <a:cubicBezTo>
                    <a:pt x="473053" y="834452"/>
                    <a:pt x="471541" y="878441"/>
                    <a:pt x="474565" y="922232"/>
                  </a:cubicBezTo>
                  <a:moveTo>
                    <a:pt x="460428" y="746343"/>
                  </a:moveTo>
                  <a:cubicBezTo>
                    <a:pt x="272968" y="760941"/>
                    <a:pt x="94186" y="646399"/>
                    <a:pt x="53748" y="457952"/>
                  </a:cubicBezTo>
                  <a:cubicBezTo>
                    <a:pt x="12850" y="267270"/>
                    <a:pt x="141528" y="94012"/>
                    <a:pt x="328792" y="55546"/>
                  </a:cubicBezTo>
                  <a:cubicBezTo>
                    <a:pt x="525261" y="4719"/>
                    <a:pt x="708579" y="142405"/>
                    <a:pt x="770452" y="322896"/>
                  </a:cubicBezTo>
                  <a:cubicBezTo>
                    <a:pt x="846396" y="544549"/>
                    <a:pt x="680634" y="729248"/>
                    <a:pt x="460428" y="746343"/>
                  </a:cubicBezTo>
                </a:path>
              </a:pathLst>
            </a:custGeom>
            <a:solidFill>
              <a:schemeClr val="accent2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C19BC1C-64D5-4745-8824-B4E151A50977}"/>
                </a:ext>
              </a:extLst>
            </p:cNvPr>
            <p:cNvSpPr/>
            <p:nvPr/>
          </p:nvSpPr>
          <p:spPr>
            <a:xfrm>
              <a:off x="1476180" y="188450"/>
              <a:ext cx="657799" cy="624721"/>
            </a:xfrm>
            <a:custGeom>
              <a:avLst/>
              <a:gdLst>
                <a:gd name="connsiteX0" fmla="*/ 316507 w 657799"/>
                <a:gd name="connsiteY0" fmla="*/ 128 h 624721"/>
                <a:gd name="connsiteX1" fmla="*/ 2998 w 657799"/>
                <a:gd name="connsiteY1" fmla="*/ 346119 h 624721"/>
                <a:gd name="connsiteX2" fmla="*/ 374501 w 657799"/>
                <a:gd name="connsiteY2" fmla="*/ 624647 h 624721"/>
                <a:gd name="connsiteX3" fmla="*/ 654410 w 657799"/>
                <a:gd name="connsiteY3" fmla="*/ 309692 h 624721"/>
                <a:gd name="connsiteX4" fmla="*/ 316507 w 657799"/>
                <a:gd name="connsiteY4" fmla="*/ 128 h 624721"/>
                <a:gd name="connsiteX5" fmla="*/ 586750 w 657799"/>
                <a:gd name="connsiteY5" fmla="*/ 498139 h 624721"/>
                <a:gd name="connsiteX6" fmla="*/ 374501 w 657799"/>
                <a:gd name="connsiteY6" fmla="*/ 590653 h 624721"/>
                <a:gd name="connsiteX7" fmla="*/ 41069 w 657799"/>
                <a:gd name="connsiteY7" fmla="*/ 363477 h 624721"/>
                <a:gd name="connsiteX8" fmla="*/ 316573 w 657799"/>
                <a:gd name="connsiteY8" fmla="*/ 34122 h 624721"/>
                <a:gd name="connsiteX9" fmla="*/ 611736 w 657799"/>
                <a:gd name="connsiteY9" fmla="*/ 270437 h 624721"/>
                <a:gd name="connsiteX10" fmla="*/ 586750 w 657799"/>
                <a:gd name="connsiteY10" fmla="*/ 498139 h 62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7799" h="624721">
                  <a:moveTo>
                    <a:pt x="316507" y="128"/>
                  </a:moveTo>
                  <a:cubicBezTo>
                    <a:pt x="147325" y="11503"/>
                    <a:pt x="-24947" y="166022"/>
                    <a:pt x="2998" y="346119"/>
                  </a:cubicBezTo>
                  <a:cubicBezTo>
                    <a:pt x="29694" y="518325"/>
                    <a:pt x="209527" y="628000"/>
                    <a:pt x="374501" y="624647"/>
                  </a:cubicBezTo>
                  <a:cubicBezTo>
                    <a:pt x="557622" y="620965"/>
                    <a:pt x="680053" y="496758"/>
                    <a:pt x="654410" y="309692"/>
                  </a:cubicBezTo>
                  <a:cubicBezTo>
                    <a:pt x="631265" y="140773"/>
                    <a:pt x="491080" y="-4935"/>
                    <a:pt x="316507" y="128"/>
                  </a:cubicBezTo>
                  <a:moveTo>
                    <a:pt x="586750" y="498139"/>
                  </a:moveTo>
                  <a:cubicBezTo>
                    <a:pt x="539080" y="566258"/>
                    <a:pt x="453338" y="589075"/>
                    <a:pt x="374501" y="590653"/>
                  </a:cubicBezTo>
                  <a:cubicBezTo>
                    <a:pt x="233659" y="593480"/>
                    <a:pt x="77628" y="507212"/>
                    <a:pt x="41069" y="363477"/>
                  </a:cubicBezTo>
                  <a:cubicBezTo>
                    <a:pt x="-1144" y="197320"/>
                    <a:pt x="158964" y="44774"/>
                    <a:pt x="316573" y="34122"/>
                  </a:cubicBezTo>
                  <a:cubicBezTo>
                    <a:pt x="458861" y="29980"/>
                    <a:pt x="574389" y="136105"/>
                    <a:pt x="611736" y="270437"/>
                  </a:cubicBezTo>
                  <a:cubicBezTo>
                    <a:pt x="631659" y="342371"/>
                    <a:pt x="631265" y="434556"/>
                    <a:pt x="586750" y="498139"/>
                  </a:cubicBezTo>
                </a:path>
              </a:pathLst>
            </a:custGeom>
            <a:solidFill>
              <a:schemeClr val="accent2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5E3F89F-2464-4D6C-8364-1F1E52E28C41}"/>
                </a:ext>
              </a:extLst>
            </p:cNvPr>
            <p:cNvSpPr/>
            <p:nvPr/>
          </p:nvSpPr>
          <p:spPr>
            <a:xfrm>
              <a:off x="1536577" y="285412"/>
              <a:ext cx="221891" cy="290976"/>
            </a:xfrm>
            <a:custGeom>
              <a:avLst/>
              <a:gdLst>
                <a:gd name="connsiteX0" fmla="*/ 133415 w 221891"/>
                <a:gd name="connsiteY0" fmla="*/ 17116 h 290976"/>
                <a:gd name="connsiteX1" fmla="*/ 3 w 221891"/>
                <a:gd name="connsiteY1" fmla="*/ 219173 h 290976"/>
                <a:gd name="connsiteX2" fmla="*/ 33734 w 221891"/>
                <a:gd name="connsiteY2" fmla="*/ 289923 h 290976"/>
                <a:gd name="connsiteX3" fmla="*/ 82325 w 221891"/>
                <a:gd name="connsiteY3" fmla="*/ 257244 h 290976"/>
                <a:gd name="connsiteX4" fmla="*/ 91925 w 221891"/>
                <a:gd name="connsiteY4" fmla="*/ 198001 h 290976"/>
                <a:gd name="connsiteX5" fmla="*/ 134401 w 221891"/>
                <a:gd name="connsiteY5" fmla="*/ 125805 h 290976"/>
                <a:gd name="connsiteX6" fmla="*/ 213502 w 221891"/>
                <a:gd name="connsiteY6" fmla="*/ 61762 h 290976"/>
                <a:gd name="connsiteX7" fmla="*/ 211529 w 221891"/>
                <a:gd name="connsiteY7" fmla="*/ 8962 h 290976"/>
                <a:gd name="connsiteX8" fmla="*/ 133415 w 221891"/>
                <a:gd name="connsiteY8" fmla="*/ 17116 h 290976"/>
                <a:gd name="connsiteX9" fmla="*/ 144856 w 221891"/>
                <a:gd name="connsiteY9" fmla="*/ 69389 h 290976"/>
                <a:gd name="connsiteX10" fmla="*/ 76802 w 221891"/>
                <a:gd name="connsiteY10" fmla="*/ 147437 h 290976"/>
                <a:gd name="connsiteX11" fmla="*/ 55564 w 221891"/>
                <a:gd name="connsiteY11" fmla="*/ 202538 h 290976"/>
                <a:gd name="connsiteX12" fmla="*/ 52671 w 221891"/>
                <a:gd name="connsiteY12" fmla="*/ 221080 h 290976"/>
                <a:gd name="connsiteX13" fmla="*/ 33997 w 221891"/>
                <a:gd name="connsiteY13" fmla="*/ 219239 h 290976"/>
                <a:gd name="connsiteX14" fmla="*/ 114873 w 221891"/>
                <a:gd name="connsiteY14" fmla="*/ 69520 h 290976"/>
                <a:gd name="connsiteX15" fmla="*/ 179508 w 221891"/>
                <a:gd name="connsiteY15" fmla="*/ 45324 h 290976"/>
                <a:gd name="connsiteX16" fmla="*/ 144856 w 221891"/>
                <a:gd name="connsiteY16" fmla="*/ 69389 h 290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1891" h="290976">
                  <a:moveTo>
                    <a:pt x="133415" y="17116"/>
                  </a:moveTo>
                  <a:cubicBezTo>
                    <a:pt x="55827" y="56304"/>
                    <a:pt x="7565" y="134024"/>
                    <a:pt x="3" y="219173"/>
                  </a:cubicBezTo>
                  <a:cubicBezTo>
                    <a:pt x="-129" y="244291"/>
                    <a:pt x="3948" y="282559"/>
                    <a:pt x="33734" y="289923"/>
                  </a:cubicBezTo>
                  <a:cubicBezTo>
                    <a:pt x="56813" y="295644"/>
                    <a:pt x="75684" y="277102"/>
                    <a:pt x="82325" y="257244"/>
                  </a:cubicBezTo>
                  <a:cubicBezTo>
                    <a:pt x="88638" y="238308"/>
                    <a:pt x="86336" y="217332"/>
                    <a:pt x="91925" y="198001"/>
                  </a:cubicBezTo>
                  <a:cubicBezTo>
                    <a:pt x="99684" y="170977"/>
                    <a:pt x="115925" y="146648"/>
                    <a:pt x="134401" y="125805"/>
                  </a:cubicBezTo>
                  <a:cubicBezTo>
                    <a:pt x="156626" y="100687"/>
                    <a:pt x="194039" y="87339"/>
                    <a:pt x="213502" y="61762"/>
                  </a:cubicBezTo>
                  <a:cubicBezTo>
                    <a:pt x="224680" y="47099"/>
                    <a:pt x="225337" y="22179"/>
                    <a:pt x="211529" y="8962"/>
                  </a:cubicBezTo>
                  <a:cubicBezTo>
                    <a:pt x="190949" y="-10698"/>
                    <a:pt x="154259" y="6595"/>
                    <a:pt x="133415" y="17116"/>
                  </a:cubicBezTo>
                  <a:moveTo>
                    <a:pt x="144856" y="69389"/>
                  </a:moveTo>
                  <a:cubicBezTo>
                    <a:pt x="118029" y="90890"/>
                    <a:pt x="93701" y="117257"/>
                    <a:pt x="76802" y="147437"/>
                  </a:cubicBezTo>
                  <a:cubicBezTo>
                    <a:pt x="67268" y="164533"/>
                    <a:pt x="59706" y="183338"/>
                    <a:pt x="55564" y="202538"/>
                  </a:cubicBezTo>
                  <a:cubicBezTo>
                    <a:pt x="54315" y="208456"/>
                    <a:pt x="54578" y="215360"/>
                    <a:pt x="52671" y="221080"/>
                  </a:cubicBezTo>
                  <a:cubicBezTo>
                    <a:pt x="47148" y="237584"/>
                    <a:pt x="33734" y="265463"/>
                    <a:pt x="33997" y="219239"/>
                  </a:cubicBezTo>
                  <a:cubicBezTo>
                    <a:pt x="39257" y="159799"/>
                    <a:pt x="67794" y="106736"/>
                    <a:pt x="114873" y="69520"/>
                  </a:cubicBezTo>
                  <a:cubicBezTo>
                    <a:pt x="122434" y="63537"/>
                    <a:pt x="180954" y="24874"/>
                    <a:pt x="179508" y="45324"/>
                  </a:cubicBezTo>
                  <a:cubicBezTo>
                    <a:pt x="179310" y="48808"/>
                    <a:pt x="149590" y="65575"/>
                    <a:pt x="144856" y="69389"/>
                  </a:cubicBezTo>
                </a:path>
              </a:pathLst>
            </a:custGeom>
            <a:solidFill>
              <a:schemeClr val="accent2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4019D54-BE5A-4206-8817-2F6E3C0BE403}"/>
                </a:ext>
              </a:extLst>
            </p:cNvPr>
            <p:cNvSpPr/>
            <p:nvPr/>
          </p:nvSpPr>
          <p:spPr>
            <a:xfrm>
              <a:off x="1672920" y="7"/>
              <a:ext cx="77394" cy="79016"/>
            </a:xfrm>
            <a:custGeom>
              <a:avLst/>
              <a:gdLst>
                <a:gd name="connsiteX0" fmla="*/ 24557 w 77394"/>
                <a:gd name="connsiteY0" fmla="*/ 3017 h 79016"/>
                <a:gd name="connsiteX1" fmla="*/ 23965 w 77394"/>
                <a:gd name="connsiteY1" fmla="*/ 3280 h 79016"/>
                <a:gd name="connsiteX2" fmla="*/ 21203 w 77394"/>
                <a:gd name="connsiteY2" fmla="*/ 4398 h 79016"/>
                <a:gd name="connsiteX3" fmla="*/ 9434 w 77394"/>
                <a:gd name="connsiteY3" fmla="*/ 65811 h 79016"/>
                <a:gd name="connsiteX4" fmla="*/ 71701 w 77394"/>
                <a:gd name="connsiteY4" fmla="*/ 60879 h 79016"/>
                <a:gd name="connsiteX5" fmla="*/ 70912 w 77394"/>
                <a:gd name="connsiteY5" fmla="*/ 17746 h 79016"/>
                <a:gd name="connsiteX6" fmla="*/ 24557 w 77394"/>
                <a:gd name="connsiteY6" fmla="*/ 3017 h 79016"/>
                <a:gd name="connsiteX7" fmla="*/ 46058 w 77394"/>
                <a:gd name="connsiteY7" fmla="*/ 48255 h 79016"/>
                <a:gd name="connsiteX8" fmla="*/ 34683 w 77394"/>
                <a:gd name="connsiteY8" fmla="*/ 50819 h 79016"/>
                <a:gd name="connsiteX9" fmla="*/ 34617 w 77394"/>
                <a:gd name="connsiteY9" fmla="*/ 28989 h 79016"/>
                <a:gd name="connsiteX10" fmla="*/ 46189 w 77394"/>
                <a:gd name="connsiteY10" fmla="*/ 30568 h 79016"/>
                <a:gd name="connsiteX11" fmla="*/ 49609 w 77394"/>
                <a:gd name="connsiteY11" fmla="*/ 43652 h 79016"/>
                <a:gd name="connsiteX12" fmla="*/ 49346 w 77394"/>
                <a:gd name="connsiteY12" fmla="*/ 44507 h 79016"/>
                <a:gd name="connsiteX13" fmla="*/ 46058 w 77394"/>
                <a:gd name="connsiteY13" fmla="*/ 48255 h 79016"/>
                <a:gd name="connsiteX14" fmla="*/ 49609 w 77394"/>
                <a:gd name="connsiteY14" fmla="*/ 43126 h 79016"/>
                <a:gd name="connsiteX15" fmla="*/ 49609 w 77394"/>
                <a:gd name="connsiteY15" fmla="*/ 43126 h 7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394" h="79016">
                  <a:moveTo>
                    <a:pt x="24557" y="3017"/>
                  </a:moveTo>
                  <a:cubicBezTo>
                    <a:pt x="24360" y="3083"/>
                    <a:pt x="24162" y="3214"/>
                    <a:pt x="23965" y="3280"/>
                  </a:cubicBezTo>
                  <a:cubicBezTo>
                    <a:pt x="23045" y="3543"/>
                    <a:pt x="22124" y="3872"/>
                    <a:pt x="21203" y="4398"/>
                  </a:cubicBezTo>
                  <a:cubicBezTo>
                    <a:pt x="-1152" y="16102"/>
                    <a:pt x="-7070" y="46677"/>
                    <a:pt x="9434" y="65811"/>
                  </a:cubicBezTo>
                  <a:cubicBezTo>
                    <a:pt x="26661" y="85800"/>
                    <a:pt x="57236" y="82249"/>
                    <a:pt x="71701" y="60879"/>
                  </a:cubicBezTo>
                  <a:cubicBezTo>
                    <a:pt x="80381" y="48058"/>
                    <a:pt x="78343" y="30765"/>
                    <a:pt x="70912" y="17746"/>
                  </a:cubicBezTo>
                  <a:cubicBezTo>
                    <a:pt x="61313" y="913"/>
                    <a:pt x="42113" y="-3821"/>
                    <a:pt x="24557" y="3017"/>
                  </a:cubicBezTo>
                  <a:moveTo>
                    <a:pt x="46058" y="48255"/>
                  </a:moveTo>
                  <a:cubicBezTo>
                    <a:pt x="42902" y="51017"/>
                    <a:pt x="38694" y="52463"/>
                    <a:pt x="34683" y="50819"/>
                  </a:cubicBezTo>
                  <a:cubicBezTo>
                    <a:pt x="24425" y="46545"/>
                    <a:pt x="26595" y="33855"/>
                    <a:pt x="34617" y="28989"/>
                  </a:cubicBezTo>
                  <a:cubicBezTo>
                    <a:pt x="39614" y="27280"/>
                    <a:pt x="43296" y="27017"/>
                    <a:pt x="46189" y="30568"/>
                  </a:cubicBezTo>
                  <a:cubicBezTo>
                    <a:pt x="48820" y="33855"/>
                    <a:pt x="50069" y="39576"/>
                    <a:pt x="49609" y="43652"/>
                  </a:cubicBezTo>
                  <a:cubicBezTo>
                    <a:pt x="49543" y="44047"/>
                    <a:pt x="49477" y="44376"/>
                    <a:pt x="49346" y="44507"/>
                  </a:cubicBezTo>
                  <a:cubicBezTo>
                    <a:pt x="48622" y="45691"/>
                    <a:pt x="47044" y="47334"/>
                    <a:pt x="46058" y="48255"/>
                  </a:cubicBezTo>
                  <a:moveTo>
                    <a:pt x="49609" y="43126"/>
                  </a:moveTo>
                  <a:cubicBezTo>
                    <a:pt x="49740" y="42337"/>
                    <a:pt x="49740" y="42535"/>
                    <a:pt x="49609" y="43126"/>
                  </a:cubicBezTo>
                </a:path>
              </a:pathLst>
            </a:custGeom>
            <a:solidFill>
              <a:schemeClr val="accent2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5765FE5-BC4F-2D9C-4385-CA5E6D334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211" y="1689029"/>
            <a:ext cx="512445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71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海量PPT模板www.58pic.com ​​">
  <a:themeElements>
    <a:clrScheme name="自定义 5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76B49"/>
      </a:accent1>
      <a:accent2>
        <a:srgbClr val="D76B49"/>
      </a:accent2>
      <a:accent3>
        <a:srgbClr val="D76B49"/>
      </a:accent3>
      <a:accent4>
        <a:srgbClr val="D76B49"/>
      </a:accent4>
      <a:accent5>
        <a:srgbClr val="D76B49"/>
      </a:accent5>
      <a:accent6>
        <a:srgbClr val="D76B49"/>
      </a:accent6>
      <a:hlink>
        <a:srgbClr val="D76B49"/>
      </a:hlink>
      <a:folHlink>
        <a:srgbClr val="D76B49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632</Words>
  <Application>Microsoft Office PowerPoint</Application>
  <PresentationFormat>Widescreen</PresentationFormat>
  <Paragraphs>109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等线</vt:lpstr>
      <vt:lpstr>等线 Light</vt:lpstr>
      <vt:lpstr>华康少女文字W5(P)</vt:lpstr>
      <vt:lpstr>Arial</vt:lpstr>
      <vt:lpstr>Calibri</vt:lpstr>
      <vt:lpstr>Calibri Light</vt:lpstr>
      <vt:lpstr>Cambria</vt:lpstr>
      <vt:lpstr>Office 主题​​</vt:lpstr>
      <vt:lpstr>千图网海量PPT模板www.58pic.com ​​</vt:lpstr>
      <vt:lpstr>office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15</cp:revision>
  <dcterms:created xsi:type="dcterms:W3CDTF">2023-11-11T12:57:13Z</dcterms:created>
  <dcterms:modified xsi:type="dcterms:W3CDTF">2023-11-12T00:59:24Z</dcterms:modified>
</cp:coreProperties>
</file>