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05" r:id="rId3"/>
    <p:sldMasterId id="2147483732" r:id="rId4"/>
    <p:sldMasterId id="2147483744" r:id="rId5"/>
    <p:sldMasterId id="2147483757" r:id="rId6"/>
    <p:sldMasterId id="2147483769" r:id="rId7"/>
    <p:sldMasterId id="2147483781" r:id="rId8"/>
    <p:sldMasterId id="2147483788" r:id="rId9"/>
  </p:sldMasterIdLst>
  <p:notesMasterIdLst>
    <p:notesMasterId r:id="rId47"/>
  </p:notesMasterIdLst>
  <p:sldIdLst>
    <p:sldId id="265" r:id="rId10"/>
    <p:sldId id="267" r:id="rId11"/>
    <p:sldId id="293" r:id="rId12"/>
    <p:sldId id="333" r:id="rId13"/>
    <p:sldId id="334" r:id="rId14"/>
    <p:sldId id="273" r:id="rId15"/>
    <p:sldId id="335" r:id="rId16"/>
    <p:sldId id="298" r:id="rId17"/>
    <p:sldId id="336" r:id="rId18"/>
    <p:sldId id="337" r:id="rId19"/>
    <p:sldId id="283" r:id="rId20"/>
    <p:sldId id="338" r:id="rId21"/>
    <p:sldId id="339" r:id="rId22"/>
    <p:sldId id="294" r:id="rId23"/>
    <p:sldId id="340" r:id="rId24"/>
    <p:sldId id="341" r:id="rId25"/>
    <p:sldId id="2007577147" r:id="rId26"/>
    <p:sldId id="296" r:id="rId27"/>
    <p:sldId id="264" r:id="rId28"/>
    <p:sldId id="342" r:id="rId29"/>
    <p:sldId id="269" r:id="rId30"/>
    <p:sldId id="295" r:id="rId31"/>
    <p:sldId id="343" r:id="rId32"/>
    <p:sldId id="297" r:id="rId33"/>
    <p:sldId id="288" r:id="rId34"/>
    <p:sldId id="344" r:id="rId35"/>
    <p:sldId id="275" r:id="rId36"/>
    <p:sldId id="2007577139" r:id="rId37"/>
    <p:sldId id="2007577142" r:id="rId38"/>
    <p:sldId id="2007577143" r:id="rId39"/>
    <p:sldId id="290" r:id="rId40"/>
    <p:sldId id="2007577144" r:id="rId41"/>
    <p:sldId id="2007577145" r:id="rId42"/>
    <p:sldId id="2007577146" r:id="rId43"/>
    <p:sldId id="258" r:id="rId44"/>
    <p:sldId id="2007577148" r:id="rId45"/>
    <p:sldId id="26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F90616-9FB6-4558-8726-7BF01F27EB86}"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59734C-3593-4B4D-AF91-A60131C8D909}" type="slidenum">
              <a:rPr lang="en-US" smtClean="0"/>
              <a:t>‹#›</a:t>
            </a:fld>
            <a:endParaRPr lang="en-US"/>
          </a:p>
        </p:txBody>
      </p:sp>
    </p:spTree>
    <p:extLst>
      <p:ext uri="{BB962C8B-B14F-4D97-AF65-F5344CB8AC3E}">
        <p14:creationId xmlns:p14="http://schemas.microsoft.com/office/powerpoint/2010/main" val="267094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236795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836929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56698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989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8767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2191252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54771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867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2625655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3083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85529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600045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828438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765"/>
        <p:cNvGrpSpPr/>
        <p:nvPr/>
      </p:nvGrpSpPr>
      <p:grpSpPr>
        <a:xfrm>
          <a:off x="0" y="0"/>
          <a:ext cx="0" cy="0"/>
          <a:chOff x="0" y="0"/>
          <a:chExt cx="0" cy="0"/>
        </a:xfrm>
      </p:grpSpPr>
      <p:sp>
        <p:nvSpPr>
          <p:cNvPr id="766" name="Google Shape;766;p1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7" name="Google Shape;767;p1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8" name="Google Shape;768;p1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9" name="Google Shape;769;p1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0" name="Google Shape;770;p1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419302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08/11/2023</a:t>
            </a:fld>
            <a:endParaRPr lang="vi-VN"/>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1627319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08/11/2023</a:t>
            </a:fld>
            <a:endParaRPr lang="vi-VN"/>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528967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08/11/2023</a:t>
            </a:fld>
            <a:endParaRPr lang="vi-VN"/>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7639310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08/11/2023</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2200459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08/11/2023</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0758604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08/11/2023</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652595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08/11/2023</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04379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771"/>
        <p:cNvGrpSpPr/>
        <p:nvPr/>
      </p:nvGrpSpPr>
      <p:grpSpPr>
        <a:xfrm>
          <a:off x="0" y="0"/>
          <a:ext cx="0" cy="0"/>
          <a:chOff x="0" y="0"/>
          <a:chExt cx="0" cy="0"/>
        </a:xfrm>
      </p:grpSpPr>
      <p:sp>
        <p:nvSpPr>
          <p:cNvPr id="772" name="Google Shape;772;p17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3" name="Google Shape;773;p17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74" name="Google Shape;774;p1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5" name="Google Shape;775;p1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6" name="Google Shape;776;p1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6063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777"/>
        <p:cNvGrpSpPr/>
        <p:nvPr/>
      </p:nvGrpSpPr>
      <p:grpSpPr>
        <a:xfrm>
          <a:off x="0" y="0"/>
          <a:ext cx="0" cy="0"/>
          <a:chOff x="0" y="0"/>
          <a:chExt cx="0" cy="0"/>
        </a:xfrm>
      </p:grpSpPr>
      <p:sp>
        <p:nvSpPr>
          <p:cNvPr id="778" name="Google Shape;778;p1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9" name="Google Shape;779;p17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0" name="Google Shape;780;p17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1" name="Google Shape;781;p1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2" name="Google Shape;782;p1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3" name="Google Shape;783;p1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16433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784"/>
        <p:cNvGrpSpPr/>
        <p:nvPr/>
      </p:nvGrpSpPr>
      <p:grpSpPr>
        <a:xfrm>
          <a:off x="0" y="0"/>
          <a:ext cx="0" cy="0"/>
          <a:chOff x="0" y="0"/>
          <a:chExt cx="0" cy="0"/>
        </a:xfrm>
      </p:grpSpPr>
      <p:sp>
        <p:nvSpPr>
          <p:cNvPr id="785" name="Google Shape;785;p17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7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7" name="Google Shape;787;p17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8" name="Google Shape;788;p17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9" name="Google Shape;789;p17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0" name="Google Shape;790;p1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1" name="Google Shape;791;p1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2" name="Google Shape;792;p1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8579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793"/>
        <p:cNvGrpSpPr/>
        <p:nvPr/>
      </p:nvGrpSpPr>
      <p:grpSpPr>
        <a:xfrm>
          <a:off x="0" y="0"/>
          <a:ext cx="0" cy="0"/>
          <a:chOff x="0" y="0"/>
          <a:chExt cx="0" cy="0"/>
        </a:xfrm>
      </p:grpSpPr>
      <p:sp>
        <p:nvSpPr>
          <p:cNvPr id="794" name="Google Shape;794;p1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5" name="Google Shape;795;p1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6" name="Google Shape;796;p1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7" name="Google Shape;797;p1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05477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798"/>
        <p:cNvGrpSpPr/>
        <p:nvPr/>
      </p:nvGrpSpPr>
      <p:grpSpPr>
        <a:xfrm>
          <a:off x="0" y="0"/>
          <a:ext cx="0" cy="0"/>
          <a:chOff x="0" y="0"/>
          <a:chExt cx="0" cy="0"/>
        </a:xfrm>
      </p:grpSpPr>
      <p:sp>
        <p:nvSpPr>
          <p:cNvPr id="799" name="Google Shape;799;p1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0" name="Google Shape;800;p1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1" name="Google Shape;801;p1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6320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802"/>
        <p:cNvGrpSpPr/>
        <p:nvPr/>
      </p:nvGrpSpPr>
      <p:grpSpPr>
        <a:xfrm>
          <a:off x="0" y="0"/>
          <a:ext cx="0" cy="0"/>
          <a:chOff x="0" y="0"/>
          <a:chExt cx="0" cy="0"/>
        </a:xfrm>
      </p:grpSpPr>
      <p:sp>
        <p:nvSpPr>
          <p:cNvPr id="803" name="Google Shape;803;p1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4" name="Google Shape;804;p1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05" name="Google Shape;805;p1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6" name="Google Shape;806;p1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7" name="Google Shape;807;p1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8" name="Google Shape;808;p1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483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809"/>
        <p:cNvGrpSpPr/>
        <p:nvPr/>
      </p:nvGrpSpPr>
      <p:grpSpPr>
        <a:xfrm>
          <a:off x="0" y="0"/>
          <a:ext cx="0" cy="0"/>
          <a:chOff x="0" y="0"/>
          <a:chExt cx="0" cy="0"/>
        </a:xfrm>
      </p:grpSpPr>
      <p:sp>
        <p:nvSpPr>
          <p:cNvPr id="810" name="Google Shape;810;p1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1" name="Google Shape;811;p17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812" name="Google Shape;812;p1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3" name="Google Shape;813;p1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4" name="Google Shape;814;p1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5" name="Google Shape;815;p1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2644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816"/>
        <p:cNvGrpSpPr/>
        <p:nvPr/>
      </p:nvGrpSpPr>
      <p:grpSpPr>
        <a:xfrm>
          <a:off x="0" y="0"/>
          <a:ext cx="0" cy="0"/>
          <a:chOff x="0" y="0"/>
          <a:chExt cx="0" cy="0"/>
        </a:xfrm>
      </p:grpSpPr>
      <p:sp>
        <p:nvSpPr>
          <p:cNvPr id="817" name="Google Shape;817;p1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1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9" name="Google Shape;819;p1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0" name="Google Shape;820;p1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1" name="Google Shape;821;p1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11242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822"/>
        <p:cNvGrpSpPr/>
        <p:nvPr/>
      </p:nvGrpSpPr>
      <p:grpSpPr>
        <a:xfrm>
          <a:off x="0" y="0"/>
          <a:ext cx="0" cy="0"/>
          <a:chOff x="0" y="0"/>
          <a:chExt cx="0" cy="0"/>
        </a:xfrm>
      </p:grpSpPr>
      <p:sp>
        <p:nvSpPr>
          <p:cNvPr id="823" name="Google Shape;823;p1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4" name="Google Shape;824;p1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5" name="Google Shape;825;p1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6" name="Google Shape;826;p1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7" name="Google Shape;827;p1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4020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3375996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2425857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grpSp>
        <p:nvGrpSpPr>
          <p:cNvPr id="149" name="Google Shape;149;p6"/>
          <p:cNvGrpSpPr/>
          <p:nvPr/>
        </p:nvGrpSpPr>
        <p:grpSpPr>
          <a:xfrm flipH="1">
            <a:off x="0" y="5587436"/>
            <a:ext cx="12192000" cy="768387"/>
            <a:chOff x="0" y="4571577"/>
            <a:chExt cx="9144000" cy="576290"/>
          </a:xfrm>
        </p:grpSpPr>
        <p:sp>
          <p:nvSpPr>
            <p:cNvPr id="150" name="Google Shape;150;p6"/>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6"/>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6"/>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6"/>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6"/>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6"/>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6"/>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6"/>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6"/>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6"/>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0" name="Google Shape;160;p6"/>
          <p:cNvGrpSpPr/>
          <p:nvPr/>
        </p:nvGrpSpPr>
        <p:grpSpPr>
          <a:xfrm>
            <a:off x="0" y="5680700"/>
            <a:ext cx="12192000" cy="1183117"/>
            <a:chOff x="0" y="4260525"/>
            <a:chExt cx="9144000" cy="887338"/>
          </a:xfrm>
        </p:grpSpPr>
        <p:sp>
          <p:nvSpPr>
            <p:cNvPr id="161" name="Google Shape;161;p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163;p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165;p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166;p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1" name="Google Shape;171;p6"/>
          <p:cNvGrpSpPr/>
          <p:nvPr/>
        </p:nvGrpSpPr>
        <p:grpSpPr>
          <a:xfrm>
            <a:off x="-1285" y="5400643"/>
            <a:ext cx="2316997" cy="1661292"/>
            <a:chOff x="8475" y="2231150"/>
            <a:chExt cx="3260316" cy="3130575"/>
          </a:xfrm>
        </p:grpSpPr>
        <p:sp>
          <p:nvSpPr>
            <p:cNvPr id="172" name="Google Shape;172;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4" name="Google Shape;174;p6"/>
          <p:cNvGrpSpPr/>
          <p:nvPr/>
        </p:nvGrpSpPr>
        <p:grpSpPr>
          <a:xfrm flipH="1">
            <a:off x="9875315" y="5400643"/>
            <a:ext cx="2316997" cy="1661292"/>
            <a:chOff x="8475" y="2231150"/>
            <a:chExt cx="3260316" cy="3130575"/>
          </a:xfrm>
        </p:grpSpPr>
        <p:sp>
          <p:nvSpPr>
            <p:cNvPr id="175" name="Google Shape;175;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7" name="Google Shape;177;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790240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grpSp>
        <p:nvGrpSpPr>
          <p:cNvPr id="183" name="Google Shape;183;p7"/>
          <p:cNvGrpSpPr/>
          <p:nvPr/>
        </p:nvGrpSpPr>
        <p:grpSpPr>
          <a:xfrm flipH="1">
            <a:off x="0" y="5587436"/>
            <a:ext cx="12192000" cy="768387"/>
            <a:chOff x="0" y="4571577"/>
            <a:chExt cx="9144000" cy="576290"/>
          </a:xfrm>
        </p:grpSpPr>
        <p:sp>
          <p:nvSpPr>
            <p:cNvPr id="184" name="Google Shape;184;p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7"/>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7"/>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7"/>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7"/>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4" name="Google Shape;194;p7"/>
          <p:cNvSpPr txBox="1">
            <a:spLocks noGrp="1"/>
          </p:cNvSpPr>
          <p:nvPr>
            <p:ph type="title"/>
          </p:nvPr>
        </p:nvSpPr>
        <p:spPr>
          <a:xfrm>
            <a:off x="6354768" y="1083175"/>
            <a:ext cx="46868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7"/>
          <p:cNvSpPr/>
          <p:nvPr/>
        </p:nvSpPr>
        <p:spPr>
          <a:xfrm>
            <a:off x="8502900" y="108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7"/>
          <p:cNvSpPr/>
          <p:nvPr/>
        </p:nvSpPr>
        <p:spPr>
          <a:xfrm>
            <a:off x="-871944" y="27941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7"/>
          <p:cNvSpPr/>
          <p:nvPr/>
        </p:nvSpPr>
        <p:spPr>
          <a:xfrm>
            <a:off x="155134" y="108590"/>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7"/>
          <p:cNvSpPr/>
          <p:nvPr/>
        </p:nvSpPr>
        <p:spPr>
          <a:xfrm>
            <a:off x="11233998" y="23738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 name="Google Shape;199;p7"/>
          <p:cNvGrpSpPr/>
          <p:nvPr/>
        </p:nvGrpSpPr>
        <p:grpSpPr>
          <a:xfrm>
            <a:off x="0" y="5680700"/>
            <a:ext cx="12192000" cy="1183117"/>
            <a:chOff x="0" y="4260525"/>
            <a:chExt cx="9144000" cy="887338"/>
          </a:xfrm>
        </p:grpSpPr>
        <p:sp>
          <p:nvSpPr>
            <p:cNvPr id="200" name="Google Shape;200;p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06;p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p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0" name="Google Shape;210;p7"/>
          <p:cNvSpPr txBox="1">
            <a:spLocks noGrp="1"/>
          </p:cNvSpPr>
          <p:nvPr>
            <p:ph type="body" idx="1"/>
          </p:nvPr>
        </p:nvSpPr>
        <p:spPr>
          <a:xfrm>
            <a:off x="6354768" y="1966141"/>
            <a:ext cx="4686800" cy="2838000"/>
          </a:xfrm>
          <a:prstGeom prst="rect">
            <a:avLst/>
          </a:prstGeom>
          <a:noFill/>
          <a:ln>
            <a:noFill/>
          </a:ln>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586430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68958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1"/>
        <p:cNvGrpSpPr/>
        <p:nvPr/>
      </p:nvGrpSpPr>
      <p:grpSpPr>
        <a:xfrm>
          <a:off x="0" y="0"/>
          <a:ext cx="0" cy="0"/>
          <a:chOff x="0" y="0"/>
          <a:chExt cx="0" cy="0"/>
        </a:xfrm>
      </p:grpSpPr>
      <p:grpSp>
        <p:nvGrpSpPr>
          <p:cNvPr id="252" name="Google Shape;252;p9"/>
          <p:cNvGrpSpPr/>
          <p:nvPr/>
        </p:nvGrpSpPr>
        <p:grpSpPr>
          <a:xfrm>
            <a:off x="10751557" y="108596"/>
            <a:ext cx="1670039" cy="5935597"/>
            <a:chOff x="8063667" y="81447"/>
            <a:chExt cx="1252529" cy="4451698"/>
          </a:xfrm>
        </p:grpSpPr>
        <p:sp>
          <p:nvSpPr>
            <p:cNvPr id="253" name="Google Shape;253;p9"/>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9"/>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9"/>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9"/>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9"/>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9"/>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259;p9"/>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9"/>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9"/>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2" name="Google Shape;262;p9"/>
          <p:cNvGrpSpPr/>
          <p:nvPr/>
        </p:nvGrpSpPr>
        <p:grpSpPr>
          <a:xfrm>
            <a:off x="-403800" y="434413"/>
            <a:ext cx="1680528" cy="4545953"/>
            <a:chOff x="-302850" y="325809"/>
            <a:chExt cx="1260396" cy="3409465"/>
          </a:xfrm>
        </p:grpSpPr>
        <p:sp>
          <p:nvSpPr>
            <p:cNvPr id="263" name="Google Shape;263;p9"/>
            <p:cNvSpPr/>
            <p:nvPr/>
          </p:nvSpPr>
          <p:spPr>
            <a:xfrm>
              <a:off x="2729" y="325809"/>
              <a:ext cx="895503" cy="791843"/>
            </a:xfrm>
            <a:custGeom>
              <a:avLst/>
              <a:gdLst/>
              <a:ahLst/>
              <a:cxnLst/>
              <a:rect l="l" t="t" r="r" b="b"/>
              <a:pathLst>
                <a:path w="23077" h="20407" extrusionOk="0">
                  <a:moveTo>
                    <a:pt x="11527" y="1"/>
                  </a:moveTo>
                  <a:cubicBezTo>
                    <a:pt x="5159" y="1"/>
                    <a:pt x="0" y="4566"/>
                    <a:pt x="0" y="10204"/>
                  </a:cubicBezTo>
                  <a:cubicBezTo>
                    <a:pt x="0" y="15842"/>
                    <a:pt x="5159" y="20407"/>
                    <a:pt x="11527" y="20407"/>
                  </a:cubicBezTo>
                  <a:cubicBezTo>
                    <a:pt x="17918" y="20407"/>
                    <a:pt x="23077" y="15842"/>
                    <a:pt x="23077" y="10204"/>
                  </a:cubicBezTo>
                  <a:cubicBezTo>
                    <a:pt x="23077" y="4566"/>
                    <a:pt x="17918" y="1"/>
                    <a:pt x="11527"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9"/>
            <p:cNvSpPr/>
            <p:nvPr/>
          </p:nvSpPr>
          <p:spPr>
            <a:xfrm>
              <a:off x="534146" y="1231014"/>
              <a:ext cx="225884" cy="226762"/>
            </a:xfrm>
            <a:custGeom>
              <a:avLst/>
              <a:gdLst/>
              <a:ahLst/>
              <a:cxnLst/>
              <a:rect l="l" t="t" r="r" b="b"/>
              <a:pathLst>
                <a:path w="5821" h="5844" extrusionOk="0">
                  <a:moveTo>
                    <a:pt x="2922" y="0"/>
                  </a:moveTo>
                  <a:cubicBezTo>
                    <a:pt x="1301" y="0"/>
                    <a:pt x="0" y="1301"/>
                    <a:pt x="0" y="2922"/>
                  </a:cubicBezTo>
                  <a:cubicBezTo>
                    <a:pt x="0" y="4543"/>
                    <a:pt x="1301" y="5844"/>
                    <a:pt x="2922" y="5844"/>
                  </a:cubicBezTo>
                  <a:cubicBezTo>
                    <a:pt x="4520" y="5844"/>
                    <a:pt x="5821" y="4543"/>
                    <a:pt x="5821" y="2922"/>
                  </a:cubicBezTo>
                  <a:cubicBezTo>
                    <a:pt x="5821" y="1301"/>
                    <a:pt x="4520" y="0"/>
                    <a:pt x="2922"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9"/>
            <p:cNvSpPr/>
            <p:nvPr/>
          </p:nvSpPr>
          <p:spPr>
            <a:xfrm>
              <a:off x="-302850" y="1565810"/>
              <a:ext cx="596122" cy="669615"/>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9"/>
            <p:cNvSpPr/>
            <p:nvPr/>
          </p:nvSpPr>
          <p:spPr>
            <a:xfrm>
              <a:off x="578421" y="2855362"/>
              <a:ext cx="379125" cy="3835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9"/>
            <p:cNvSpPr/>
            <p:nvPr/>
          </p:nvSpPr>
          <p:spPr>
            <a:xfrm>
              <a:off x="415445" y="582222"/>
              <a:ext cx="30151" cy="3153052"/>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9"/>
            <p:cNvSpPr/>
            <p:nvPr/>
          </p:nvSpPr>
          <p:spPr>
            <a:xfrm>
              <a:off x="410129" y="649158"/>
              <a:ext cx="203765" cy="278990"/>
            </a:xfrm>
            <a:custGeom>
              <a:avLst/>
              <a:gdLst/>
              <a:ahLst/>
              <a:cxnLst/>
              <a:rect l="l" t="t" r="r" b="b"/>
              <a:pathLst>
                <a:path w="5251" h="7190" extrusionOk="0">
                  <a:moveTo>
                    <a:pt x="4588" y="0"/>
                  </a:moveTo>
                  <a:cubicBezTo>
                    <a:pt x="4366" y="0"/>
                    <a:pt x="4123" y="190"/>
                    <a:pt x="4178" y="478"/>
                  </a:cubicBezTo>
                  <a:cubicBezTo>
                    <a:pt x="4497" y="2396"/>
                    <a:pt x="4360" y="4610"/>
                    <a:pt x="2603" y="5774"/>
                  </a:cubicBezTo>
                  <a:cubicBezTo>
                    <a:pt x="1987" y="6162"/>
                    <a:pt x="1211" y="6413"/>
                    <a:pt x="503" y="6436"/>
                  </a:cubicBezTo>
                  <a:cubicBezTo>
                    <a:pt x="1" y="6436"/>
                    <a:pt x="1" y="7189"/>
                    <a:pt x="503" y="7189"/>
                  </a:cubicBezTo>
                  <a:cubicBezTo>
                    <a:pt x="1485" y="7166"/>
                    <a:pt x="2512" y="6778"/>
                    <a:pt x="3288" y="6185"/>
                  </a:cubicBezTo>
                  <a:cubicBezTo>
                    <a:pt x="5137" y="4815"/>
                    <a:pt x="5251" y="2373"/>
                    <a:pt x="4908" y="273"/>
                  </a:cubicBezTo>
                  <a:cubicBezTo>
                    <a:pt x="4872" y="83"/>
                    <a:pt x="4735" y="0"/>
                    <a:pt x="4588"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9"/>
            <p:cNvSpPr/>
            <p:nvPr/>
          </p:nvSpPr>
          <p:spPr>
            <a:xfrm>
              <a:off x="243622" y="804526"/>
              <a:ext cx="208616" cy="215470"/>
            </a:xfrm>
            <a:custGeom>
              <a:avLst/>
              <a:gdLst/>
              <a:ahLst/>
              <a:cxnLst/>
              <a:rect l="l" t="t" r="r" b="b"/>
              <a:pathLst>
                <a:path w="5376" h="5553" extrusionOk="0">
                  <a:moveTo>
                    <a:pt x="420" y="1"/>
                  </a:moveTo>
                  <a:cubicBezTo>
                    <a:pt x="229" y="1"/>
                    <a:pt x="35" y="126"/>
                    <a:pt x="24" y="378"/>
                  </a:cubicBezTo>
                  <a:cubicBezTo>
                    <a:pt x="1" y="2226"/>
                    <a:pt x="412" y="4326"/>
                    <a:pt x="2260" y="5194"/>
                  </a:cubicBezTo>
                  <a:cubicBezTo>
                    <a:pt x="2779" y="5431"/>
                    <a:pt x="3384" y="5552"/>
                    <a:pt x="3982" y="5552"/>
                  </a:cubicBezTo>
                  <a:cubicBezTo>
                    <a:pt x="4305" y="5552"/>
                    <a:pt x="4627" y="5517"/>
                    <a:pt x="4931" y="5445"/>
                  </a:cubicBezTo>
                  <a:cubicBezTo>
                    <a:pt x="5376" y="5339"/>
                    <a:pt x="5231" y="4702"/>
                    <a:pt x="4825" y="4702"/>
                  </a:cubicBezTo>
                  <a:cubicBezTo>
                    <a:pt x="4793" y="4702"/>
                    <a:pt x="4760" y="4706"/>
                    <a:pt x="4726" y="4714"/>
                  </a:cubicBezTo>
                  <a:cubicBezTo>
                    <a:pt x="4491" y="4768"/>
                    <a:pt x="4247" y="4794"/>
                    <a:pt x="4000" y="4794"/>
                  </a:cubicBezTo>
                  <a:cubicBezTo>
                    <a:pt x="3621" y="4794"/>
                    <a:pt x="3236" y="4734"/>
                    <a:pt x="2877" y="4623"/>
                  </a:cubicBezTo>
                  <a:cubicBezTo>
                    <a:pt x="1073" y="4075"/>
                    <a:pt x="754" y="1998"/>
                    <a:pt x="800" y="378"/>
                  </a:cubicBezTo>
                  <a:cubicBezTo>
                    <a:pt x="800" y="126"/>
                    <a:pt x="611" y="1"/>
                    <a:pt x="42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9"/>
            <p:cNvSpPr/>
            <p:nvPr/>
          </p:nvSpPr>
          <p:spPr>
            <a:xfrm>
              <a:off x="409159" y="1279053"/>
              <a:ext cx="292434" cy="389499"/>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9"/>
            <p:cNvSpPr/>
            <p:nvPr/>
          </p:nvSpPr>
          <p:spPr>
            <a:xfrm>
              <a:off x="589945" y="1302956"/>
              <a:ext cx="87699" cy="127427"/>
            </a:xfrm>
            <a:custGeom>
              <a:avLst/>
              <a:gdLst/>
              <a:ahLst/>
              <a:cxnLst/>
              <a:rect l="l" t="t" r="r" b="b"/>
              <a:pathLst>
                <a:path w="2260" h="3284" extrusionOk="0">
                  <a:moveTo>
                    <a:pt x="377" y="1"/>
                  </a:moveTo>
                  <a:cubicBezTo>
                    <a:pt x="189" y="1"/>
                    <a:pt x="0" y="121"/>
                    <a:pt x="0" y="360"/>
                  </a:cubicBezTo>
                  <a:cubicBezTo>
                    <a:pt x="0" y="1392"/>
                    <a:pt x="309" y="3284"/>
                    <a:pt x="1684" y="3284"/>
                  </a:cubicBezTo>
                  <a:cubicBezTo>
                    <a:pt x="1709" y="3284"/>
                    <a:pt x="1733" y="3283"/>
                    <a:pt x="1758" y="3282"/>
                  </a:cubicBezTo>
                  <a:cubicBezTo>
                    <a:pt x="2230" y="3237"/>
                    <a:pt x="2259" y="2505"/>
                    <a:pt x="1780" y="2505"/>
                  </a:cubicBezTo>
                  <a:cubicBezTo>
                    <a:pt x="1773" y="2505"/>
                    <a:pt x="1765" y="2506"/>
                    <a:pt x="1758" y="2506"/>
                  </a:cubicBezTo>
                  <a:lnTo>
                    <a:pt x="1689" y="2506"/>
                  </a:lnTo>
                  <a:cubicBezTo>
                    <a:pt x="1553" y="2483"/>
                    <a:pt x="1438" y="2437"/>
                    <a:pt x="1347" y="2369"/>
                  </a:cubicBezTo>
                  <a:cubicBezTo>
                    <a:pt x="776" y="1912"/>
                    <a:pt x="754" y="1022"/>
                    <a:pt x="754" y="360"/>
                  </a:cubicBezTo>
                  <a:cubicBezTo>
                    <a:pt x="754" y="121"/>
                    <a:pt x="565" y="1"/>
                    <a:pt x="377"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272;p9"/>
            <p:cNvSpPr/>
            <p:nvPr/>
          </p:nvSpPr>
          <p:spPr>
            <a:xfrm>
              <a:off x="-23851" y="1930600"/>
              <a:ext cx="473887" cy="537143"/>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273;p9"/>
            <p:cNvSpPr/>
            <p:nvPr/>
          </p:nvSpPr>
          <p:spPr>
            <a:xfrm>
              <a:off x="410129" y="3018375"/>
              <a:ext cx="443037" cy="277205"/>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9"/>
            <p:cNvSpPr/>
            <p:nvPr/>
          </p:nvSpPr>
          <p:spPr>
            <a:xfrm>
              <a:off x="687381" y="2992687"/>
              <a:ext cx="93016" cy="170071"/>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75" name="Google Shape;275;p9"/>
          <p:cNvSpPr txBox="1">
            <a:spLocks noGrp="1"/>
          </p:cNvSpPr>
          <p:nvPr>
            <p:ph type="title"/>
          </p:nvPr>
        </p:nvSpPr>
        <p:spPr>
          <a:xfrm>
            <a:off x="3189151" y="1671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1"/>
          </p:nvPr>
        </p:nvSpPr>
        <p:spPr>
          <a:xfrm>
            <a:off x="3189184" y="2932767"/>
            <a:ext cx="5813600" cy="154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7" name="Google Shape;277;p9"/>
          <p:cNvSpPr/>
          <p:nvPr/>
        </p:nvSpPr>
        <p:spPr>
          <a:xfrm>
            <a:off x="3466500" y="5512100"/>
            <a:ext cx="5669128" cy="1383192"/>
          </a:xfrm>
          <a:custGeom>
            <a:avLst/>
            <a:gdLst/>
            <a:ahLst/>
            <a:cxnLst/>
            <a:rect l="l" t="t" r="r" b="b"/>
            <a:pathLst>
              <a:path w="53390" h="26787" extrusionOk="0">
                <a:moveTo>
                  <a:pt x="26946" y="0"/>
                </a:moveTo>
                <a:cubicBezTo>
                  <a:pt x="25064" y="0"/>
                  <a:pt x="23103" y="202"/>
                  <a:pt x="21068" y="651"/>
                </a:cubicBezTo>
                <a:cubicBezTo>
                  <a:pt x="1530" y="4965"/>
                  <a:pt x="1" y="26010"/>
                  <a:pt x="1" y="26010"/>
                </a:cubicBezTo>
                <a:lnTo>
                  <a:pt x="53389" y="26786"/>
                </a:lnTo>
                <a:lnTo>
                  <a:pt x="53389" y="14872"/>
                </a:lnTo>
                <a:cubicBezTo>
                  <a:pt x="53389" y="14872"/>
                  <a:pt x="43115" y="0"/>
                  <a:pt x="269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78" name="Google Shape;278;p9"/>
          <p:cNvGrpSpPr/>
          <p:nvPr/>
        </p:nvGrpSpPr>
        <p:grpSpPr>
          <a:xfrm>
            <a:off x="8137613" y="5211210"/>
            <a:ext cx="4069569" cy="1646807"/>
            <a:chOff x="6091830" y="3908407"/>
            <a:chExt cx="3052177" cy="1235105"/>
          </a:xfrm>
        </p:grpSpPr>
        <p:sp>
          <p:nvSpPr>
            <p:cNvPr id="279" name="Google Shape;279;p9"/>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9"/>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1" name="Google Shape;281;p9"/>
          <p:cNvGrpSpPr/>
          <p:nvPr/>
        </p:nvGrpSpPr>
        <p:grpSpPr>
          <a:xfrm>
            <a:off x="-15171" y="4943067"/>
            <a:ext cx="5081812" cy="1952245"/>
            <a:chOff x="0" y="3707300"/>
            <a:chExt cx="3811359" cy="1464184"/>
          </a:xfrm>
        </p:grpSpPr>
        <p:sp>
          <p:nvSpPr>
            <p:cNvPr id="282" name="Google Shape;282;p9"/>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9"/>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187144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4"/>
        <p:cNvGrpSpPr/>
        <p:nvPr/>
      </p:nvGrpSpPr>
      <p:grpSpPr>
        <a:xfrm>
          <a:off x="0" y="0"/>
          <a:ext cx="0" cy="0"/>
          <a:chOff x="0" y="0"/>
          <a:chExt cx="0" cy="0"/>
        </a:xfrm>
      </p:grpSpPr>
      <p:grpSp>
        <p:nvGrpSpPr>
          <p:cNvPr id="285" name="Google Shape;285;p10"/>
          <p:cNvGrpSpPr/>
          <p:nvPr/>
        </p:nvGrpSpPr>
        <p:grpSpPr>
          <a:xfrm>
            <a:off x="0" y="4673036"/>
            <a:ext cx="12192000" cy="768387"/>
            <a:chOff x="0" y="4571577"/>
            <a:chExt cx="9144000" cy="576290"/>
          </a:xfrm>
        </p:grpSpPr>
        <p:sp>
          <p:nvSpPr>
            <p:cNvPr id="286" name="Google Shape;286;p1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1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1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1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1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291;p1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1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1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1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1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6" name="Google Shape;296;p10"/>
          <p:cNvGrpSpPr/>
          <p:nvPr/>
        </p:nvGrpSpPr>
        <p:grpSpPr>
          <a:xfrm>
            <a:off x="0" y="4766300"/>
            <a:ext cx="12192000" cy="1183117"/>
            <a:chOff x="0" y="4260525"/>
            <a:chExt cx="9144000" cy="887338"/>
          </a:xfrm>
        </p:grpSpPr>
        <p:sp>
          <p:nvSpPr>
            <p:cNvPr id="297" name="Google Shape;297;p1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1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1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1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1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1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1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1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1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1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7" name="Google Shape;307;p10"/>
          <p:cNvSpPr/>
          <p:nvPr/>
        </p:nvSpPr>
        <p:spPr>
          <a:xfrm>
            <a:off x="-8332" y="5883033"/>
            <a:ext cx="12192000" cy="975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10"/>
          <p:cNvSpPr txBox="1">
            <a:spLocks noGrp="1"/>
          </p:cNvSpPr>
          <p:nvPr>
            <p:ph type="title"/>
          </p:nvPr>
        </p:nvSpPr>
        <p:spPr>
          <a:xfrm>
            <a:off x="960000" y="5428269"/>
            <a:ext cx="102720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528895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9"/>
        <p:cNvGrpSpPr/>
        <p:nvPr/>
      </p:nvGrpSpPr>
      <p:grpSpPr>
        <a:xfrm>
          <a:off x="0" y="0"/>
          <a:ext cx="0" cy="0"/>
          <a:chOff x="0" y="0"/>
          <a:chExt cx="0" cy="0"/>
        </a:xfrm>
      </p:grpSpPr>
      <p:grpSp>
        <p:nvGrpSpPr>
          <p:cNvPr id="310" name="Google Shape;310;p11"/>
          <p:cNvGrpSpPr/>
          <p:nvPr/>
        </p:nvGrpSpPr>
        <p:grpSpPr>
          <a:xfrm>
            <a:off x="11030362" y="3092294"/>
            <a:ext cx="458415" cy="1579172"/>
            <a:chOff x="7968225" y="1691500"/>
            <a:chExt cx="190625" cy="656675"/>
          </a:xfrm>
        </p:grpSpPr>
        <p:sp>
          <p:nvSpPr>
            <p:cNvPr id="311" name="Google Shape;311;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6" name="Google Shape;316;p11"/>
          <p:cNvGrpSpPr/>
          <p:nvPr/>
        </p:nvGrpSpPr>
        <p:grpSpPr>
          <a:xfrm>
            <a:off x="0" y="3995199"/>
            <a:ext cx="12192000" cy="2852133"/>
            <a:chOff x="0" y="2996399"/>
            <a:chExt cx="9144000" cy="2139100"/>
          </a:xfrm>
        </p:grpSpPr>
        <p:sp>
          <p:nvSpPr>
            <p:cNvPr id="317" name="Google Shape;317;p11"/>
            <p:cNvSpPr/>
            <p:nvPr/>
          </p:nvSpPr>
          <p:spPr>
            <a:xfrm>
              <a:off x="0" y="3878199"/>
              <a:ext cx="9144000" cy="125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8" name="Google Shape;318;p11"/>
            <p:cNvGrpSpPr/>
            <p:nvPr/>
          </p:nvGrpSpPr>
          <p:grpSpPr>
            <a:xfrm>
              <a:off x="0" y="2996399"/>
              <a:ext cx="9144000" cy="887338"/>
              <a:chOff x="0" y="4260525"/>
              <a:chExt cx="9144000" cy="887338"/>
            </a:xfrm>
          </p:grpSpPr>
          <p:sp>
            <p:nvSpPr>
              <p:cNvPr id="319" name="Google Shape;319;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327;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9" name="Google Shape;329;p11"/>
            <p:cNvGrpSpPr/>
            <p:nvPr/>
          </p:nvGrpSpPr>
          <p:grpSpPr>
            <a:xfrm>
              <a:off x="0" y="3148799"/>
              <a:ext cx="9144000" cy="887338"/>
              <a:chOff x="0" y="4260525"/>
              <a:chExt cx="9144000" cy="887338"/>
            </a:xfrm>
          </p:grpSpPr>
          <p:sp>
            <p:nvSpPr>
              <p:cNvPr id="330" name="Google Shape;330;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31;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32;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338;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340" name="Google Shape;340;p11"/>
          <p:cNvGrpSpPr/>
          <p:nvPr/>
        </p:nvGrpSpPr>
        <p:grpSpPr>
          <a:xfrm>
            <a:off x="11513115" y="2191480"/>
            <a:ext cx="552864" cy="2591181"/>
            <a:chOff x="8547425" y="1163775"/>
            <a:chExt cx="237975" cy="1115350"/>
          </a:xfrm>
        </p:grpSpPr>
        <p:sp>
          <p:nvSpPr>
            <p:cNvPr id="341" name="Google Shape;34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7" name="Google Shape;347;p11"/>
          <p:cNvGrpSpPr/>
          <p:nvPr/>
        </p:nvGrpSpPr>
        <p:grpSpPr>
          <a:xfrm>
            <a:off x="10334753" y="2624437"/>
            <a:ext cx="458403" cy="2148313"/>
            <a:chOff x="8547425" y="1163775"/>
            <a:chExt cx="237975" cy="1115350"/>
          </a:xfrm>
        </p:grpSpPr>
        <p:sp>
          <p:nvSpPr>
            <p:cNvPr id="348" name="Google Shape;34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4" name="Google Shape;354;p11"/>
          <p:cNvGrpSpPr/>
          <p:nvPr/>
        </p:nvGrpSpPr>
        <p:grpSpPr>
          <a:xfrm flipH="1">
            <a:off x="723990" y="3222394"/>
            <a:ext cx="458415" cy="1579172"/>
            <a:chOff x="7968225" y="1691500"/>
            <a:chExt cx="190625" cy="656675"/>
          </a:xfrm>
        </p:grpSpPr>
        <p:sp>
          <p:nvSpPr>
            <p:cNvPr id="355" name="Google Shape;355;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 name="Google Shape;356;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 name="Google Shape;357;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0" name="Google Shape;360;p11"/>
          <p:cNvGrpSpPr/>
          <p:nvPr/>
        </p:nvGrpSpPr>
        <p:grpSpPr>
          <a:xfrm flipH="1">
            <a:off x="146787" y="2321580"/>
            <a:ext cx="552864" cy="2591181"/>
            <a:chOff x="8547425" y="1163775"/>
            <a:chExt cx="237975" cy="1115350"/>
          </a:xfrm>
        </p:grpSpPr>
        <p:sp>
          <p:nvSpPr>
            <p:cNvPr id="361" name="Google Shape;36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 name="Google Shape;36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36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7" name="Google Shape;367;p11"/>
          <p:cNvGrpSpPr/>
          <p:nvPr/>
        </p:nvGrpSpPr>
        <p:grpSpPr>
          <a:xfrm flipH="1">
            <a:off x="1419608" y="2754537"/>
            <a:ext cx="458403" cy="2148313"/>
            <a:chOff x="8547425" y="1163775"/>
            <a:chExt cx="237975" cy="1115350"/>
          </a:xfrm>
        </p:grpSpPr>
        <p:sp>
          <p:nvSpPr>
            <p:cNvPr id="368" name="Google Shape;36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37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37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4" name="Google Shape;374;p11"/>
          <p:cNvSpPr/>
          <p:nvPr/>
        </p:nvSpPr>
        <p:spPr>
          <a:xfrm>
            <a:off x="-343099" y="771257"/>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11"/>
          <p:cNvSpPr/>
          <p:nvPr/>
        </p:nvSpPr>
        <p:spPr>
          <a:xfrm>
            <a:off x="11081057" y="720000"/>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11"/>
          <p:cNvSpPr/>
          <p:nvPr/>
        </p:nvSpPr>
        <p:spPr>
          <a:xfrm>
            <a:off x="4333301" y="-123343"/>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377;p11"/>
          <p:cNvSpPr txBox="1">
            <a:spLocks noGrp="1"/>
          </p:cNvSpPr>
          <p:nvPr>
            <p:ph type="title" hasCustomPrompt="1"/>
          </p:nvPr>
        </p:nvSpPr>
        <p:spPr>
          <a:xfrm>
            <a:off x="1857233" y="1191067"/>
            <a:ext cx="8477600" cy="301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866">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78" name="Google Shape;378;p11"/>
          <p:cNvSpPr txBox="1">
            <a:spLocks noGrp="1"/>
          </p:cNvSpPr>
          <p:nvPr>
            <p:ph type="subTitle" idx="1"/>
          </p:nvPr>
        </p:nvSpPr>
        <p:spPr>
          <a:xfrm>
            <a:off x="1712000" y="5471132"/>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330415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540421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17" name="Google Shape;417;p13"/>
          <p:cNvSpPr/>
          <p:nvPr/>
        </p:nvSpPr>
        <p:spPr>
          <a:xfrm flipH="1">
            <a:off x="161498" y="10630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Google Shape;418;p13"/>
          <p:cNvSpPr/>
          <p:nvPr/>
        </p:nvSpPr>
        <p:spPr>
          <a:xfrm flipH="1">
            <a:off x="896056" y="126818"/>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9;p13"/>
          <p:cNvSpPr/>
          <p:nvPr/>
        </p:nvSpPr>
        <p:spPr>
          <a:xfrm>
            <a:off x="9115902" y="2141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20;p13"/>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168714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2"/>
        <p:cNvGrpSpPr/>
        <p:nvPr/>
      </p:nvGrpSpPr>
      <p:grpSpPr>
        <a:xfrm>
          <a:off x="0" y="0"/>
          <a:ext cx="0" cy="0"/>
          <a:chOff x="0" y="0"/>
          <a:chExt cx="0" cy="0"/>
        </a:xfrm>
      </p:grpSpPr>
      <p:sp>
        <p:nvSpPr>
          <p:cNvPr id="433" name="Google Shape;433;p15"/>
          <p:cNvSpPr txBox="1">
            <a:spLocks noGrp="1"/>
          </p:cNvSpPr>
          <p:nvPr>
            <p:ph type="title"/>
          </p:nvPr>
        </p:nvSpPr>
        <p:spPr>
          <a:xfrm>
            <a:off x="3189184" y="3690251"/>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34" name="Google Shape;434;p15"/>
          <p:cNvSpPr txBox="1">
            <a:spLocks noGrp="1"/>
          </p:cNvSpPr>
          <p:nvPr>
            <p:ph type="subTitle" idx="1"/>
          </p:nvPr>
        </p:nvSpPr>
        <p:spPr>
          <a:xfrm>
            <a:off x="1760200" y="1719067"/>
            <a:ext cx="86716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3"/>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435" name="Google Shape;435;p15"/>
          <p:cNvGrpSpPr/>
          <p:nvPr/>
        </p:nvGrpSpPr>
        <p:grpSpPr>
          <a:xfrm rot="248419">
            <a:off x="3565129" y="5293074"/>
            <a:ext cx="3631843" cy="1728364"/>
            <a:chOff x="4740748" y="4022919"/>
            <a:chExt cx="2723855" cy="1296260"/>
          </a:xfrm>
        </p:grpSpPr>
        <p:sp>
          <p:nvSpPr>
            <p:cNvPr id="436" name="Google Shape;436;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37;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38;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39;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40;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41;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42;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43;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44" name="Google Shape;444;p15"/>
          <p:cNvSpPr/>
          <p:nvPr/>
        </p:nvSpPr>
        <p:spPr>
          <a:xfrm rot="10800000">
            <a:off x="10233673" y="3618151"/>
            <a:ext cx="1967569" cy="3279432"/>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45" name="Google Shape;445;p15"/>
          <p:cNvGrpSpPr/>
          <p:nvPr/>
        </p:nvGrpSpPr>
        <p:grpSpPr>
          <a:xfrm>
            <a:off x="631470" y="5855951"/>
            <a:ext cx="3166580" cy="1132452"/>
            <a:chOff x="377295" y="3991903"/>
            <a:chExt cx="3480268" cy="1282215"/>
          </a:xfrm>
        </p:grpSpPr>
        <p:sp>
          <p:nvSpPr>
            <p:cNvPr id="446" name="Google Shape;446;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0" name="Google Shape;450;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1" name="Google Shape;451;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2" name="Google Shape;452;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 name="Google Shape;453;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57" name="Google Shape;457;p15"/>
          <p:cNvGrpSpPr/>
          <p:nvPr/>
        </p:nvGrpSpPr>
        <p:grpSpPr>
          <a:xfrm flipH="1">
            <a:off x="6208170" y="5855951"/>
            <a:ext cx="3166580" cy="1132452"/>
            <a:chOff x="377295" y="3991903"/>
            <a:chExt cx="3480268" cy="1282215"/>
          </a:xfrm>
        </p:grpSpPr>
        <p:sp>
          <p:nvSpPr>
            <p:cNvPr id="458" name="Google Shape;458;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 name="Google Shape;468;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9" name="Google Shape;469;p15"/>
          <p:cNvGrpSpPr/>
          <p:nvPr/>
        </p:nvGrpSpPr>
        <p:grpSpPr>
          <a:xfrm rot="248597">
            <a:off x="8435513" y="5709583"/>
            <a:ext cx="2699313" cy="1284580"/>
            <a:chOff x="4740748" y="4022919"/>
            <a:chExt cx="2723855" cy="1296260"/>
          </a:xfrm>
        </p:grpSpPr>
        <p:sp>
          <p:nvSpPr>
            <p:cNvPr id="470" name="Google Shape;470;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 name="Google Shape;474;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 name="Google Shape;475;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 name="Google Shape;476;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78" name="Google Shape;478;p15"/>
          <p:cNvGrpSpPr/>
          <p:nvPr/>
        </p:nvGrpSpPr>
        <p:grpSpPr>
          <a:xfrm>
            <a:off x="10092867" y="3622168"/>
            <a:ext cx="2867445" cy="3377000"/>
            <a:chOff x="7569650" y="2716626"/>
            <a:chExt cx="2150584" cy="2532750"/>
          </a:xfrm>
        </p:grpSpPr>
        <p:sp>
          <p:nvSpPr>
            <p:cNvPr id="479" name="Google Shape;479;p15"/>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0" name="Google Shape;480;p15"/>
            <p:cNvGrpSpPr/>
            <p:nvPr/>
          </p:nvGrpSpPr>
          <p:grpSpPr>
            <a:xfrm>
              <a:off x="7569650" y="2716626"/>
              <a:ext cx="2150584" cy="2021609"/>
              <a:chOff x="7036250" y="2792826"/>
              <a:chExt cx="2150584" cy="2021609"/>
            </a:xfrm>
          </p:grpSpPr>
          <p:sp>
            <p:nvSpPr>
              <p:cNvPr id="481" name="Google Shape;481;p15"/>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15"/>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15"/>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15"/>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15"/>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15"/>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15"/>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0" name="Google Shape;490;p15"/>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91" name="Google Shape;491;p15"/>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2" name="Google Shape;492;p15"/>
            <p:cNvGrpSpPr/>
            <p:nvPr/>
          </p:nvGrpSpPr>
          <p:grpSpPr>
            <a:xfrm>
              <a:off x="9086769" y="3332096"/>
              <a:ext cx="324382" cy="285116"/>
              <a:chOff x="7544369" y="3544921"/>
              <a:chExt cx="324382" cy="285116"/>
            </a:xfrm>
          </p:grpSpPr>
          <p:sp>
            <p:nvSpPr>
              <p:cNvPr id="493" name="Google Shape;493;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95" name="Google Shape;495;p15"/>
            <p:cNvGrpSpPr/>
            <p:nvPr/>
          </p:nvGrpSpPr>
          <p:grpSpPr>
            <a:xfrm>
              <a:off x="8534969" y="3087721"/>
              <a:ext cx="324382" cy="285116"/>
              <a:chOff x="7544369" y="3544921"/>
              <a:chExt cx="324382" cy="285116"/>
            </a:xfrm>
          </p:grpSpPr>
          <p:sp>
            <p:nvSpPr>
              <p:cNvPr id="496" name="Google Shape;496;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498" name="Google Shape;498;p15"/>
          <p:cNvGrpSpPr/>
          <p:nvPr/>
        </p:nvGrpSpPr>
        <p:grpSpPr>
          <a:xfrm>
            <a:off x="-811451" y="2610051"/>
            <a:ext cx="2929121" cy="4332997"/>
            <a:chOff x="-608589" y="1957538"/>
            <a:chExt cx="2196841" cy="3249748"/>
          </a:xfrm>
        </p:grpSpPr>
        <p:sp>
          <p:nvSpPr>
            <p:cNvPr id="499" name="Google Shape;499;p15"/>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00" name="Google Shape;500;p15"/>
            <p:cNvGrpSpPr/>
            <p:nvPr/>
          </p:nvGrpSpPr>
          <p:grpSpPr>
            <a:xfrm>
              <a:off x="-608589" y="1957538"/>
              <a:ext cx="2196841" cy="2154562"/>
              <a:chOff x="94650" y="2637525"/>
              <a:chExt cx="2196841" cy="2154562"/>
            </a:xfrm>
          </p:grpSpPr>
          <p:sp>
            <p:nvSpPr>
              <p:cNvPr id="501" name="Google Shape;501;p15"/>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15"/>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15"/>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15"/>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15"/>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15"/>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15"/>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15"/>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15"/>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15"/>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15"/>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12" name="Google Shape;512;p15"/>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15"/>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868762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312290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1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1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1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16"/>
          <p:cNvSpPr/>
          <p:nvPr/>
        </p:nvSpPr>
        <p:spPr>
          <a:xfrm flipH="1">
            <a:off x="2211262" y="-70671"/>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16"/>
          <p:cNvSpPr/>
          <p:nvPr/>
        </p:nvSpPr>
        <p:spPr>
          <a:xfrm>
            <a:off x="10259952"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22" name="Google Shape;522;p16"/>
          <p:cNvGrpSpPr/>
          <p:nvPr/>
        </p:nvGrpSpPr>
        <p:grpSpPr>
          <a:xfrm>
            <a:off x="-25066" y="5758699"/>
            <a:ext cx="3310980" cy="1118136"/>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7" name="Google Shape;527;p16"/>
          <p:cNvGrpSpPr/>
          <p:nvPr/>
        </p:nvGrpSpPr>
        <p:grpSpPr>
          <a:xfrm>
            <a:off x="8732096" y="5693971"/>
            <a:ext cx="3502659" cy="1182867"/>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640519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2"/>
        <p:cNvGrpSpPr/>
        <p:nvPr/>
      </p:nvGrpSpPr>
      <p:grpSpPr>
        <a:xfrm>
          <a:off x="0" y="0"/>
          <a:ext cx="0" cy="0"/>
          <a:chOff x="0" y="0"/>
          <a:chExt cx="0" cy="0"/>
        </a:xfrm>
      </p:grpSpPr>
      <p:sp>
        <p:nvSpPr>
          <p:cNvPr id="533" name="Google Shape;533;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4" name="Google Shape;534;p17"/>
          <p:cNvSpPr/>
          <p:nvPr/>
        </p:nvSpPr>
        <p:spPr>
          <a:xfrm>
            <a:off x="10298691"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17"/>
          <p:cNvSpPr/>
          <p:nvPr/>
        </p:nvSpPr>
        <p:spPr>
          <a:xfrm>
            <a:off x="11500700" y="3864000"/>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17"/>
          <p:cNvSpPr/>
          <p:nvPr/>
        </p:nvSpPr>
        <p:spPr>
          <a:xfrm flipH="1">
            <a:off x="-1440009" y="19819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17"/>
          <p:cNvSpPr/>
          <p:nvPr/>
        </p:nvSpPr>
        <p:spPr>
          <a:xfrm flipH="1">
            <a:off x="11032458" y="22034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17"/>
          <p:cNvSpPr/>
          <p:nvPr/>
        </p:nvSpPr>
        <p:spPr>
          <a:xfrm>
            <a:off x="-573485" y="5101696"/>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17"/>
          <p:cNvSpPr/>
          <p:nvPr/>
        </p:nvSpPr>
        <p:spPr>
          <a:xfrm flipH="1">
            <a:off x="-154659"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2414229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0"/>
        <p:cNvGrpSpPr/>
        <p:nvPr/>
      </p:nvGrpSpPr>
      <p:grpSpPr>
        <a:xfrm>
          <a:off x="0" y="0"/>
          <a:ext cx="0" cy="0"/>
          <a:chOff x="0" y="0"/>
          <a:chExt cx="0" cy="0"/>
        </a:xfrm>
      </p:grpSpPr>
      <p:grpSp>
        <p:nvGrpSpPr>
          <p:cNvPr id="541" name="Google Shape;541;p18"/>
          <p:cNvGrpSpPr/>
          <p:nvPr/>
        </p:nvGrpSpPr>
        <p:grpSpPr>
          <a:xfrm>
            <a:off x="0" y="5689036"/>
            <a:ext cx="12192000" cy="768387"/>
            <a:chOff x="0" y="4571577"/>
            <a:chExt cx="9144000" cy="576290"/>
          </a:xfrm>
        </p:grpSpPr>
        <p:sp>
          <p:nvSpPr>
            <p:cNvPr id="542" name="Google Shape;542;p1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1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1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1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1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18"/>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18"/>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18"/>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18"/>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1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2" name="Google Shape;552;p18"/>
          <p:cNvSpPr txBox="1">
            <a:spLocks noGrp="1"/>
          </p:cNvSpPr>
          <p:nvPr>
            <p:ph type="title"/>
          </p:nvPr>
        </p:nvSpPr>
        <p:spPr>
          <a:xfrm>
            <a:off x="960000" y="1819600"/>
            <a:ext cx="4619600" cy="23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3" name="Google Shape;553;p18"/>
          <p:cNvSpPr txBox="1">
            <a:spLocks noGrp="1"/>
          </p:cNvSpPr>
          <p:nvPr>
            <p:ph type="subTitle" idx="1"/>
          </p:nvPr>
        </p:nvSpPr>
        <p:spPr>
          <a:xfrm>
            <a:off x="960000" y="4159000"/>
            <a:ext cx="4619600" cy="98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4" name="Google Shape;554;p18"/>
          <p:cNvGrpSpPr/>
          <p:nvPr/>
        </p:nvGrpSpPr>
        <p:grpSpPr>
          <a:xfrm flipH="1">
            <a:off x="10127776" y="4144201"/>
            <a:ext cx="939192" cy="2411283"/>
            <a:chOff x="8049528" y="81447"/>
            <a:chExt cx="1266668" cy="3252044"/>
          </a:xfrm>
        </p:grpSpPr>
        <p:sp>
          <p:nvSpPr>
            <p:cNvPr id="555" name="Google Shape;55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18"/>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18"/>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64" name="Google Shape;564;p18"/>
          <p:cNvGrpSpPr/>
          <p:nvPr/>
        </p:nvGrpSpPr>
        <p:grpSpPr>
          <a:xfrm>
            <a:off x="10852919" y="1524495"/>
            <a:ext cx="1351395" cy="4803085"/>
            <a:chOff x="8063667" y="81447"/>
            <a:chExt cx="1252529" cy="4451698"/>
          </a:xfrm>
        </p:grpSpPr>
        <p:sp>
          <p:nvSpPr>
            <p:cNvPr id="565" name="Google Shape;56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1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1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4" name="Google Shape;574;p18"/>
          <p:cNvGrpSpPr/>
          <p:nvPr/>
        </p:nvGrpSpPr>
        <p:grpSpPr>
          <a:xfrm>
            <a:off x="0" y="5722399"/>
            <a:ext cx="12192000" cy="1183117"/>
            <a:chOff x="0" y="4260525"/>
            <a:chExt cx="9144000" cy="887338"/>
          </a:xfrm>
        </p:grpSpPr>
        <p:sp>
          <p:nvSpPr>
            <p:cNvPr id="575" name="Google Shape;575;p1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1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1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1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1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18"/>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18"/>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18"/>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18"/>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1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85" name="Google Shape;585;p18"/>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18"/>
          <p:cNvSpPr/>
          <p:nvPr/>
        </p:nvSpPr>
        <p:spPr>
          <a:xfrm>
            <a:off x="-321302" y="285032"/>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32719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7"/>
        <p:cNvGrpSpPr/>
        <p:nvPr/>
      </p:nvGrpSpPr>
      <p:grpSpPr>
        <a:xfrm>
          <a:off x="0" y="0"/>
          <a:ext cx="0" cy="0"/>
          <a:chOff x="0" y="0"/>
          <a:chExt cx="0" cy="0"/>
        </a:xfrm>
      </p:grpSpPr>
      <p:grpSp>
        <p:nvGrpSpPr>
          <p:cNvPr id="588" name="Google Shape;588;p19"/>
          <p:cNvGrpSpPr/>
          <p:nvPr/>
        </p:nvGrpSpPr>
        <p:grpSpPr>
          <a:xfrm>
            <a:off x="0" y="5579100"/>
            <a:ext cx="12192000" cy="1183117"/>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99" name="Google Shape;599;p19"/>
          <p:cNvSpPr txBox="1">
            <a:spLocks noGrp="1"/>
          </p:cNvSpPr>
          <p:nvPr>
            <p:ph type="title"/>
          </p:nvPr>
        </p:nvSpPr>
        <p:spPr>
          <a:xfrm>
            <a:off x="1807967" y="1648384"/>
            <a:ext cx="2431600" cy="1482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1809967" y="3484551"/>
            <a:ext cx="34340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01" name="Google Shape;601;p19"/>
          <p:cNvGrpSpPr/>
          <p:nvPr/>
        </p:nvGrpSpPr>
        <p:grpSpPr>
          <a:xfrm>
            <a:off x="0" y="5680700"/>
            <a:ext cx="12192000" cy="1183117"/>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2" name="Google Shape;612;p19"/>
          <p:cNvGrpSpPr/>
          <p:nvPr/>
        </p:nvGrpSpPr>
        <p:grpSpPr>
          <a:xfrm rot="5400000" flipH="1">
            <a:off x="-410564" y="4330130"/>
            <a:ext cx="2943848" cy="2110425"/>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5" name="Google Shape;615;p19"/>
          <p:cNvGrpSpPr/>
          <p:nvPr/>
        </p:nvGrpSpPr>
        <p:grpSpPr>
          <a:xfrm>
            <a:off x="1540968" y="6074121"/>
            <a:ext cx="3165549" cy="763443"/>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18" name="Google Shape;618;p19"/>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19"/>
          <p:cNvSpPr/>
          <p:nvPr/>
        </p:nvSpPr>
        <p:spPr>
          <a:xfrm>
            <a:off x="-171302" y="2176599"/>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19"/>
          <p:cNvSpPr/>
          <p:nvPr/>
        </p:nvSpPr>
        <p:spPr>
          <a:xfrm>
            <a:off x="10460751" y="2355951"/>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19"/>
          <p:cNvSpPr/>
          <p:nvPr/>
        </p:nvSpPr>
        <p:spPr>
          <a:xfrm>
            <a:off x="412964" y="336006"/>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0379726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2"/>
        <p:cNvGrpSpPr/>
        <p:nvPr/>
      </p:nvGrpSpPr>
      <p:grpSpPr>
        <a:xfrm>
          <a:off x="0" y="0"/>
          <a:ext cx="0" cy="0"/>
          <a:chOff x="0" y="0"/>
          <a:chExt cx="0" cy="0"/>
        </a:xfrm>
      </p:grpSpPr>
      <p:grpSp>
        <p:nvGrpSpPr>
          <p:cNvPr id="623" name="Google Shape;623;p20"/>
          <p:cNvGrpSpPr/>
          <p:nvPr/>
        </p:nvGrpSpPr>
        <p:grpSpPr>
          <a:xfrm flipH="1">
            <a:off x="-4830" y="5244334"/>
            <a:ext cx="12265372" cy="1690876"/>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27" name="Google Shape;627;p20"/>
          <p:cNvSpPr txBox="1">
            <a:spLocks noGrp="1"/>
          </p:cNvSpPr>
          <p:nvPr>
            <p:ph type="title"/>
          </p:nvPr>
        </p:nvSpPr>
        <p:spPr>
          <a:xfrm>
            <a:off x="2931317"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20"/>
          <p:cNvSpPr txBox="1">
            <a:spLocks noGrp="1"/>
          </p:cNvSpPr>
          <p:nvPr>
            <p:ph type="subTitle" idx="1"/>
          </p:nvPr>
        </p:nvSpPr>
        <p:spPr>
          <a:xfrm>
            <a:off x="2931333"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20"/>
          <p:cNvSpPr txBox="1">
            <a:spLocks noGrp="1"/>
          </p:cNvSpPr>
          <p:nvPr>
            <p:ph type="title" idx="2"/>
          </p:nvPr>
        </p:nvSpPr>
        <p:spPr>
          <a:xfrm>
            <a:off x="6326944"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0" name="Google Shape;630;p20"/>
          <p:cNvSpPr txBox="1">
            <a:spLocks noGrp="1"/>
          </p:cNvSpPr>
          <p:nvPr>
            <p:ph type="subTitle" idx="3"/>
          </p:nvPr>
        </p:nvSpPr>
        <p:spPr>
          <a:xfrm>
            <a:off x="6326945"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31" name="Google Shape;631;p20"/>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11030362" y="4717894"/>
            <a:ext cx="458415" cy="1579172"/>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8" name="Google Shape;638;p20"/>
          <p:cNvGrpSpPr/>
          <p:nvPr/>
        </p:nvGrpSpPr>
        <p:grpSpPr>
          <a:xfrm>
            <a:off x="11513115" y="3817080"/>
            <a:ext cx="552864" cy="2591181"/>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45" name="Google Shape;645;p20"/>
          <p:cNvGrpSpPr/>
          <p:nvPr/>
        </p:nvGrpSpPr>
        <p:grpSpPr>
          <a:xfrm>
            <a:off x="10334753" y="4250037"/>
            <a:ext cx="458403" cy="2148313"/>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2" name="Google Shape;652;p20"/>
          <p:cNvGrpSpPr/>
          <p:nvPr/>
        </p:nvGrpSpPr>
        <p:grpSpPr>
          <a:xfrm flipH="1">
            <a:off x="723990" y="4847994"/>
            <a:ext cx="458415" cy="1579172"/>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8" name="Google Shape;658;p20"/>
          <p:cNvGrpSpPr/>
          <p:nvPr/>
        </p:nvGrpSpPr>
        <p:grpSpPr>
          <a:xfrm flipH="1">
            <a:off x="146787" y="3947180"/>
            <a:ext cx="552864" cy="2591181"/>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65" name="Google Shape;665;p20"/>
          <p:cNvGrpSpPr/>
          <p:nvPr/>
        </p:nvGrpSpPr>
        <p:grpSpPr>
          <a:xfrm flipH="1">
            <a:off x="1419608" y="4380137"/>
            <a:ext cx="458403" cy="2148313"/>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72" name="Google Shape;672;p20"/>
          <p:cNvGrpSpPr/>
          <p:nvPr/>
        </p:nvGrpSpPr>
        <p:grpSpPr>
          <a:xfrm flipH="1">
            <a:off x="-29203" y="5394834"/>
            <a:ext cx="12265372" cy="1690876"/>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76" name="Google Shape;676;p20"/>
          <p:cNvSpPr/>
          <p:nvPr/>
        </p:nvSpPr>
        <p:spPr>
          <a:xfrm>
            <a:off x="-487783" y="20473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20"/>
          <p:cNvSpPr/>
          <p:nvPr/>
        </p:nvSpPr>
        <p:spPr>
          <a:xfrm>
            <a:off x="9981284" y="1722618"/>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386881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78"/>
        <p:cNvGrpSpPr/>
        <p:nvPr/>
      </p:nvGrpSpPr>
      <p:grpSpPr>
        <a:xfrm>
          <a:off x="0" y="0"/>
          <a:ext cx="0" cy="0"/>
          <a:chOff x="0" y="0"/>
          <a:chExt cx="0" cy="0"/>
        </a:xfrm>
      </p:grpSpPr>
      <p:sp>
        <p:nvSpPr>
          <p:cNvPr id="679" name="Google Shape;679;p21"/>
          <p:cNvSpPr txBox="1">
            <a:spLocks noGrp="1"/>
          </p:cNvSpPr>
          <p:nvPr>
            <p:ph type="body" idx="1"/>
          </p:nvPr>
        </p:nvSpPr>
        <p:spPr>
          <a:xfrm>
            <a:off x="958000" y="2127732"/>
            <a:ext cx="5112800" cy="37952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0" name="Google Shape;680;p21"/>
          <p:cNvSpPr txBox="1">
            <a:spLocks noGrp="1"/>
          </p:cNvSpPr>
          <p:nvPr>
            <p:ph type="body" idx="2"/>
          </p:nvPr>
        </p:nvSpPr>
        <p:spPr>
          <a:xfrm>
            <a:off x="6121200" y="2130740"/>
            <a:ext cx="5112800" cy="37920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1" name="Google Shape;681;p21"/>
          <p:cNvSpPr/>
          <p:nvPr/>
        </p:nvSpPr>
        <p:spPr>
          <a:xfrm flipH="1">
            <a:off x="0" y="1100"/>
            <a:ext cx="958000" cy="9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2" name="Google Shape;682;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21"/>
          <p:cNvSpPr/>
          <p:nvPr/>
        </p:nvSpPr>
        <p:spPr>
          <a:xfrm>
            <a:off x="-450317" y="720000"/>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4" name="Google Shape;684;p21"/>
          <p:cNvSpPr/>
          <p:nvPr/>
        </p:nvSpPr>
        <p:spPr>
          <a:xfrm>
            <a:off x="11353836" y="1095"/>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5" name="Google Shape;685;p21"/>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86" name="Google Shape;686;p21"/>
          <p:cNvGrpSpPr/>
          <p:nvPr/>
        </p:nvGrpSpPr>
        <p:grpSpPr>
          <a:xfrm flipH="1">
            <a:off x="-80173" y="5933595"/>
            <a:ext cx="1589637" cy="958044"/>
            <a:chOff x="-198321" y="4612250"/>
            <a:chExt cx="821830" cy="622915"/>
          </a:xfrm>
        </p:grpSpPr>
        <p:sp>
          <p:nvSpPr>
            <p:cNvPr id="687" name="Google Shape;687;p21"/>
            <p:cNvSpPr/>
            <p:nvPr/>
          </p:nvSpPr>
          <p:spPr>
            <a:xfrm>
              <a:off x="-198321" y="4612250"/>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8" name="Google Shape;688;p21"/>
            <p:cNvSpPr/>
            <p:nvPr/>
          </p:nvSpPr>
          <p:spPr>
            <a:xfrm>
              <a:off x="-100287" y="467541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9" name="Google Shape;689;p21"/>
            <p:cNvSpPr/>
            <p:nvPr/>
          </p:nvSpPr>
          <p:spPr>
            <a:xfrm rot="1117623" flipH="1">
              <a:off x="308035" y="4919398"/>
              <a:ext cx="176559" cy="159094"/>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0" name="Google Shape;690;p21"/>
          <p:cNvGrpSpPr/>
          <p:nvPr/>
        </p:nvGrpSpPr>
        <p:grpSpPr>
          <a:xfrm rot="-5400000">
            <a:off x="10923134" y="5696134"/>
            <a:ext cx="1589637" cy="958044"/>
            <a:chOff x="-68849" y="4447989"/>
            <a:chExt cx="821830" cy="622915"/>
          </a:xfrm>
        </p:grpSpPr>
        <p:sp>
          <p:nvSpPr>
            <p:cNvPr id="691" name="Google Shape;691;p21"/>
            <p:cNvSpPr/>
            <p:nvPr/>
          </p:nvSpPr>
          <p:spPr>
            <a:xfrm flipH="1">
              <a:off x="-68849" y="4447989"/>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2" name="Google Shape;692;p21"/>
            <p:cNvSpPr/>
            <p:nvPr/>
          </p:nvSpPr>
          <p:spPr>
            <a:xfrm flipH="1">
              <a:off x="-63341" y="451115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6138437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93"/>
        <p:cNvGrpSpPr/>
        <p:nvPr/>
      </p:nvGrpSpPr>
      <p:grpSpPr>
        <a:xfrm>
          <a:off x="0" y="0"/>
          <a:ext cx="0" cy="0"/>
          <a:chOff x="0" y="0"/>
          <a:chExt cx="0" cy="0"/>
        </a:xfrm>
      </p:grpSpPr>
      <p:grpSp>
        <p:nvGrpSpPr>
          <p:cNvPr id="694" name="Google Shape;694;p22"/>
          <p:cNvGrpSpPr/>
          <p:nvPr/>
        </p:nvGrpSpPr>
        <p:grpSpPr>
          <a:xfrm>
            <a:off x="0" y="5689036"/>
            <a:ext cx="12192000" cy="768387"/>
            <a:chOff x="0" y="4571577"/>
            <a:chExt cx="9144000" cy="576290"/>
          </a:xfrm>
        </p:grpSpPr>
        <p:sp>
          <p:nvSpPr>
            <p:cNvPr id="695" name="Google Shape;695;p22"/>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6" name="Google Shape;696;p22"/>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7" name="Google Shape;697;p22"/>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8" name="Google Shape;698;p22"/>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9" name="Google Shape;699;p22"/>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0" name="Google Shape;700;p22"/>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1" name="Google Shape;701;p22"/>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2" name="Google Shape;702;p22"/>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3" name="Google Shape;703;p22"/>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4" name="Google Shape;704;p22"/>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05" name="Google Shape;705;p22"/>
          <p:cNvSpPr txBox="1">
            <a:spLocks noGrp="1"/>
          </p:cNvSpPr>
          <p:nvPr>
            <p:ph type="title"/>
          </p:nvPr>
        </p:nvSpPr>
        <p:spPr>
          <a:xfrm>
            <a:off x="1250267"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6" name="Google Shape;706;p22"/>
          <p:cNvSpPr txBox="1">
            <a:spLocks noGrp="1"/>
          </p:cNvSpPr>
          <p:nvPr>
            <p:ph type="subTitle" idx="1"/>
          </p:nvPr>
        </p:nvSpPr>
        <p:spPr>
          <a:xfrm>
            <a:off x="1250267"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7" name="Google Shape;707;p22"/>
          <p:cNvSpPr txBox="1">
            <a:spLocks noGrp="1"/>
          </p:cNvSpPr>
          <p:nvPr>
            <p:ph type="title" idx="2"/>
          </p:nvPr>
        </p:nvSpPr>
        <p:spPr>
          <a:xfrm>
            <a:off x="4645892"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8" name="Google Shape;708;p22"/>
          <p:cNvSpPr txBox="1">
            <a:spLocks noGrp="1"/>
          </p:cNvSpPr>
          <p:nvPr>
            <p:ph type="subTitle" idx="3"/>
          </p:nvPr>
        </p:nvSpPr>
        <p:spPr>
          <a:xfrm>
            <a:off x="4645895"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9" name="Google Shape;709;p22"/>
          <p:cNvSpPr txBox="1">
            <a:spLocks noGrp="1"/>
          </p:cNvSpPr>
          <p:nvPr>
            <p:ph type="title" idx="4"/>
          </p:nvPr>
        </p:nvSpPr>
        <p:spPr>
          <a:xfrm>
            <a:off x="8041528"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0" name="Google Shape;710;p22"/>
          <p:cNvSpPr txBox="1">
            <a:spLocks noGrp="1"/>
          </p:cNvSpPr>
          <p:nvPr>
            <p:ph type="subTitle" idx="5"/>
          </p:nvPr>
        </p:nvSpPr>
        <p:spPr>
          <a:xfrm>
            <a:off x="8041532"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11" name="Google Shape;711;p22"/>
          <p:cNvGrpSpPr/>
          <p:nvPr/>
        </p:nvGrpSpPr>
        <p:grpSpPr>
          <a:xfrm>
            <a:off x="0" y="5680700"/>
            <a:ext cx="12192000" cy="1183117"/>
            <a:chOff x="0" y="4260525"/>
            <a:chExt cx="9144000" cy="887338"/>
          </a:xfrm>
        </p:grpSpPr>
        <p:sp>
          <p:nvSpPr>
            <p:cNvPr id="712" name="Google Shape;712;p2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3" name="Google Shape;713;p2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4" name="Google Shape;714;p2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5" name="Google Shape;715;p2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6" name="Google Shape;716;p2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7" name="Google Shape;717;p2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8" name="Google Shape;718;p2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9" name="Google Shape;719;p2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0" name="Google Shape;720;p2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1" name="Google Shape;721;p2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2" name="Google Shape;722;p22"/>
          <p:cNvGrpSpPr/>
          <p:nvPr/>
        </p:nvGrpSpPr>
        <p:grpSpPr>
          <a:xfrm flipH="1">
            <a:off x="10199695" y="5578790"/>
            <a:ext cx="1031791" cy="1320868"/>
            <a:chOff x="4376621" y="3930330"/>
            <a:chExt cx="1138339" cy="1457482"/>
          </a:xfrm>
        </p:grpSpPr>
        <p:sp>
          <p:nvSpPr>
            <p:cNvPr id="723" name="Google Shape;723;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4" name="Google Shape;724;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5" name="Google Shape;725;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6" name="Google Shape;726;p22"/>
          <p:cNvGrpSpPr/>
          <p:nvPr/>
        </p:nvGrpSpPr>
        <p:grpSpPr>
          <a:xfrm flipH="1">
            <a:off x="10893842" y="5476885"/>
            <a:ext cx="856257" cy="1478267"/>
            <a:chOff x="3804453" y="3817886"/>
            <a:chExt cx="944680" cy="1631161"/>
          </a:xfrm>
        </p:grpSpPr>
        <p:sp>
          <p:nvSpPr>
            <p:cNvPr id="727" name="Google Shape;727;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8" name="Google Shape;728;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9" name="Google Shape;729;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0" name="Google Shape;730;p22"/>
          <p:cNvGrpSpPr/>
          <p:nvPr/>
        </p:nvGrpSpPr>
        <p:grpSpPr>
          <a:xfrm>
            <a:off x="1084542" y="5634307"/>
            <a:ext cx="1031791" cy="1320868"/>
            <a:chOff x="4376621" y="3930330"/>
            <a:chExt cx="1138339" cy="1457482"/>
          </a:xfrm>
        </p:grpSpPr>
        <p:sp>
          <p:nvSpPr>
            <p:cNvPr id="731" name="Google Shape;731;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 name="Google Shape;732;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 name="Google Shape;733;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4" name="Google Shape;734;p22"/>
          <p:cNvGrpSpPr/>
          <p:nvPr/>
        </p:nvGrpSpPr>
        <p:grpSpPr>
          <a:xfrm>
            <a:off x="574262" y="5398819"/>
            <a:ext cx="856257" cy="1478267"/>
            <a:chOff x="3804453" y="3817886"/>
            <a:chExt cx="944680" cy="1631161"/>
          </a:xfrm>
        </p:grpSpPr>
        <p:sp>
          <p:nvSpPr>
            <p:cNvPr id="735" name="Google Shape;735;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6" name="Google Shape;736;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7" name="Google Shape;737;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8" name="Google Shape;738;p22"/>
          <p:cNvGrpSpPr/>
          <p:nvPr/>
        </p:nvGrpSpPr>
        <p:grpSpPr>
          <a:xfrm>
            <a:off x="11265374" y="2488667"/>
            <a:ext cx="1106133" cy="3528367"/>
            <a:chOff x="8449030" y="1866500"/>
            <a:chExt cx="829600" cy="2646275"/>
          </a:xfrm>
        </p:grpSpPr>
        <p:sp>
          <p:nvSpPr>
            <p:cNvPr id="739" name="Google Shape;739;p22"/>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0" name="Google Shape;740;p22"/>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1" name="Google Shape;741;p22"/>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2" name="Google Shape;742;p22"/>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3" name="Google Shape;743;p22"/>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4" name="Google Shape;744;p22"/>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5" name="Google Shape;745;p22"/>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6" name="Google Shape;746;p22"/>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7" name="Google Shape;747;p22"/>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48" name="Google Shape;748;p22"/>
          <p:cNvGrpSpPr/>
          <p:nvPr/>
        </p:nvGrpSpPr>
        <p:grpSpPr>
          <a:xfrm>
            <a:off x="10737373" y="5702234"/>
            <a:ext cx="1498800" cy="1136033"/>
            <a:chOff x="8053030" y="4276675"/>
            <a:chExt cx="1124100" cy="852025"/>
          </a:xfrm>
        </p:grpSpPr>
        <p:sp>
          <p:nvSpPr>
            <p:cNvPr id="749" name="Google Shape;749;p22"/>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0" name="Google Shape;750;p22"/>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1" name="Google Shape;751;p22"/>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2" name="Google Shape;752;p22"/>
          <p:cNvGrpSpPr/>
          <p:nvPr/>
        </p:nvGrpSpPr>
        <p:grpSpPr>
          <a:xfrm>
            <a:off x="-227060" y="2716367"/>
            <a:ext cx="1106133" cy="3528367"/>
            <a:chOff x="-170295" y="1808675"/>
            <a:chExt cx="829600" cy="2646275"/>
          </a:xfrm>
        </p:grpSpPr>
        <p:sp>
          <p:nvSpPr>
            <p:cNvPr id="753" name="Google Shape;753;p22"/>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4" name="Google Shape;754;p22"/>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5" name="Google Shape;755;p22"/>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6" name="Google Shape;756;p22"/>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 name="Google Shape;757;p22"/>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 name="Google Shape;758;p22"/>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9" name="Google Shape;759;p22"/>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0" name="Google Shape;760;p22"/>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1" name="Google Shape;761;p22"/>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62" name="Google Shape;762;p22"/>
          <p:cNvGrpSpPr/>
          <p:nvPr/>
        </p:nvGrpSpPr>
        <p:grpSpPr>
          <a:xfrm>
            <a:off x="-91727" y="5726734"/>
            <a:ext cx="1498800" cy="1136033"/>
            <a:chOff x="-68795" y="4218850"/>
            <a:chExt cx="1124100" cy="852025"/>
          </a:xfrm>
        </p:grpSpPr>
        <p:sp>
          <p:nvSpPr>
            <p:cNvPr id="763" name="Google Shape;763;p22"/>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4" name="Google Shape;764;p22"/>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5" name="Google Shape;765;p22"/>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66" name="Google Shape;766;p22"/>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7" name="Google Shape;767;p22"/>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8" name="Google Shape;768;p22"/>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9" name="Google Shape;769;p22"/>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0" name="Google Shape;770;p22"/>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51088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71"/>
        <p:cNvGrpSpPr/>
        <p:nvPr/>
      </p:nvGrpSpPr>
      <p:grpSpPr>
        <a:xfrm>
          <a:off x="0" y="0"/>
          <a:ext cx="0" cy="0"/>
          <a:chOff x="0" y="0"/>
          <a:chExt cx="0" cy="0"/>
        </a:xfrm>
      </p:grpSpPr>
      <p:grpSp>
        <p:nvGrpSpPr>
          <p:cNvPr id="772" name="Google Shape;772;p23"/>
          <p:cNvGrpSpPr/>
          <p:nvPr/>
        </p:nvGrpSpPr>
        <p:grpSpPr>
          <a:xfrm>
            <a:off x="-29203" y="5072781"/>
            <a:ext cx="12265372" cy="1690876"/>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76" name="Google Shape;776;p23"/>
          <p:cNvSpPr txBox="1">
            <a:spLocks noGrp="1"/>
          </p:cNvSpPr>
          <p:nvPr>
            <p:ph type="subTitle" idx="1"/>
          </p:nvPr>
        </p:nvSpPr>
        <p:spPr>
          <a:xfrm>
            <a:off x="4840992" y="1958033"/>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2768700" y="1958033"/>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78" name="Google Shape;778;p23"/>
          <p:cNvSpPr txBox="1">
            <a:spLocks noGrp="1"/>
          </p:cNvSpPr>
          <p:nvPr>
            <p:ph type="subTitle" idx="3"/>
          </p:nvPr>
        </p:nvSpPr>
        <p:spPr>
          <a:xfrm>
            <a:off x="4841012" y="3190088"/>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2768700" y="3190105"/>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0" name="Google Shape;780;p23"/>
          <p:cNvSpPr txBox="1">
            <a:spLocks noGrp="1"/>
          </p:cNvSpPr>
          <p:nvPr>
            <p:ph type="subTitle" idx="5"/>
          </p:nvPr>
        </p:nvSpPr>
        <p:spPr>
          <a:xfrm>
            <a:off x="4841012" y="4422141"/>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2768700" y="4422149"/>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2" name="Google Shape;782;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29203" y="5191634"/>
            <a:ext cx="12265372" cy="1690876"/>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87" name="Google Shape;787;p23"/>
          <p:cNvGrpSpPr/>
          <p:nvPr/>
        </p:nvGrpSpPr>
        <p:grpSpPr>
          <a:xfrm rot="5400000" flipH="1">
            <a:off x="1930799" y="4313705"/>
            <a:ext cx="1604668" cy="4069971"/>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7" name="Google Shape;797;p23"/>
          <p:cNvGrpSpPr/>
          <p:nvPr/>
        </p:nvGrpSpPr>
        <p:grpSpPr>
          <a:xfrm rot="5400000" flipH="1">
            <a:off x="-454000" y="5241487"/>
            <a:ext cx="2174309" cy="1310415"/>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01" name="Google Shape;801;p23"/>
          <p:cNvGrpSpPr/>
          <p:nvPr/>
        </p:nvGrpSpPr>
        <p:grpSpPr>
          <a:xfrm flipH="1">
            <a:off x="10839255" y="3542431"/>
            <a:ext cx="1393477" cy="3333871"/>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06" name="Google Shape;806;p23"/>
          <p:cNvSpPr/>
          <p:nvPr/>
        </p:nvSpPr>
        <p:spPr>
          <a:xfrm>
            <a:off x="10514158" y="11687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7" name="Google Shape;807;p23"/>
          <p:cNvSpPr/>
          <p:nvPr/>
        </p:nvSpPr>
        <p:spPr>
          <a:xfrm>
            <a:off x="-683566"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8" name="Google Shape;808;p23"/>
          <p:cNvSpPr/>
          <p:nvPr/>
        </p:nvSpPr>
        <p:spPr>
          <a:xfrm flipH="1">
            <a:off x="11392425" y="14973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9" name="Google Shape;809;p23"/>
          <p:cNvSpPr/>
          <p:nvPr/>
        </p:nvSpPr>
        <p:spPr>
          <a:xfrm flipH="1">
            <a:off x="87529" y="1665529"/>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1381379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0"/>
        <p:cNvGrpSpPr/>
        <p:nvPr/>
      </p:nvGrpSpPr>
      <p:grpSpPr>
        <a:xfrm>
          <a:off x="0" y="0"/>
          <a:ext cx="0" cy="0"/>
          <a:chOff x="0" y="0"/>
          <a:chExt cx="0" cy="0"/>
        </a:xfrm>
      </p:grpSpPr>
      <p:grpSp>
        <p:nvGrpSpPr>
          <p:cNvPr id="811" name="Google Shape;811;p24"/>
          <p:cNvGrpSpPr/>
          <p:nvPr/>
        </p:nvGrpSpPr>
        <p:grpSpPr>
          <a:xfrm flipH="1">
            <a:off x="428576" y="4144201"/>
            <a:ext cx="939192" cy="2411283"/>
            <a:chOff x="8049528" y="81447"/>
            <a:chExt cx="1266668" cy="3252044"/>
          </a:xfrm>
        </p:grpSpPr>
        <p:sp>
          <p:nvSpPr>
            <p:cNvPr id="812" name="Google Shape;81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3" name="Google Shape;81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4" name="Google Shape;814;p24"/>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 name="Google Shape;815;p24"/>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6" name="Google Shape;81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7" name="Google Shape;81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8" name="Google Shape;81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9" name="Google Shape;81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0" name="Google Shape;82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1" name="Google Shape;821;p24"/>
          <p:cNvGrpSpPr/>
          <p:nvPr/>
        </p:nvGrpSpPr>
        <p:grpSpPr>
          <a:xfrm>
            <a:off x="10644752" y="1524495"/>
            <a:ext cx="1351395" cy="4803085"/>
            <a:chOff x="8063667" y="81447"/>
            <a:chExt cx="1252529" cy="4451698"/>
          </a:xfrm>
        </p:grpSpPr>
        <p:sp>
          <p:nvSpPr>
            <p:cNvPr id="822" name="Google Shape;82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3" name="Google Shape;82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4" name="Google Shape;824;p24"/>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5" name="Google Shape;825;p24"/>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6" name="Google Shape;82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7" name="Google Shape;82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8" name="Google Shape;82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9" name="Google Shape;82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31" name="Google Shape;831;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2" name="Google Shape;832;p24"/>
          <p:cNvSpPr txBox="1">
            <a:spLocks noGrp="1"/>
          </p:cNvSpPr>
          <p:nvPr>
            <p:ph type="title" idx="2"/>
          </p:nvPr>
        </p:nvSpPr>
        <p:spPr>
          <a:xfrm>
            <a:off x="3233133"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3" name="Google Shape;833;p24"/>
          <p:cNvSpPr txBox="1">
            <a:spLocks noGrp="1"/>
          </p:cNvSpPr>
          <p:nvPr>
            <p:ph type="subTitle" idx="1"/>
          </p:nvPr>
        </p:nvSpPr>
        <p:spPr>
          <a:xfrm>
            <a:off x="3233133"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4" name="Google Shape;834;p24"/>
          <p:cNvSpPr txBox="1">
            <a:spLocks noGrp="1"/>
          </p:cNvSpPr>
          <p:nvPr>
            <p:ph type="title" idx="3"/>
          </p:nvPr>
        </p:nvSpPr>
        <p:spPr>
          <a:xfrm>
            <a:off x="7414444"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5" name="Google Shape;835;p24"/>
          <p:cNvSpPr txBox="1">
            <a:spLocks noGrp="1"/>
          </p:cNvSpPr>
          <p:nvPr>
            <p:ph type="subTitle" idx="4"/>
          </p:nvPr>
        </p:nvSpPr>
        <p:spPr>
          <a:xfrm>
            <a:off x="7414436"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6" name="Google Shape;836;p24"/>
          <p:cNvSpPr txBox="1">
            <a:spLocks noGrp="1"/>
          </p:cNvSpPr>
          <p:nvPr>
            <p:ph type="title" idx="5"/>
          </p:nvPr>
        </p:nvSpPr>
        <p:spPr>
          <a:xfrm>
            <a:off x="3233133"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7" name="Google Shape;837;p24"/>
          <p:cNvSpPr txBox="1">
            <a:spLocks noGrp="1"/>
          </p:cNvSpPr>
          <p:nvPr>
            <p:ph type="subTitle" idx="6"/>
          </p:nvPr>
        </p:nvSpPr>
        <p:spPr>
          <a:xfrm>
            <a:off x="3233133"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8" name="Google Shape;838;p24"/>
          <p:cNvSpPr txBox="1">
            <a:spLocks noGrp="1"/>
          </p:cNvSpPr>
          <p:nvPr>
            <p:ph type="title" idx="7"/>
          </p:nvPr>
        </p:nvSpPr>
        <p:spPr>
          <a:xfrm>
            <a:off x="7414444"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9" name="Google Shape;839;p24"/>
          <p:cNvSpPr txBox="1">
            <a:spLocks noGrp="1"/>
          </p:cNvSpPr>
          <p:nvPr>
            <p:ph type="subTitle" idx="8"/>
          </p:nvPr>
        </p:nvSpPr>
        <p:spPr>
          <a:xfrm>
            <a:off x="7414436"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40" name="Google Shape;840;p24"/>
          <p:cNvGrpSpPr/>
          <p:nvPr/>
        </p:nvGrpSpPr>
        <p:grpSpPr>
          <a:xfrm>
            <a:off x="0" y="5790636"/>
            <a:ext cx="12192000" cy="768387"/>
            <a:chOff x="0" y="4571577"/>
            <a:chExt cx="9144000" cy="576290"/>
          </a:xfrm>
        </p:grpSpPr>
        <p:sp>
          <p:nvSpPr>
            <p:cNvPr id="841" name="Google Shape;841;p2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2" name="Google Shape;842;p2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3" name="Google Shape;843;p2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4" name="Google Shape;844;p2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5" name="Google Shape;845;p2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6" name="Google Shape;846;p2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7" name="Google Shape;847;p2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8" name="Google Shape;848;p2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9" name="Google Shape;849;p2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0" name="Google Shape;850;p2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51" name="Google Shape;851;p24"/>
          <p:cNvSpPr/>
          <p:nvPr/>
        </p:nvSpPr>
        <p:spPr>
          <a:xfrm>
            <a:off x="3636" y="-30866"/>
            <a:ext cx="1003939" cy="1673417"/>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2" name="Google Shape;852;p24"/>
          <p:cNvSpPr/>
          <p:nvPr/>
        </p:nvSpPr>
        <p:spPr>
          <a:xfrm>
            <a:off x="-522866" y="21712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3" name="Google Shape;853;p24"/>
          <p:cNvSpPr/>
          <p:nvPr/>
        </p:nvSpPr>
        <p:spPr>
          <a:xfrm>
            <a:off x="10699934" y="52658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4" name="Google Shape;854;p24"/>
          <p:cNvSpPr/>
          <p:nvPr/>
        </p:nvSpPr>
        <p:spPr>
          <a:xfrm>
            <a:off x="87811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55" name="Google Shape;855;p24"/>
          <p:cNvGrpSpPr/>
          <p:nvPr/>
        </p:nvGrpSpPr>
        <p:grpSpPr>
          <a:xfrm>
            <a:off x="0" y="5883900"/>
            <a:ext cx="12192000" cy="1183117"/>
            <a:chOff x="0" y="4260525"/>
            <a:chExt cx="9144000" cy="887338"/>
          </a:xfrm>
        </p:grpSpPr>
        <p:sp>
          <p:nvSpPr>
            <p:cNvPr id="856" name="Google Shape;856;p24"/>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7" name="Google Shape;857;p24"/>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8" name="Google Shape;858;p24"/>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9" name="Google Shape;859;p24"/>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0" name="Google Shape;860;p24"/>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1" name="Google Shape;861;p24"/>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2" name="Google Shape;862;p24"/>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3" name="Google Shape;863;p24"/>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4" name="Google Shape;864;p24"/>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5" name="Google Shape;865;p24"/>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558523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66"/>
        <p:cNvGrpSpPr/>
        <p:nvPr/>
      </p:nvGrpSpPr>
      <p:grpSpPr>
        <a:xfrm>
          <a:off x="0" y="0"/>
          <a:ext cx="0" cy="0"/>
          <a:chOff x="0" y="0"/>
          <a:chExt cx="0" cy="0"/>
        </a:xfrm>
      </p:grpSpPr>
      <p:sp>
        <p:nvSpPr>
          <p:cNvPr id="867" name="Google Shape;867;p25"/>
          <p:cNvSpPr txBox="1">
            <a:spLocks noGrp="1"/>
          </p:cNvSpPr>
          <p:nvPr>
            <p:ph type="subTitle" idx="1"/>
          </p:nvPr>
        </p:nvSpPr>
        <p:spPr>
          <a:xfrm>
            <a:off x="1217617" y="4163309"/>
            <a:ext cx="2284800" cy="5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8" name="Google Shape;868;p25"/>
          <p:cNvSpPr txBox="1">
            <a:spLocks noGrp="1"/>
          </p:cNvSpPr>
          <p:nvPr>
            <p:ph type="subTitle" idx="2"/>
          </p:nvPr>
        </p:nvSpPr>
        <p:spPr>
          <a:xfrm>
            <a:off x="1217617"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69" name="Google Shape;869;p25"/>
          <p:cNvSpPr txBox="1">
            <a:spLocks noGrp="1"/>
          </p:cNvSpPr>
          <p:nvPr>
            <p:ph type="subTitle" idx="3"/>
          </p:nvPr>
        </p:nvSpPr>
        <p:spPr>
          <a:xfrm>
            <a:off x="3712451"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0" name="Google Shape;870;p25"/>
          <p:cNvSpPr txBox="1">
            <a:spLocks noGrp="1"/>
          </p:cNvSpPr>
          <p:nvPr>
            <p:ph type="subTitle" idx="4"/>
          </p:nvPr>
        </p:nvSpPr>
        <p:spPr>
          <a:xfrm>
            <a:off x="37124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1" name="Google Shape;871;p25"/>
          <p:cNvSpPr txBox="1">
            <a:spLocks noGrp="1"/>
          </p:cNvSpPr>
          <p:nvPr>
            <p:ph type="subTitle" idx="5"/>
          </p:nvPr>
        </p:nvSpPr>
        <p:spPr>
          <a:xfrm>
            <a:off x="6202805"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2" name="Google Shape;872;p25"/>
          <p:cNvSpPr txBox="1">
            <a:spLocks noGrp="1"/>
          </p:cNvSpPr>
          <p:nvPr>
            <p:ph type="subTitle" idx="6"/>
          </p:nvPr>
        </p:nvSpPr>
        <p:spPr>
          <a:xfrm>
            <a:off x="6202800"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3" name="Google Shape;873;p25"/>
          <p:cNvSpPr txBox="1">
            <a:spLocks noGrp="1"/>
          </p:cNvSpPr>
          <p:nvPr>
            <p:ph type="subTitle" idx="7"/>
          </p:nvPr>
        </p:nvSpPr>
        <p:spPr>
          <a:xfrm>
            <a:off x="8691849"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4" name="Google Shape;874;p25"/>
          <p:cNvSpPr txBox="1">
            <a:spLocks noGrp="1"/>
          </p:cNvSpPr>
          <p:nvPr>
            <p:ph type="subTitle" idx="8"/>
          </p:nvPr>
        </p:nvSpPr>
        <p:spPr>
          <a:xfrm>
            <a:off x="86918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5" name="Google Shape;87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6" name="Google Shape;876;p25"/>
          <p:cNvGrpSpPr/>
          <p:nvPr/>
        </p:nvGrpSpPr>
        <p:grpSpPr>
          <a:xfrm>
            <a:off x="0" y="5695464"/>
            <a:ext cx="12192000" cy="1183117"/>
            <a:chOff x="0" y="4260525"/>
            <a:chExt cx="9144000" cy="887338"/>
          </a:xfrm>
        </p:grpSpPr>
        <p:sp>
          <p:nvSpPr>
            <p:cNvPr id="877" name="Google Shape;877;p2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8" name="Google Shape;878;p2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9" name="Google Shape;879;p2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0" name="Google Shape;880;p2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1" name="Google Shape;881;p2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2" name="Google Shape;882;p2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3" name="Google Shape;883;p2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4" name="Google Shape;884;p2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5" name="Google Shape;885;p2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6" name="Google Shape;886;p2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87" name="Google Shape;887;p25"/>
          <p:cNvGrpSpPr/>
          <p:nvPr/>
        </p:nvGrpSpPr>
        <p:grpSpPr>
          <a:xfrm rot="-5530482">
            <a:off x="8712643" y="3292299"/>
            <a:ext cx="2075877" cy="5490511"/>
            <a:chOff x="-34400" y="2920300"/>
            <a:chExt cx="1006460" cy="2407938"/>
          </a:xfrm>
        </p:grpSpPr>
        <p:sp>
          <p:nvSpPr>
            <p:cNvPr id="888" name="Google Shape;888;p2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9" name="Google Shape;889;p2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0" name="Google Shape;890;p2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1" name="Google Shape;891;p2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92" name="Google Shape;892;p25"/>
          <p:cNvGrpSpPr/>
          <p:nvPr/>
        </p:nvGrpSpPr>
        <p:grpSpPr>
          <a:xfrm>
            <a:off x="-53379" y="4979939"/>
            <a:ext cx="5661928" cy="1912080"/>
            <a:chOff x="-11586" y="3723575"/>
            <a:chExt cx="4246446" cy="1434060"/>
          </a:xfrm>
        </p:grpSpPr>
        <p:sp>
          <p:nvSpPr>
            <p:cNvPr id="893" name="Google Shape;893;p25"/>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4" name="Google Shape;894;p25"/>
            <p:cNvSpPr/>
            <p:nvPr/>
          </p:nvSpPr>
          <p:spPr>
            <a:xfrm>
              <a:off x="-4480"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5" name="Google Shape;895;p25"/>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6" name="Google Shape;896;p25"/>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97" name="Google Shape;897;p25"/>
          <p:cNvSpPr/>
          <p:nvPr/>
        </p:nvSpPr>
        <p:spPr>
          <a:xfrm>
            <a:off x="-36303" y="6116810"/>
            <a:ext cx="2861868" cy="770969"/>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810561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3045028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grpSp>
        <p:nvGrpSpPr>
          <p:cNvPr id="899" name="Google Shape;899;p26"/>
          <p:cNvGrpSpPr/>
          <p:nvPr/>
        </p:nvGrpSpPr>
        <p:grpSpPr>
          <a:xfrm>
            <a:off x="-17253" y="5581018"/>
            <a:ext cx="12192000" cy="1183117"/>
            <a:chOff x="0" y="4260525"/>
            <a:chExt cx="9144000" cy="887338"/>
          </a:xfrm>
        </p:grpSpPr>
        <p:sp>
          <p:nvSpPr>
            <p:cNvPr id="900" name="Google Shape;900;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10" name="Google Shape;910;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1" name="Google Shape;911;p26"/>
          <p:cNvSpPr txBox="1">
            <a:spLocks noGrp="1"/>
          </p:cNvSpPr>
          <p:nvPr>
            <p:ph type="title" idx="2"/>
          </p:nvPr>
        </p:nvSpPr>
        <p:spPr>
          <a:xfrm>
            <a:off x="1468233"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2" name="Google Shape;912;p26"/>
          <p:cNvSpPr txBox="1">
            <a:spLocks noGrp="1"/>
          </p:cNvSpPr>
          <p:nvPr>
            <p:ph type="subTitle" idx="1"/>
          </p:nvPr>
        </p:nvSpPr>
        <p:spPr>
          <a:xfrm>
            <a:off x="1468233"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3" name="Google Shape;913;p26"/>
          <p:cNvSpPr txBox="1">
            <a:spLocks noGrp="1"/>
          </p:cNvSpPr>
          <p:nvPr>
            <p:ph type="title" idx="3"/>
          </p:nvPr>
        </p:nvSpPr>
        <p:spPr>
          <a:xfrm>
            <a:off x="4758897"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4" name="Google Shape;914;p26"/>
          <p:cNvSpPr txBox="1">
            <a:spLocks noGrp="1"/>
          </p:cNvSpPr>
          <p:nvPr>
            <p:ph type="subTitle" idx="4"/>
          </p:nvPr>
        </p:nvSpPr>
        <p:spPr>
          <a:xfrm>
            <a:off x="4758897"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5" name="Google Shape;915;p26"/>
          <p:cNvSpPr txBox="1">
            <a:spLocks noGrp="1"/>
          </p:cNvSpPr>
          <p:nvPr>
            <p:ph type="title" idx="5"/>
          </p:nvPr>
        </p:nvSpPr>
        <p:spPr>
          <a:xfrm>
            <a:off x="1468233"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6" name="Google Shape;916;p26"/>
          <p:cNvSpPr txBox="1">
            <a:spLocks noGrp="1"/>
          </p:cNvSpPr>
          <p:nvPr>
            <p:ph type="subTitle" idx="6"/>
          </p:nvPr>
        </p:nvSpPr>
        <p:spPr>
          <a:xfrm>
            <a:off x="1468233"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7" name="Google Shape;917;p26"/>
          <p:cNvSpPr txBox="1">
            <a:spLocks noGrp="1"/>
          </p:cNvSpPr>
          <p:nvPr>
            <p:ph type="title" idx="7"/>
          </p:nvPr>
        </p:nvSpPr>
        <p:spPr>
          <a:xfrm>
            <a:off x="4758897"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8" name="Google Shape;918;p26"/>
          <p:cNvSpPr txBox="1">
            <a:spLocks noGrp="1"/>
          </p:cNvSpPr>
          <p:nvPr>
            <p:ph type="subTitle" idx="8"/>
          </p:nvPr>
        </p:nvSpPr>
        <p:spPr>
          <a:xfrm>
            <a:off x="4758897"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9" name="Google Shape;919;p26"/>
          <p:cNvSpPr txBox="1">
            <a:spLocks noGrp="1"/>
          </p:cNvSpPr>
          <p:nvPr>
            <p:ph type="title" idx="9"/>
          </p:nvPr>
        </p:nvSpPr>
        <p:spPr>
          <a:xfrm>
            <a:off x="8075635"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0" name="Google Shape;920;p26"/>
          <p:cNvSpPr txBox="1">
            <a:spLocks noGrp="1"/>
          </p:cNvSpPr>
          <p:nvPr>
            <p:ph type="subTitle" idx="13"/>
          </p:nvPr>
        </p:nvSpPr>
        <p:spPr>
          <a:xfrm>
            <a:off x="8075635"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1" name="Google Shape;921;p26"/>
          <p:cNvSpPr txBox="1">
            <a:spLocks noGrp="1"/>
          </p:cNvSpPr>
          <p:nvPr>
            <p:ph type="title" idx="14"/>
          </p:nvPr>
        </p:nvSpPr>
        <p:spPr>
          <a:xfrm>
            <a:off x="8075635"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2" name="Google Shape;922;p26"/>
          <p:cNvSpPr txBox="1">
            <a:spLocks noGrp="1"/>
          </p:cNvSpPr>
          <p:nvPr>
            <p:ph type="subTitle" idx="15"/>
          </p:nvPr>
        </p:nvSpPr>
        <p:spPr>
          <a:xfrm>
            <a:off x="8075635"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23" name="Google Shape;923;p26"/>
          <p:cNvGrpSpPr/>
          <p:nvPr/>
        </p:nvGrpSpPr>
        <p:grpSpPr>
          <a:xfrm>
            <a:off x="0" y="5680700"/>
            <a:ext cx="12192000" cy="1183117"/>
            <a:chOff x="0" y="4260525"/>
            <a:chExt cx="9144000" cy="887338"/>
          </a:xfrm>
        </p:grpSpPr>
        <p:sp>
          <p:nvSpPr>
            <p:cNvPr id="924" name="Google Shape;924;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4" name="Google Shape;934;p26"/>
          <p:cNvGrpSpPr/>
          <p:nvPr/>
        </p:nvGrpSpPr>
        <p:grpSpPr>
          <a:xfrm rot="575765">
            <a:off x="-258860" y="4607672"/>
            <a:ext cx="1415003" cy="2127553"/>
            <a:chOff x="3020522" y="3839455"/>
            <a:chExt cx="1061260" cy="1595677"/>
          </a:xfrm>
        </p:grpSpPr>
        <p:sp>
          <p:nvSpPr>
            <p:cNvPr id="935" name="Google Shape;935;p26"/>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6"/>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6"/>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8" name="Google Shape;938;p26"/>
          <p:cNvGrpSpPr/>
          <p:nvPr/>
        </p:nvGrpSpPr>
        <p:grpSpPr>
          <a:xfrm rot="4799477">
            <a:off x="465127" y="5840413"/>
            <a:ext cx="1360608" cy="1741875"/>
            <a:chOff x="4376621" y="3930330"/>
            <a:chExt cx="1138339" cy="1457482"/>
          </a:xfrm>
        </p:grpSpPr>
        <p:sp>
          <p:nvSpPr>
            <p:cNvPr id="939" name="Google Shape;939;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2" name="Google Shape;942;p26"/>
          <p:cNvGrpSpPr/>
          <p:nvPr/>
        </p:nvGrpSpPr>
        <p:grpSpPr>
          <a:xfrm rot="3001619">
            <a:off x="63963" y="5416971"/>
            <a:ext cx="1015420" cy="1753307"/>
            <a:chOff x="3804453" y="3817886"/>
            <a:chExt cx="944680" cy="1631161"/>
          </a:xfrm>
        </p:grpSpPr>
        <p:sp>
          <p:nvSpPr>
            <p:cNvPr id="943" name="Google Shape;943;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6" name="Google Shape;946;p26"/>
          <p:cNvGrpSpPr/>
          <p:nvPr/>
        </p:nvGrpSpPr>
        <p:grpSpPr>
          <a:xfrm rot="-248597" flipH="1">
            <a:off x="9596013" y="5634915"/>
            <a:ext cx="2699313" cy="1284580"/>
            <a:chOff x="4740748" y="4022919"/>
            <a:chExt cx="2723855" cy="1296260"/>
          </a:xfrm>
        </p:grpSpPr>
        <p:sp>
          <p:nvSpPr>
            <p:cNvPr id="947" name="Google Shape;947;p26"/>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6"/>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6"/>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6"/>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6"/>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6"/>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6"/>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6"/>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378110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5"/>
        <p:cNvGrpSpPr/>
        <p:nvPr/>
      </p:nvGrpSpPr>
      <p:grpSpPr>
        <a:xfrm>
          <a:off x="0" y="0"/>
          <a:ext cx="0" cy="0"/>
          <a:chOff x="0" y="0"/>
          <a:chExt cx="0" cy="0"/>
        </a:xfrm>
      </p:grpSpPr>
      <p:sp>
        <p:nvSpPr>
          <p:cNvPr id="956" name="Google Shape;956;p27"/>
          <p:cNvSpPr txBox="1">
            <a:spLocks noGrp="1"/>
          </p:cNvSpPr>
          <p:nvPr>
            <p:ph type="title" hasCustomPrompt="1"/>
          </p:nvPr>
        </p:nvSpPr>
        <p:spPr>
          <a:xfrm>
            <a:off x="1163867"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7" name="Google Shape;957;p27"/>
          <p:cNvSpPr txBox="1">
            <a:spLocks noGrp="1"/>
          </p:cNvSpPr>
          <p:nvPr>
            <p:ph type="subTitle" idx="1"/>
          </p:nvPr>
        </p:nvSpPr>
        <p:spPr>
          <a:xfrm>
            <a:off x="1163867"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grpSp>
        <p:nvGrpSpPr>
          <p:cNvPr id="958" name="Google Shape;958;p27"/>
          <p:cNvGrpSpPr/>
          <p:nvPr/>
        </p:nvGrpSpPr>
        <p:grpSpPr>
          <a:xfrm>
            <a:off x="0" y="5534966"/>
            <a:ext cx="12192000" cy="1183117"/>
            <a:chOff x="0" y="4260525"/>
            <a:chExt cx="9144000" cy="887338"/>
          </a:xfrm>
        </p:grpSpPr>
        <p:sp>
          <p:nvSpPr>
            <p:cNvPr id="959" name="Google Shape;959;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8" name="Google Shape;968;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9" name="Google Shape;969;p27"/>
          <p:cNvSpPr txBox="1">
            <a:spLocks noGrp="1"/>
          </p:cNvSpPr>
          <p:nvPr>
            <p:ph type="title" idx="2" hasCustomPrompt="1"/>
          </p:nvPr>
        </p:nvSpPr>
        <p:spPr>
          <a:xfrm>
            <a:off x="4559000"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0" name="Google Shape;970;p27"/>
          <p:cNvSpPr txBox="1">
            <a:spLocks noGrp="1"/>
          </p:cNvSpPr>
          <p:nvPr>
            <p:ph type="subTitle" idx="3"/>
          </p:nvPr>
        </p:nvSpPr>
        <p:spPr>
          <a:xfrm>
            <a:off x="4559000"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1" name="Google Shape;971;p27"/>
          <p:cNvSpPr txBox="1">
            <a:spLocks noGrp="1"/>
          </p:cNvSpPr>
          <p:nvPr>
            <p:ph type="title" idx="4" hasCustomPrompt="1"/>
          </p:nvPr>
        </p:nvSpPr>
        <p:spPr>
          <a:xfrm>
            <a:off x="7954133"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2" name="Google Shape;972;p27"/>
          <p:cNvSpPr txBox="1">
            <a:spLocks noGrp="1"/>
          </p:cNvSpPr>
          <p:nvPr>
            <p:ph type="subTitle" idx="5"/>
          </p:nvPr>
        </p:nvSpPr>
        <p:spPr>
          <a:xfrm>
            <a:off x="8053733" y="4279700"/>
            <a:ext cx="2874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3" name="Google Shape;973;p27"/>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4" name="Google Shape;974;p27"/>
          <p:cNvGrpSpPr/>
          <p:nvPr/>
        </p:nvGrpSpPr>
        <p:grpSpPr>
          <a:xfrm>
            <a:off x="0" y="5680700"/>
            <a:ext cx="12192000" cy="1183117"/>
            <a:chOff x="0" y="4260525"/>
            <a:chExt cx="9144000" cy="887338"/>
          </a:xfrm>
        </p:grpSpPr>
        <p:sp>
          <p:nvSpPr>
            <p:cNvPr id="975" name="Google Shape;975;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85" name="Google Shape;985;p27"/>
          <p:cNvSpPr/>
          <p:nvPr/>
        </p:nvSpPr>
        <p:spPr>
          <a:xfrm>
            <a:off x="745501" y="203208"/>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7"/>
          <p:cNvSpPr/>
          <p:nvPr/>
        </p:nvSpPr>
        <p:spPr>
          <a:xfrm>
            <a:off x="10194467" y="96083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27"/>
          <p:cNvSpPr/>
          <p:nvPr/>
        </p:nvSpPr>
        <p:spPr>
          <a:xfrm>
            <a:off x="-694100" y="121871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27"/>
          <p:cNvSpPr/>
          <p:nvPr/>
        </p:nvSpPr>
        <p:spPr>
          <a:xfrm>
            <a:off x="8761558" y="-4399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89" name="Google Shape;989;p27"/>
          <p:cNvGrpSpPr/>
          <p:nvPr/>
        </p:nvGrpSpPr>
        <p:grpSpPr>
          <a:xfrm>
            <a:off x="-25060" y="5388734"/>
            <a:ext cx="4406415" cy="1488071"/>
            <a:chOff x="-18795" y="4041550"/>
            <a:chExt cx="3304811" cy="1116053"/>
          </a:xfrm>
        </p:grpSpPr>
        <p:sp>
          <p:nvSpPr>
            <p:cNvPr id="990" name="Google Shape;990;p27"/>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7"/>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7"/>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7"/>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94" name="Google Shape;994;p27"/>
          <p:cNvGrpSpPr/>
          <p:nvPr/>
        </p:nvGrpSpPr>
        <p:grpSpPr>
          <a:xfrm>
            <a:off x="7828261" y="5388734"/>
            <a:ext cx="4406415" cy="1488071"/>
            <a:chOff x="5871195" y="4041550"/>
            <a:chExt cx="3304811" cy="1116053"/>
          </a:xfrm>
        </p:grpSpPr>
        <p:sp>
          <p:nvSpPr>
            <p:cNvPr id="995" name="Google Shape;995;p27"/>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7"/>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7"/>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7"/>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910718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9"/>
        <p:cNvGrpSpPr/>
        <p:nvPr/>
      </p:nvGrpSpPr>
      <p:grpSpPr>
        <a:xfrm>
          <a:off x="0" y="0"/>
          <a:ext cx="0" cy="0"/>
          <a:chOff x="0" y="0"/>
          <a:chExt cx="0" cy="0"/>
        </a:xfrm>
      </p:grpSpPr>
      <p:grpSp>
        <p:nvGrpSpPr>
          <p:cNvPr id="1000" name="Google Shape;1000;p28"/>
          <p:cNvGrpSpPr/>
          <p:nvPr/>
        </p:nvGrpSpPr>
        <p:grpSpPr>
          <a:xfrm>
            <a:off x="0" y="5648203"/>
            <a:ext cx="7255400" cy="768387"/>
            <a:chOff x="0" y="4571577"/>
            <a:chExt cx="5441550" cy="576290"/>
          </a:xfrm>
        </p:grpSpPr>
        <p:sp>
          <p:nvSpPr>
            <p:cNvPr id="1001" name="Google Shape;1001;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07" name="Google Shape;1007;p28"/>
          <p:cNvGrpSpPr/>
          <p:nvPr/>
        </p:nvGrpSpPr>
        <p:grpSpPr>
          <a:xfrm>
            <a:off x="1" y="5741467"/>
            <a:ext cx="7218303" cy="1183117"/>
            <a:chOff x="0" y="4260525"/>
            <a:chExt cx="5413727" cy="887338"/>
          </a:xfrm>
        </p:grpSpPr>
        <p:sp>
          <p:nvSpPr>
            <p:cNvPr id="1008" name="Google Shape;1008;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0" name="Google Shape;1010;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1" name="Google Shape;1011;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14" name="Google Shape;1014;p28"/>
          <p:cNvSpPr txBox="1">
            <a:spLocks noGrp="1"/>
          </p:cNvSpPr>
          <p:nvPr>
            <p:ph type="title"/>
          </p:nvPr>
        </p:nvSpPr>
        <p:spPr>
          <a:xfrm>
            <a:off x="958000" y="720000"/>
            <a:ext cx="5138000" cy="17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5" name="Google Shape;1015;p28"/>
          <p:cNvSpPr txBox="1">
            <a:spLocks noGrp="1"/>
          </p:cNvSpPr>
          <p:nvPr>
            <p:ph type="subTitle" idx="1"/>
          </p:nvPr>
        </p:nvSpPr>
        <p:spPr>
          <a:xfrm>
            <a:off x="1237200" y="2597201"/>
            <a:ext cx="4579600" cy="16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16" name="Google Shape;1016;p28"/>
          <p:cNvSpPr txBox="1"/>
          <p:nvPr/>
        </p:nvSpPr>
        <p:spPr>
          <a:xfrm>
            <a:off x="959000" y="4298000"/>
            <a:ext cx="5136000" cy="6708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CREDITS: This presentation template was created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2"/>
              </a:rPr>
              <a:t>Slidesgo</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including icons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3"/>
              </a:rPr>
              <a:t>Flaticon</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and infographics &amp; images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4"/>
              </a:rPr>
              <a:t>Freepik</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t>
            </a:r>
            <a:endParaRPr kumimoji="0"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endParaRPr>
          </a:p>
        </p:txBody>
      </p:sp>
      <p:grpSp>
        <p:nvGrpSpPr>
          <p:cNvPr id="1017" name="Google Shape;1017;p28"/>
          <p:cNvGrpSpPr/>
          <p:nvPr/>
        </p:nvGrpSpPr>
        <p:grpSpPr>
          <a:xfrm>
            <a:off x="5595543" y="5164222"/>
            <a:ext cx="7859020" cy="2244332"/>
            <a:chOff x="-578393" y="3873166"/>
            <a:chExt cx="5894265" cy="1683249"/>
          </a:xfrm>
        </p:grpSpPr>
        <p:grpSp>
          <p:nvGrpSpPr>
            <p:cNvPr id="1018" name="Google Shape;1018;p28"/>
            <p:cNvGrpSpPr/>
            <p:nvPr/>
          </p:nvGrpSpPr>
          <p:grpSpPr>
            <a:xfrm rot="248419">
              <a:off x="-535153" y="3969805"/>
              <a:ext cx="2723882" cy="1296273"/>
              <a:chOff x="4740748" y="4022919"/>
              <a:chExt cx="2723855" cy="1296260"/>
            </a:xfrm>
          </p:grpSpPr>
          <p:sp>
            <p:nvSpPr>
              <p:cNvPr id="1019" name="Google Shape;1019;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0" name="Google Shape;1020;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1" name="Google Shape;1021;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1024;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5" name="Google Shape;1025;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6" name="Google Shape;1026;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7" name="Google Shape;1027;p28"/>
            <p:cNvGrpSpPr/>
            <p:nvPr/>
          </p:nvGrpSpPr>
          <p:grpSpPr>
            <a:xfrm>
              <a:off x="1783743" y="4365285"/>
              <a:ext cx="3532128" cy="1191131"/>
              <a:chOff x="-17642" y="3723575"/>
              <a:chExt cx="4252502" cy="1434060"/>
            </a:xfrm>
          </p:grpSpPr>
          <p:sp>
            <p:nvSpPr>
              <p:cNvPr id="1028" name="Google Shape;1028;p28"/>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9" name="Google Shape;1029;p28"/>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0" name="Google Shape;1030;p28"/>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1" name="Google Shape;1031;p28"/>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032" name="Google Shape;1032;p28"/>
          <p:cNvGrpSpPr/>
          <p:nvPr/>
        </p:nvGrpSpPr>
        <p:grpSpPr>
          <a:xfrm>
            <a:off x="8378072" y="5296976"/>
            <a:ext cx="3827837" cy="1586699"/>
            <a:chOff x="6091830" y="3908407"/>
            <a:chExt cx="3052177" cy="1235105"/>
          </a:xfrm>
        </p:grpSpPr>
        <p:sp>
          <p:nvSpPr>
            <p:cNvPr id="1033" name="Google Shape;1033;p28"/>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4" name="Google Shape;1034;p28"/>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35" name="Google Shape;1035;p28"/>
          <p:cNvSpPr/>
          <p:nvPr/>
        </p:nvSpPr>
        <p:spPr>
          <a:xfrm flipH="1">
            <a:off x="11716156" y="369218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6" name="Google Shape;1036;p28"/>
          <p:cNvSpPr/>
          <p:nvPr/>
        </p:nvSpPr>
        <p:spPr>
          <a:xfrm>
            <a:off x="-820598" y="18097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7" name="Google Shape;1037;p28"/>
          <p:cNvSpPr/>
          <p:nvPr/>
        </p:nvSpPr>
        <p:spPr>
          <a:xfrm>
            <a:off x="3695796" y="214133"/>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8" name="Google Shape;1038;p28"/>
          <p:cNvSpPr/>
          <p:nvPr/>
        </p:nvSpPr>
        <p:spPr>
          <a:xfrm flipH="1">
            <a:off x="8452067" y="346333"/>
            <a:ext cx="1843815" cy="58016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39" name="Google Shape;1039;p28"/>
          <p:cNvGrpSpPr/>
          <p:nvPr/>
        </p:nvGrpSpPr>
        <p:grpSpPr>
          <a:xfrm>
            <a:off x="10546219" y="380609"/>
            <a:ext cx="1570839" cy="5718948"/>
            <a:chOff x="8063667" y="81447"/>
            <a:chExt cx="1252529" cy="4451698"/>
          </a:xfrm>
        </p:grpSpPr>
        <p:sp>
          <p:nvSpPr>
            <p:cNvPr id="1040" name="Google Shape;1040;p2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1" name="Google Shape;1041;p2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2" name="Google Shape;1042;p2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3" name="Google Shape;1043;p2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4" name="Google Shape;1044;p2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5" name="Google Shape;1045;p2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6" name="Google Shape;1046;p2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7" name="Google Shape;1047;p2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8" name="Google Shape;1048;p2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746041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49"/>
        <p:cNvGrpSpPr/>
        <p:nvPr/>
      </p:nvGrpSpPr>
      <p:grpSpPr>
        <a:xfrm>
          <a:off x="0" y="0"/>
          <a:ext cx="0" cy="0"/>
          <a:chOff x="0" y="0"/>
          <a:chExt cx="0" cy="0"/>
        </a:xfrm>
      </p:grpSpPr>
      <p:grpSp>
        <p:nvGrpSpPr>
          <p:cNvPr id="1050" name="Google Shape;1050;p29"/>
          <p:cNvGrpSpPr/>
          <p:nvPr/>
        </p:nvGrpSpPr>
        <p:grpSpPr>
          <a:xfrm>
            <a:off x="0" y="5790636"/>
            <a:ext cx="12192000" cy="768387"/>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61" name="Google Shape;1061;p29"/>
          <p:cNvSpPr/>
          <p:nvPr/>
        </p:nvSpPr>
        <p:spPr>
          <a:xfrm>
            <a:off x="-522866" y="17691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2" name="Google Shape;1062;p29"/>
          <p:cNvSpPr/>
          <p:nvPr/>
        </p:nvSpPr>
        <p:spPr>
          <a:xfrm>
            <a:off x="10699934" y="1034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3" name="Google Shape;1063;p29"/>
          <p:cNvSpPr/>
          <p:nvPr/>
        </p:nvSpPr>
        <p:spPr>
          <a:xfrm>
            <a:off x="99418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64" name="Google Shape;1064;p29"/>
          <p:cNvGrpSpPr/>
          <p:nvPr/>
        </p:nvGrpSpPr>
        <p:grpSpPr>
          <a:xfrm>
            <a:off x="0" y="5883900"/>
            <a:ext cx="12192000" cy="1183117"/>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75" name="Google Shape;1075;p29"/>
          <p:cNvSpPr/>
          <p:nvPr/>
        </p:nvSpPr>
        <p:spPr>
          <a:xfrm>
            <a:off x="-1007833" y="40495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676072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6"/>
        <p:cNvGrpSpPr/>
        <p:nvPr/>
      </p:nvGrpSpPr>
      <p:grpSpPr>
        <a:xfrm>
          <a:off x="0" y="0"/>
          <a:ext cx="0" cy="0"/>
          <a:chOff x="0" y="0"/>
          <a:chExt cx="0" cy="0"/>
        </a:xfrm>
      </p:grpSpPr>
      <p:grpSp>
        <p:nvGrpSpPr>
          <p:cNvPr id="1077" name="Google Shape;1077;p30"/>
          <p:cNvGrpSpPr/>
          <p:nvPr/>
        </p:nvGrpSpPr>
        <p:grpSpPr>
          <a:xfrm>
            <a:off x="0" y="5689036"/>
            <a:ext cx="12192000" cy="768387"/>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88" name="Google Shape;1088;p30"/>
          <p:cNvGrpSpPr/>
          <p:nvPr/>
        </p:nvGrpSpPr>
        <p:grpSpPr>
          <a:xfrm>
            <a:off x="0" y="5680700"/>
            <a:ext cx="12192000" cy="1183117"/>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99" name="Google Shape;1099;p30"/>
          <p:cNvGrpSpPr/>
          <p:nvPr/>
        </p:nvGrpSpPr>
        <p:grpSpPr>
          <a:xfrm flipH="1">
            <a:off x="10199695" y="5578790"/>
            <a:ext cx="1031791" cy="1320868"/>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3" name="Google Shape;1103;p30"/>
          <p:cNvGrpSpPr/>
          <p:nvPr/>
        </p:nvGrpSpPr>
        <p:grpSpPr>
          <a:xfrm flipH="1">
            <a:off x="10893842" y="5476885"/>
            <a:ext cx="856257" cy="1478267"/>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7" name="Google Shape;1107;p30"/>
          <p:cNvGrpSpPr/>
          <p:nvPr/>
        </p:nvGrpSpPr>
        <p:grpSpPr>
          <a:xfrm>
            <a:off x="1084542" y="5634307"/>
            <a:ext cx="1031791" cy="1320868"/>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1" name="Google Shape;1111;p30"/>
          <p:cNvGrpSpPr/>
          <p:nvPr/>
        </p:nvGrpSpPr>
        <p:grpSpPr>
          <a:xfrm>
            <a:off x="574262" y="5398819"/>
            <a:ext cx="856257" cy="1478267"/>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5" name="Google Shape;1115;p30"/>
          <p:cNvGrpSpPr/>
          <p:nvPr/>
        </p:nvGrpSpPr>
        <p:grpSpPr>
          <a:xfrm>
            <a:off x="11265374" y="2488667"/>
            <a:ext cx="1106133" cy="3528367"/>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5" name="Google Shape;1125;p30"/>
          <p:cNvGrpSpPr/>
          <p:nvPr/>
        </p:nvGrpSpPr>
        <p:grpSpPr>
          <a:xfrm>
            <a:off x="10737373" y="5702234"/>
            <a:ext cx="1498800" cy="1136033"/>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9" name="Google Shape;1129;p30"/>
          <p:cNvGrpSpPr/>
          <p:nvPr/>
        </p:nvGrpSpPr>
        <p:grpSpPr>
          <a:xfrm>
            <a:off x="-227060" y="2716367"/>
            <a:ext cx="1106133" cy="3528367"/>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39" name="Google Shape;1139;p30"/>
          <p:cNvGrpSpPr/>
          <p:nvPr/>
        </p:nvGrpSpPr>
        <p:grpSpPr>
          <a:xfrm>
            <a:off x="-91727" y="5726734"/>
            <a:ext cx="1498800" cy="1136033"/>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43" name="Google Shape;1143;p30"/>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4" name="Google Shape;1144;p30"/>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5" name="Google Shape;1145;p30"/>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6" name="Google Shape;1146;p30"/>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6130567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9581963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6987591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5200819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0372424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4017999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extLst>
      <p:ext uri="{BB962C8B-B14F-4D97-AF65-F5344CB8AC3E}">
        <p14:creationId xmlns:p14="http://schemas.microsoft.com/office/powerpoint/2010/main" val="297899844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7686151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0430106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065581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2696047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834210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9416245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180410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892182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032058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5252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96461816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17490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955073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012897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565186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61087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98149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919439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78262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91259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9837690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extLst>
      <p:ext uri="{BB962C8B-B14F-4D97-AF65-F5344CB8AC3E}">
        <p14:creationId xmlns:p14="http://schemas.microsoft.com/office/powerpoint/2010/main" val="9634686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2758595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9950010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731415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3299737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1050942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0812470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5124439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1757953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0186215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67901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755"/>
        <p:cNvGrpSpPr/>
        <p:nvPr/>
      </p:nvGrpSpPr>
      <p:grpSpPr>
        <a:xfrm>
          <a:off x="0" y="0"/>
          <a:ext cx="0" cy="0"/>
          <a:chOff x="0" y="0"/>
          <a:chExt cx="0" cy="0"/>
        </a:xfrm>
      </p:grpSpPr>
      <p:sp>
        <p:nvSpPr>
          <p:cNvPr id="756" name="Google Shape;75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7" name="Google Shape;75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8" name="Google Shape;75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27224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906941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60927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28355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106963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475909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7724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474742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283387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11366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8460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759"/>
        <p:cNvGrpSpPr/>
        <p:nvPr/>
      </p:nvGrpSpPr>
      <p:grpSpPr>
        <a:xfrm>
          <a:off x="0" y="0"/>
          <a:ext cx="0" cy="0"/>
          <a:chOff x="0" y="0"/>
          <a:chExt cx="0" cy="0"/>
        </a:xfrm>
      </p:grpSpPr>
      <p:sp>
        <p:nvSpPr>
          <p:cNvPr id="760" name="Google Shape;760;p16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1" name="Google Shape;761;p16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62" name="Google Shape;762;p1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3" name="Google Shape;763;p1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4" name="Google Shape;764;p1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67771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728566" y="2303537"/>
            <a:ext cx="4003855" cy="2144239"/>
          </a:xfrm>
          <a:custGeom>
            <a:avLst/>
            <a:gdLst/>
            <a:ahLst/>
            <a:cxnLst/>
            <a:rect l="l" t="t" r="r" b="b"/>
            <a:pathLst>
              <a:path w="75611" h="40493" extrusionOk="0">
                <a:moveTo>
                  <a:pt x="56636" y="0"/>
                </a:moveTo>
                <a:cubicBezTo>
                  <a:pt x="53130" y="0"/>
                  <a:pt x="49674" y="1375"/>
                  <a:pt x="47095" y="3991"/>
                </a:cubicBezTo>
                <a:cubicBezTo>
                  <a:pt x="45798" y="3427"/>
                  <a:pt x="44448" y="3161"/>
                  <a:pt x="43120" y="3161"/>
                </a:cubicBezTo>
                <a:cubicBezTo>
                  <a:pt x="39124" y="3161"/>
                  <a:pt x="35330" y="5575"/>
                  <a:pt x="33784" y="9552"/>
                </a:cubicBezTo>
                <a:cubicBezTo>
                  <a:pt x="33009" y="9173"/>
                  <a:pt x="32176" y="8988"/>
                  <a:pt x="31349" y="8988"/>
                </a:cubicBezTo>
                <a:cubicBezTo>
                  <a:pt x="29917" y="8988"/>
                  <a:pt x="28503" y="9542"/>
                  <a:pt x="27438" y="10599"/>
                </a:cubicBezTo>
                <a:cubicBezTo>
                  <a:pt x="25732" y="7406"/>
                  <a:pt x="22431" y="5510"/>
                  <a:pt x="18952" y="5510"/>
                </a:cubicBezTo>
                <a:cubicBezTo>
                  <a:pt x="18086" y="5510"/>
                  <a:pt x="17208" y="5628"/>
                  <a:pt x="16341" y="5873"/>
                </a:cubicBezTo>
                <a:cubicBezTo>
                  <a:pt x="11984" y="7099"/>
                  <a:pt x="9079" y="11195"/>
                  <a:pt x="9353" y="15707"/>
                </a:cubicBezTo>
                <a:cubicBezTo>
                  <a:pt x="9269" y="15695"/>
                  <a:pt x="9198" y="15671"/>
                  <a:pt x="9114" y="15659"/>
                </a:cubicBezTo>
                <a:lnTo>
                  <a:pt x="9114" y="15671"/>
                </a:lnTo>
                <a:cubicBezTo>
                  <a:pt x="8693" y="15601"/>
                  <a:pt x="8275" y="15567"/>
                  <a:pt x="7865" y="15567"/>
                </a:cubicBezTo>
                <a:cubicBezTo>
                  <a:pt x="3538" y="15567"/>
                  <a:pt x="1" y="19323"/>
                  <a:pt x="447" y="23803"/>
                </a:cubicBezTo>
                <a:cubicBezTo>
                  <a:pt x="850" y="27760"/>
                  <a:pt x="4188" y="30531"/>
                  <a:pt x="7882" y="30531"/>
                </a:cubicBezTo>
                <a:cubicBezTo>
                  <a:pt x="8769" y="30531"/>
                  <a:pt x="9675" y="30371"/>
                  <a:pt x="10567" y="30030"/>
                </a:cubicBezTo>
                <a:cubicBezTo>
                  <a:pt x="11317" y="33828"/>
                  <a:pt x="14079" y="36888"/>
                  <a:pt x="17782" y="38019"/>
                </a:cubicBezTo>
                <a:cubicBezTo>
                  <a:pt x="18781" y="38322"/>
                  <a:pt x="19803" y="38470"/>
                  <a:pt x="20818" y="38470"/>
                </a:cubicBezTo>
                <a:cubicBezTo>
                  <a:pt x="23551" y="38470"/>
                  <a:pt x="26223" y="37397"/>
                  <a:pt x="28212" y="35400"/>
                </a:cubicBezTo>
                <a:cubicBezTo>
                  <a:pt x="29131" y="35647"/>
                  <a:pt x="30067" y="35769"/>
                  <a:pt x="30999" y="35769"/>
                </a:cubicBezTo>
                <a:cubicBezTo>
                  <a:pt x="33205" y="35769"/>
                  <a:pt x="35380" y="35087"/>
                  <a:pt x="37213" y="33781"/>
                </a:cubicBezTo>
                <a:cubicBezTo>
                  <a:pt x="39004" y="37859"/>
                  <a:pt x="42944" y="40144"/>
                  <a:pt x="46978" y="40144"/>
                </a:cubicBezTo>
                <a:cubicBezTo>
                  <a:pt x="49327" y="40144"/>
                  <a:pt x="51708" y="39369"/>
                  <a:pt x="53715" y="37722"/>
                </a:cubicBezTo>
                <a:cubicBezTo>
                  <a:pt x="55691" y="39546"/>
                  <a:pt x="58234" y="40493"/>
                  <a:pt x="60806" y="40493"/>
                </a:cubicBezTo>
                <a:cubicBezTo>
                  <a:pt x="62481" y="40493"/>
                  <a:pt x="64167" y="40091"/>
                  <a:pt x="65717" y="39270"/>
                </a:cubicBezTo>
                <a:cubicBezTo>
                  <a:pt x="69646" y="37174"/>
                  <a:pt x="71813" y="32840"/>
                  <a:pt x="71134" y="28447"/>
                </a:cubicBezTo>
                <a:cubicBezTo>
                  <a:pt x="73908" y="27363"/>
                  <a:pt x="75611" y="24553"/>
                  <a:pt x="75301" y="21589"/>
                </a:cubicBezTo>
                <a:cubicBezTo>
                  <a:pt x="74992" y="18636"/>
                  <a:pt x="72729" y="16243"/>
                  <a:pt x="69801" y="15767"/>
                </a:cubicBezTo>
                <a:cubicBezTo>
                  <a:pt x="69812" y="15695"/>
                  <a:pt x="69824" y="15636"/>
                  <a:pt x="69836" y="15564"/>
                </a:cubicBezTo>
                <a:cubicBezTo>
                  <a:pt x="70789" y="9814"/>
                  <a:pt x="67896" y="4110"/>
                  <a:pt x="62704" y="1455"/>
                </a:cubicBezTo>
                <a:cubicBezTo>
                  <a:pt x="60777" y="476"/>
                  <a:pt x="58698" y="0"/>
                  <a:pt x="5663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txBox="1">
            <a:spLocks noGrp="1"/>
          </p:cNvSpPr>
          <p:nvPr>
            <p:ph type="title"/>
          </p:nvPr>
        </p:nvSpPr>
        <p:spPr>
          <a:xfrm>
            <a:off x="4948917" y="670667"/>
            <a:ext cx="6429200" cy="2406800"/>
          </a:xfrm>
          <a:prstGeom prst="rect">
            <a:avLst/>
          </a:prstGeom>
        </p:spPr>
        <p:txBody>
          <a:bodyPr spcFirstLastPara="1" wrap="square" lIns="91425" tIns="91425" rIns="91425" bIns="91425" anchor="ctr" anchorCtr="0">
            <a:noAutofit/>
          </a:bodyPr>
          <a:lstStyle>
            <a:lvl1pPr lvl="0">
              <a:lnSpc>
                <a:spcPct val="70000"/>
              </a:lnSpc>
              <a:spcBef>
                <a:spcPts val="0"/>
              </a:spcBef>
              <a:spcAft>
                <a:spcPts val="0"/>
              </a:spcAft>
              <a:buSzPts val="3600"/>
              <a:buNone/>
              <a:defRPr sz="8000" b="0">
                <a:solidFill>
                  <a:schemeClr val="dk1"/>
                </a:solidFill>
              </a:defRPr>
            </a:lvl1pPr>
            <a:lvl2pPr lvl="1">
              <a:spcBef>
                <a:spcPts val="0"/>
              </a:spcBef>
              <a:spcAft>
                <a:spcPts val="0"/>
              </a:spcAft>
              <a:buSzPts val="3600"/>
              <a:buNone/>
              <a:defRPr>
                <a:latin typeface="Roboto"/>
                <a:ea typeface="Roboto"/>
                <a:cs typeface="Roboto"/>
                <a:sym typeface="Roboto"/>
              </a:defRPr>
            </a:lvl2pPr>
            <a:lvl3pPr lvl="2">
              <a:spcBef>
                <a:spcPts val="0"/>
              </a:spcBef>
              <a:spcAft>
                <a:spcPts val="0"/>
              </a:spcAft>
              <a:buSzPts val="3600"/>
              <a:buNone/>
              <a:defRPr>
                <a:latin typeface="Roboto"/>
                <a:ea typeface="Roboto"/>
                <a:cs typeface="Roboto"/>
                <a:sym typeface="Roboto"/>
              </a:defRPr>
            </a:lvl3pPr>
            <a:lvl4pPr lvl="3">
              <a:spcBef>
                <a:spcPts val="0"/>
              </a:spcBef>
              <a:spcAft>
                <a:spcPts val="0"/>
              </a:spcAft>
              <a:buSzPts val="3600"/>
              <a:buNone/>
              <a:defRPr>
                <a:latin typeface="Roboto"/>
                <a:ea typeface="Roboto"/>
                <a:cs typeface="Roboto"/>
                <a:sym typeface="Roboto"/>
              </a:defRPr>
            </a:lvl4pPr>
            <a:lvl5pPr lvl="4">
              <a:spcBef>
                <a:spcPts val="0"/>
              </a:spcBef>
              <a:spcAft>
                <a:spcPts val="0"/>
              </a:spcAft>
              <a:buSzPts val="3600"/>
              <a:buNone/>
              <a:defRPr>
                <a:latin typeface="Roboto"/>
                <a:ea typeface="Roboto"/>
                <a:cs typeface="Roboto"/>
                <a:sym typeface="Roboto"/>
              </a:defRPr>
            </a:lvl5pPr>
            <a:lvl6pPr lvl="5">
              <a:spcBef>
                <a:spcPts val="0"/>
              </a:spcBef>
              <a:spcAft>
                <a:spcPts val="0"/>
              </a:spcAft>
              <a:buSzPts val="3600"/>
              <a:buNone/>
              <a:defRPr>
                <a:latin typeface="Roboto"/>
                <a:ea typeface="Roboto"/>
                <a:cs typeface="Roboto"/>
                <a:sym typeface="Roboto"/>
              </a:defRPr>
            </a:lvl6pPr>
            <a:lvl7pPr lvl="6">
              <a:spcBef>
                <a:spcPts val="0"/>
              </a:spcBef>
              <a:spcAft>
                <a:spcPts val="0"/>
              </a:spcAft>
              <a:buSzPts val="3600"/>
              <a:buNone/>
              <a:defRPr>
                <a:latin typeface="Roboto"/>
                <a:ea typeface="Roboto"/>
                <a:cs typeface="Roboto"/>
                <a:sym typeface="Roboto"/>
              </a:defRPr>
            </a:lvl7pPr>
            <a:lvl8pPr lvl="7">
              <a:spcBef>
                <a:spcPts val="0"/>
              </a:spcBef>
              <a:spcAft>
                <a:spcPts val="0"/>
              </a:spcAft>
              <a:buSzPts val="3600"/>
              <a:buNone/>
              <a:defRPr>
                <a:latin typeface="Roboto"/>
                <a:ea typeface="Roboto"/>
                <a:cs typeface="Roboto"/>
                <a:sym typeface="Roboto"/>
              </a:defRPr>
            </a:lvl8pPr>
            <a:lvl9pPr lvl="8">
              <a:spcBef>
                <a:spcPts val="0"/>
              </a:spcBef>
              <a:spcAft>
                <a:spcPts val="0"/>
              </a:spcAft>
              <a:buSzPts val="3600"/>
              <a:buNone/>
              <a:defRPr>
                <a:latin typeface="Roboto"/>
                <a:ea typeface="Roboto"/>
                <a:cs typeface="Roboto"/>
                <a:sym typeface="Roboto"/>
              </a:defRPr>
            </a:lvl9pPr>
          </a:lstStyle>
          <a:p>
            <a:endParaRPr/>
          </a:p>
        </p:txBody>
      </p:sp>
      <p:sp>
        <p:nvSpPr>
          <p:cNvPr id="22" name="Google Shape;22;p2"/>
          <p:cNvSpPr txBox="1">
            <a:spLocks noGrp="1"/>
          </p:cNvSpPr>
          <p:nvPr>
            <p:ph type="subTitle" idx="1"/>
          </p:nvPr>
        </p:nvSpPr>
        <p:spPr>
          <a:xfrm>
            <a:off x="4881917" y="2844917"/>
            <a:ext cx="6563200" cy="5808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2133">
                <a:solidFill>
                  <a:schemeClr val="dk1"/>
                </a:solidFill>
                <a:latin typeface="Ubuntu"/>
                <a:ea typeface="Ubuntu"/>
                <a:cs typeface="Ubuntu"/>
                <a:sym typeface="Ubuntu"/>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 name="Picture 1">
            <a:extLst>
              <a:ext uri="{FF2B5EF4-FFF2-40B4-BE49-F238E27FC236}">
                <a16:creationId xmlns:a16="http://schemas.microsoft.com/office/drawing/2014/main" id="{2CE7BFBB-052A-4B27-BC00-B6D543751813}"/>
              </a:ext>
            </a:extLst>
          </p:cNvPr>
          <p:cNvPicPr>
            <a:picLocks noChangeAspect="1"/>
          </p:cNvPicPr>
          <p:nvPr userDrawn="1"/>
        </p:nvPicPr>
        <p:blipFill>
          <a:blip r:embed="rId2"/>
          <a:stretch>
            <a:fillRect/>
          </a:stretch>
        </p:blipFill>
        <p:spPr>
          <a:xfrm>
            <a:off x="0" y="8423"/>
            <a:ext cx="12192000" cy="6841155"/>
          </a:xfrm>
          <a:prstGeom prst="rect">
            <a:avLst/>
          </a:prstGeom>
        </p:spPr>
      </p:pic>
    </p:spTree>
    <p:extLst>
      <p:ext uri="{BB962C8B-B14F-4D97-AF65-F5344CB8AC3E}">
        <p14:creationId xmlns:p14="http://schemas.microsoft.com/office/powerpoint/2010/main" val="30101428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245087" y="4802563"/>
            <a:ext cx="12514633" cy="3691163"/>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8" name="Google Shape;178;p9"/>
          <p:cNvSpPr txBox="1">
            <a:spLocks noGrp="1"/>
          </p:cNvSpPr>
          <p:nvPr>
            <p:ph type="title"/>
          </p:nvPr>
        </p:nvSpPr>
        <p:spPr>
          <a:xfrm>
            <a:off x="3127200" y="1766684"/>
            <a:ext cx="5937600" cy="152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6000"/>
              <a:buNone/>
              <a:defRPr sz="15066" b="0">
                <a:solidFill>
                  <a:schemeClr val="dk1"/>
                </a:solidFill>
              </a:defRPr>
            </a:lvl1pPr>
            <a:lvl2pPr lvl="1" algn="ctr" rtl="0">
              <a:spcBef>
                <a:spcPts val="0"/>
              </a:spcBef>
              <a:spcAft>
                <a:spcPts val="0"/>
              </a:spcAft>
              <a:buClr>
                <a:schemeClr val="dk1"/>
              </a:buClr>
              <a:buSzPts val="6000"/>
              <a:buNone/>
              <a:defRPr sz="8000">
                <a:solidFill>
                  <a:schemeClr val="dk1"/>
                </a:solidFill>
              </a:defRPr>
            </a:lvl2pPr>
            <a:lvl3pPr lvl="2" algn="ctr" rtl="0">
              <a:spcBef>
                <a:spcPts val="0"/>
              </a:spcBef>
              <a:spcAft>
                <a:spcPts val="0"/>
              </a:spcAft>
              <a:buClr>
                <a:schemeClr val="dk1"/>
              </a:buClr>
              <a:buSzPts val="6000"/>
              <a:buNone/>
              <a:defRPr sz="8000">
                <a:solidFill>
                  <a:schemeClr val="dk1"/>
                </a:solidFill>
              </a:defRPr>
            </a:lvl3pPr>
            <a:lvl4pPr lvl="3" algn="ctr" rtl="0">
              <a:spcBef>
                <a:spcPts val="0"/>
              </a:spcBef>
              <a:spcAft>
                <a:spcPts val="0"/>
              </a:spcAft>
              <a:buClr>
                <a:schemeClr val="dk1"/>
              </a:buClr>
              <a:buSzPts val="6000"/>
              <a:buNone/>
              <a:defRPr sz="8000">
                <a:solidFill>
                  <a:schemeClr val="dk1"/>
                </a:solidFill>
              </a:defRPr>
            </a:lvl4pPr>
            <a:lvl5pPr lvl="4" algn="ctr" rtl="0">
              <a:spcBef>
                <a:spcPts val="0"/>
              </a:spcBef>
              <a:spcAft>
                <a:spcPts val="0"/>
              </a:spcAft>
              <a:buClr>
                <a:schemeClr val="dk1"/>
              </a:buClr>
              <a:buSzPts val="6000"/>
              <a:buNone/>
              <a:defRPr sz="8000">
                <a:solidFill>
                  <a:schemeClr val="dk1"/>
                </a:solidFill>
              </a:defRPr>
            </a:lvl5pPr>
            <a:lvl6pPr lvl="5" algn="ctr" rtl="0">
              <a:spcBef>
                <a:spcPts val="0"/>
              </a:spcBef>
              <a:spcAft>
                <a:spcPts val="0"/>
              </a:spcAft>
              <a:buClr>
                <a:schemeClr val="dk1"/>
              </a:buClr>
              <a:buSzPts val="6000"/>
              <a:buNone/>
              <a:defRPr sz="8000">
                <a:solidFill>
                  <a:schemeClr val="dk1"/>
                </a:solidFill>
              </a:defRPr>
            </a:lvl6pPr>
            <a:lvl7pPr lvl="6" algn="ctr" rtl="0">
              <a:spcBef>
                <a:spcPts val="0"/>
              </a:spcBef>
              <a:spcAft>
                <a:spcPts val="0"/>
              </a:spcAft>
              <a:buClr>
                <a:schemeClr val="dk1"/>
              </a:buClr>
              <a:buSzPts val="6000"/>
              <a:buNone/>
              <a:defRPr sz="8000">
                <a:solidFill>
                  <a:schemeClr val="dk1"/>
                </a:solidFill>
              </a:defRPr>
            </a:lvl7pPr>
            <a:lvl8pPr lvl="7" algn="ctr" rtl="0">
              <a:spcBef>
                <a:spcPts val="0"/>
              </a:spcBef>
              <a:spcAft>
                <a:spcPts val="0"/>
              </a:spcAft>
              <a:buClr>
                <a:schemeClr val="dk1"/>
              </a:buClr>
              <a:buSzPts val="6000"/>
              <a:buNone/>
              <a:defRPr sz="8000">
                <a:solidFill>
                  <a:schemeClr val="dk1"/>
                </a:solidFill>
              </a:defRPr>
            </a:lvl8pPr>
            <a:lvl9pPr lvl="8" algn="ctr" rtl="0">
              <a:spcBef>
                <a:spcPts val="0"/>
              </a:spcBef>
              <a:spcAft>
                <a:spcPts val="0"/>
              </a:spcAft>
              <a:buClr>
                <a:schemeClr val="dk1"/>
              </a:buClr>
              <a:buSzPts val="6000"/>
              <a:buNone/>
              <a:defRPr sz="8000">
                <a:solidFill>
                  <a:schemeClr val="dk1"/>
                </a:solidFill>
              </a:defRPr>
            </a:lvl9pPr>
          </a:lstStyle>
          <a:p>
            <a:endParaRPr/>
          </a:p>
        </p:txBody>
      </p:sp>
      <p:sp>
        <p:nvSpPr>
          <p:cNvPr id="179" name="Google Shape;179;p9"/>
          <p:cNvSpPr txBox="1">
            <a:spLocks noGrp="1"/>
          </p:cNvSpPr>
          <p:nvPr>
            <p:ph type="subTitle" idx="1"/>
          </p:nvPr>
        </p:nvSpPr>
        <p:spPr>
          <a:xfrm>
            <a:off x="2874800" y="3388684"/>
            <a:ext cx="6442400" cy="85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Ubuntu"/>
                <a:ea typeface="Ubuntu"/>
                <a:cs typeface="Ubuntu"/>
                <a:sym typeface="Ubuntu"/>
              </a:defRPr>
            </a:lvl1pPr>
            <a:lvl2pPr lvl="1" rtl="0">
              <a:spcBef>
                <a:spcPts val="0"/>
              </a:spcBef>
              <a:spcAft>
                <a:spcPts val="0"/>
              </a:spcAft>
              <a:buNone/>
              <a:defRPr sz="1867">
                <a:solidFill>
                  <a:schemeClr val="dk1"/>
                </a:solidFill>
                <a:latin typeface="Ubuntu"/>
                <a:ea typeface="Ubuntu"/>
                <a:cs typeface="Ubuntu"/>
                <a:sym typeface="Ubuntu"/>
              </a:defRPr>
            </a:lvl2pPr>
            <a:lvl3pPr lvl="2" rtl="0">
              <a:spcBef>
                <a:spcPts val="0"/>
              </a:spcBef>
              <a:spcAft>
                <a:spcPts val="0"/>
              </a:spcAft>
              <a:buNone/>
              <a:defRPr sz="1867">
                <a:solidFill>
                  <a:schemeClr val="dk1"/>
                </a:solidFill>
                <a:latin typeface="Ubuntu"/>
                <a:ea typeface="Ubuntu"/>
                <a:cs typeface="Ubuntu"/>
                <a:sym typeface="Ubuntu"/>
              </a:defRPr>
            </a:lvl3pPr>
            <a:lvl4pPr lvl="3" rtl="0">
              <a:spcBef>
                <a:spcPts val="0"/>
              </a:spcBef>
              <a:spcAft>
                <a:spcPts val="0"/>
              </a:spcAft>
              <a:buNone/>
              <a:defRPr sz="1867">
                <a:solidFill>
                  <a:schemeClr val="dk1"/>
                </a:solidFill>
                <a:latin typeface="Ubuntu"/>
                <a:ea typeface="Ubuntu"/>
                <a:cs typeface="Ubuntu"/>
                <a:sym typeface="Ubuntu"/>
              </a:defRPr>
            </a:lvl4pPr>
            <a:lvl5pPr lvl="4" rtl="0">
              <a:spcBef>
                <a:spcPts val="0"/>
              </a:spcBef>
              <a:spcAft>
                <a:spcPts val="0"/>
              </a:spcAft>
              <a:buNone/>
              <a:defRPr sz="1867">
                <a:solidFill>
                  <a:schemeClr val="dk1"/>
                </a:solidFill>
                <a:latin typeface="Ubuntu"/>
                <a:ea typeface="Ubuntu"/>
                <a:cs typeface="Ubuntu"/>
                <a:sym typeface="Ubuntu"/>
              </a:defRPr>
            </a:lvl5pPr>
            <a:lvl6pPr lvl="5" rtl="0">
              <a:spcBef>
                <a:spcPts val="0"/>
              </a:spcBef>
              <a:spcAft>
                <a:spcPts val="0"/>
              </a:spcAft>
              <a:buNone/>
              <a:defRPr sz="1867">
                <a:solidFill>
                  <a:schemeClr val="dk1"/>
                </a:solidFill>
                <a:latin typeface="Ubuntu"/>
                <a:ea typeface="Ubuntu"/>
                <a:cs typeface="Ubuntu"/>
                <a:sym typeface="Ubuntu"/>
              </a:defRPr>
            </a:lvl6pPr>
            <a:lvl7pPr lvl="6" rtl="0">
              <a:spcBef>
                <a:spcPts val="0"/>
              </a:spcBef>
              <a:spcAft>
                <a:spcPts val="0"/>
              </a:spcAft>
              <a:buNone/>
              <a:defRPr sz="1867">
                <a:solidFill>
                  <a:schemeClr val="dk1"/>
                </a:solidFill>
                <a:latin typeface="Ubuntu"/>
                <a:ea typeface="Ubuntu"/>
                <a:cs typeface="Ubuntu"/>
                <a:sym typeface="Ubuntu"/>
              </a:defRPr>
            </a:lvl7pPr>
            <a:lvl8pPr lvl="7" rtl="0">
              <a:spcBef>
                <a:spcPts val="0"/>
              </a:spcBef>
              <a:spcAft>
                <a:spcPts val="0"/>
              </a:spcAft>
              <a:buNone/>
              <a:defRPr sz="1867">
                <a:solidFill>
                  <a:schemeClr val="dk1"/>
                </a:solidFill>
                <a:latin typeface="Ubuntu"/>
                <a:ea typeface="Ubuntu"/>
                <a:cs typeface="Ubuntu"/>
                <a:sym typeface="Ubuntu"/>
              </a:defRPr>
            </a:lvl8pPr>
            <a:lvl9pPr lvl="8" rtl="0">
              <a:spcBef>
                <a:spcPts val="0"/>
              </a:spcBef>
              <a:spcAft>
                <a:spcPts val="0"/>
              </a:spcAft>
              <a:buNone/>
              <a:defRPr sz="1867">
                <a:solidFill>
                  <a:schemeClr val="dk1"/>
                </a:solidFill>
                <a:latin typeface="Ubuntu"/>
                <a:ea typeface="Ubuntu"/>
                <a:cs typeface="Ubuntu"/>
                <a:sym typeface="Ubuntu"/>
              </a:defRPr>
            </a:lvl9pPr>
          </a:lstStyle>
          <a:p>
            <a:endParaRPr/>
          </a:p>
        </p:txBody>
      </p:sp>
      <p:grpSp>
        <p:nvGrpSpPr>
          <p:cNvPr id="180" name="Google Shape;180;p9"/>
          <p:cNvGrpSpPr/>
          <p:nvPr/>
        </p:nvGrpSpPr>
        <p:grpSpPr>
          <a:xfrm>
            <a:off x="-291290" y="-282102"/>
            <a:ext cx="12600559" cy="6650665"/>
            <a:chOff x="-218468" y="-287777"/>
            <a:chExt cx="9450419" cy="4987999"/>
          </a:xfrm>
        </p:grpSpPr>
        <p:sp>
          <p:nvSpPr>
            <p:cNvPr id="181" name="Google Shape;181;p9"/>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9"/>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9"/>
            <p:cNvSpPr/>
            <p:nvPr/>
          </p:nvSpPr>
          <p:spPr>
            <a:xfrm>
              <a:off x="-218468" y="28231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9"/>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9"/>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9"/>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9"/>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9"/>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109032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804270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Title and three columns ">
  <p:cSld name="Title and three columns ">
    <p:spTree>
      <p:nvGrpSpPr>
        <p:cNvPr id="1" name="Shape 378"/>
        <p:cNvGrpSpPr/>
        <p:nvPr/>
      </p:nvGrpSpPr>
      <p:grpSpPr>
        <a:xfrm>
          <a:off x="0" y="0"/>
          <a:ext cx="0" cy="0"/>
          <a:chOff x="0" y="0"/>
          <a:chExt cx="0" cy="0"/>
        </a:xfrm>
      </p:grpSpPr>
      <p:sp>
        <p:nvSpPr>
          <p:cNvPr id="379" name="Google Shape;379;p18"/>
          <p:cNvSpPr txBox="1">
            <a:spLocks noGrp="1"/>
          </p:cNvSpPr>
          <p:nvPr>
            <p:ph type="subTitle" idx="1"/>
          </p:nvPr>
        </p:nvSpPr>
        <p:spPr>
          <a:xfrm>
            <a:off x="8300903" y="3991984"/>
            <a:ext cx="18412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380" name="Google Shape;380;p18"/>
          <p:cNvSpPr txBox="1">
            <a:spLocks noGrp="1"/>
          </p:cNvSpPr>
          <p:nvPr>
            <p:ph type="subTitle" idx="2"/>
          </p:nvPr>
        </p:nvSpPr>
        <p:spPr>
          <a:xfrm>
            <a:off x="7522303" y="4464641"/>
            <a:ext cx="339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Ubuntu"/>
                <a:ea typeface="Ubuntu"/>
                <a:cs typeface="Ubuntu"/>
                <a:sym typeface="Ubuntu"/>
              </a:defRPr>
            </a:lvl1pPr>
            <a:lvl2pPr lvl="1" algn="ctr" rtl="0">
              <a:spcBef>
                <a:spcPts val="0"/>
              </a:spcBef>
              <a:spcAft>
                <a:spcPts val="0"/>
              </a:spcAft>
              <a:buNone/>
              <a:defRPr sz="1867">
                <a:latin typeface="Ubuntu"/>
                <a:ea typeface="Ubuntu"/>
                <a:cs typeface="Ubuntu"/>
                <a:sym typeface="Ubuntu"/>
              </a:defRPr>
            </a:lvl2pPr>
            <a:lvl3pPr lvl="2" algn="ctr" rtl="0">
              <a:spcBef>
                <a:spcPts val="0"/>
              </a:spcBef>
              <a:spcAft>
                <a:spcPts val="0"/>
              </a:spcAft>
              <a:buNone/>
              <a:defRPr sz="1867">
                <a:latin typeface="Ubuntu"/>
                <a:ea typeface="Ubuntu"/>
                <a:cs typeface="Ubuntu"/>
                <a:sym typeface="Ubuntu"/>
              </a:defRPr>
            </a:lvl3pPr>
            <a:lvl4pPr lvl="3" algn="ctr" rtl="0">
              <a:spcBef>
                <a:spcPts val="0"/>
              </a:spcBef>
              <a:spcAft>
                <a:spcPts val="0"/>
              </a:spcAft>
              <a:buNone/>
              <a:defRPr sz="1867">
                <a:latin typeface="Ubuntu"/>
                <a:ea typeface="Ubuntu"/>
                <a:cs typeface="Ubuntu"/>
                <a:sym typeface="Ubuntu"/>
              </a:defRPr>
            </a:lvl4pPr>
            <a:lvl5pPr lvl="4" algn="ctr" rtl="0">
              <a:spcBef>
                <a:spcPts val="0"/>
              </a:spcBef>
              <a:spcAft>
                <a:spcPts val="0"/>
              </a:spcAft>
              <a:buNone/>
              <a:defRPr sz="1867">
                <a:latin typeface="Ubuntu"/>
                <a:ea typeface="Ubuntu"/>
                <a:cs typeface="Ubuntu"/>
                <a:sym typeface="Ubuntu"/>
              </a:defRPr>
            </a:lvl5pPr>
            <a:lvl6pPr lvl="5" algn="ctr" rtl="0">
              <a:spcBef>
                <a:spcPts val="0"/>
              </a:spcBef>
              <a:spcAft>
                <a:spcPts val="0"/>
              </a:spcAft>
              <a:buNone/>
              <a:defRPr sz="1867">
                <a:latin typeface="Ubuntu"/>
                <a:ea typeface="Ubuntu"/>
                <a:cs typeface="Ubuntu"/>
                <a:sym typeface="Ubuntu"/>
              </a:defRPr>
            </a:lvl6pPr>
            <a:lvl7pPr lvl="6" algn="ctr" rtl="0">
              <a:spcBef>
                <a:spcPts val="0"/>
              </a:spcBef>
              <a:spcAft>
                <a:spcPts val="0"/>
              </a:spcAft>
              <a:buNone/>
              <a:defRPr sz="1867">
                <a:latin typeface="Ubuntu"/>
                <a:ea typeface="Ubuntu"/>
                <a:cs typeface="Ubuntu"/>
                <a:sym typeface="Ubuntu"/>
              </a:defRPr>
            </a:lvl7pPr>
            <a:lvl8pPr lvl="7" algn="ctr" rtl="0">
              <a:spcBef>
                <a:spcPts val="0"/>
              </a:spcBef>
              <a:spcAft>
                <a:spcPts val="0"/>
              </a:spcAft>
              <a:buNone/>
              <a:defRPr sz="1867">
                <a:latin typeface="Ubuntu"/>
                <a:ea typeface="Ubuntu"/>
                <a:cs typeface="Ubuntu"/>
                <a:sym typeface="Ubuntu"/>
              </a:defRPr>
            </a:lvl8pPr>
            <a:lvl9pPr lvl="8" algn="ctr" rtl="0">
              <a:spcBef>
                <a:spcPts val="0"/>
              </a:spcBef>
              <a:spcAft>
                <a:spcPts val="0"/>
              </a:spcAft>
              <a:buNone/>
              <a:defRPr sz="1867">
                <a:latin typeface="Ubuntu"/>
                <a:ea typeface="Ubuntu"/>
                <a:cs typeface="Ubuntu"/>
                <a:sym typeface="Ubuntu"/>
              </a:defRPr>
            </a:lvl9pPr>
          </a:lstStyle>
          <a:p>
            <a:endParaRPr/>
          </a:p>
        </p:txBody>
      </p:sp>
      <p:sp>
        <p:nvSpPr>
          <p:cNvPr id="381" name="Google Shape;381;p18"/>
          <p:cNvSpPr txBox="1">
            <a:spLocks noGrp="1"/>
          </p:cNvSpPr>
          <p:nvPr>
            <p:ph type="subTitle" idx="3"/>
          </p:nvPr>
        </p:nvSpPr>
        <p:spPr>
          <a:xfrm>
            <a:off x="2049897" y="3991984"/>
            <a:ext cx="18412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382" name="Google Shape;382;p18"/>
          <p:cNvSpPr txBox="1">
            <a:spLocks noGrp="1"/>
          </p:cNvSpPr>
          <p:nvPr>
            <p:ph type="subTitle" idx="4"/>
          </p:nvPr>
        </p:nvSpPr>
        <p:spPr>
          <a:xfrm>
            <a:off x="1271297" y="4464641"/>
            <a:ext cx="339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Ubuntu"/>
                <a:ea typeface="Ubuntu"/>
                <a:cs typeface="Ubuntu"/>
                <a:sym typeface="Ubuntu"/>
              </a:defRPr>
            </a:lvl1pPr>
            <a:lvl2pPr lvl="1" algn="ctr" rtl="0">
              <a:spcBef>
                <a:spcPts val="0"/>
              </a:spcBef>
              <a:spcAft>
                <a:spcPts val="0"/>
              </a:spcAft>
              <a:buNone/>
              <a:defRPr sz="1867">
                <a:latin typeface="Ubuntu"/>
                <a:ea typeface="Ubuntu"/>
                <a:cs typeface="Ubuntu"/>
                <a:sym typeface="Ubuntu"/>
              </a:defRPr>
            </a:lvl2pPr>
            <a:lvl3pPr lvl="2" algn="ctr" rtl="0">
              <a:spcBef>
                <a:spcPts val="0"/>
              </a:spcBef>
              <a:spcAft>
                <a:spcPts val="0"/>
              </a:spcAft>
              <a:buNone/>
              <a:defRPr sz="1867">
                <a:latin typeface="Ubuntu"/>
                <a:ea typeface="Ubuntu"/>
                <a:cs typeface="Ubuntu"/>
                <a:sym typeface="Ubuntu"/>
              </a:defRPr>
            </a:lvl3pPr>
            <a:lvl4pPr lvl="3" algn="ctr" rtl="0">
              <a:spcBef>
                <a:spcPts val="0"/>
              </a:spcBef>
              <a:spcAft>
                <a:spcPts val="0"/>
              </a:spcAft>
              <a:buNone/>
              <a:defRPr sz="1867">
                <a:latin typeface="Ubuntu"/>
                <a:ea typeface="Ubuntu"/>
                <a:cs typeface="Ubuntu"/>
                <a:sym typeface="Ubuntu"/>
              </a:defRPr>
            </a:lvl4pPr>
            <a:lvl5pPr lvl="4" algn="ctr" rtl="0">
              <a:spcBef>
                <a:spcPts val="0"/>
              </a:spcBef>
              <a:spcAft>
                <a:spcPts val="0"/>
              </a:spcAft>
              <a:buNone/>
              <a:defRPr sz="1867">
                <a:latin typeface="Ubuntu"/>
                <a:ea typeface="Ubuntu"/>
                <a:cs typeface="Ubuntu"/>
                <a:sym typeface="Ubuntu"/>
              </a:defRPr>
            </a:lvl5pPr>
            <a:lvl6pPr lvl="5" algn="ctr" rtl="0">
              <a:spcBef>
                <a:spcPts val="0"/>
              </a:spcBef>
              <a:spcAft>
                <a:spcPts val="0"/>
              </a:spcAft>
              <a:buNone/>
              <a:defRPr sz="1867">
                <a:latin typeface="Ubuntu"/>
                <a:ea typeface="Ubuntu"/>
                <a:cs typeface="Ubuntu"/>
                <a:sym typeface="Ubuntu"/>
              </a:defRPr>
            </a:lvl6pPr>
            <a:lvl7pPr lvl="6" algn="ctr" rtl="0">
              <a:spcBef>
                <a:spcPts val="0"/>
              </a:spcBef>
              <a:spcAft>
                <a:spcPts val="0"/>
              </a:spcAft>
              <a:buNone/>
              <a:defRPr sz="1867">
                <a:latin typeface="Ubuntu"/>
                <a:ea typeface="Ubuntu"/>
                <a:cs typeface="Ubuntu"/>
                <a:sym typeface="Ubuntu"/>
              </a:defRPr>
            </a:lvl7pPr>
            <a:lvl8pPr lvl="7" algn="ctr" rtl="0">
              <a:spcBef>
                <a:spcPts val="0"/>
              </a:spcBef>
              <a:spcAft>
                <a:spcPts val="0"/>
              </a:spcAft>
              <a:buNone/>
              <a:defRPr sz="1867">
                <a:latin typeface="Ubuntu"/>
                <a:ea typeface="Ubuntu"/>
                <a:cs typeface="Ubuntu"/>
                <a:sym typeface="Ubuntu"/>
              </a:defRPr>
            </a:lvl8pPr>
            <a:lvl9pPr lvl="8" algn="ctr" rtl="0">
              <a:spcBef>
                <a:spcPts val="0"/>
              </a:spcBef>
              <a:spcAft>
                <a:spcPts val="0"/>
              </a:spcAft>
              <a:buNone/>
              <a:defRPr sz="1867">
                <a:latin typeface="Ubuntu"/>
                <a:ea typeface="Ubuntu"/>
                <a:cs typeface="Ubuntu"/>
                <a:sym typeface="Ubuntu"/>
              </a:defRPr>
            </a:lvl9pPr>
          </a:lstStyle>
          <a:p>
            <a:endParaRPr/>
          </a:p>
        </p:txBody>
      </p:sp>
      <p:sp>
        <p:nvSpPr>
          <p:cNvPr id="383" name="Google Shape;383;p18"/>
          <p:cNvSpPr txBox="1">
            <a:spLocks noGrp="1"/>
          </p:cNvSpPr>
          <p:nvPr>
            <p:ph type="subTitle" idx="5"/>
          </p:nvPr>
        </p:nvSpPr>
        <p:spPr>
          <a:xfrm>
            <a:off x="5175400" y="3209951"/>
            <a:ext cx="18412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384" name="Google Shape;384;p18"/>
          <p:cNvSpPr txBox="1">
            <a:spLocks noGrp="1"/>
          </p:cNvSpPr>
          <p:nvPr>
            <p:ph type="subTitle" idx="6"/>
          </p:nvPr>
        </p:nvSpPr>
        <p:spPr>
          <a:xfrm>
            <a:off x="4396800" y="3694041"/>
            <a:ext cx="339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Ubuntu"/>
                <a:ea typeface="Ubuntu"/>
                <a:cs typeface="Ubuntu"/>
                <a:sym typeface="Ubuntu"/>
              </a:defRPr>
            </a:lvl1pPr>
            <a:lvl2pPr lvl="1" algn="ctr" rtl="0">
              <a:spcBef>
                <a:spcPts val="0"/>
              </a:spcBef>
              <a:spcAft>
                <a:spcPts val="0"/>
              </a:spcAft>
              <a:buNone/>
              <a:defRPr sz="1867">
                <a:latin typeface="Ubuntu"/>
                <a:ea typeface="Ubuntu"/>
                <a:cs typeface="Ubuntu"/>
                <a:sym typeface="Ubuntu"/>
              </a:defRPr>
            </a:lvl2pPr>
            <a:lvl3pPr lvl="2" algn="ctr" rtl="0">
              <a:spcBef>
                <a:spcPts val="0"/>
              </a:spcBef>
              <a:spcAft>
                <a:spcPts val="0"/>
              </a:spcAft>
              <a:buNone/>
              <a:defRPr sz="1867">
                <a:latin typeface="Ubuntu"/>
                <a:ea typeface="Ubuntu"/>
                <a:cs typeface="Ubuntu"/>
                <a:sym typeface="Ubuntu"/>
              </a:defRPr>
            </a:lvl3pPr>
            <a:lvl4pPr lvl="3" algn="ctr" rtl="0">
              <a:spcBef>
                <a:spcPts val="0"/>
              </a:spcBef>
              <a:spcAft>
                <a:spcPts val="0"/>
              </a:spcAft>
              <a:buNone/>
              <a:defRPr sz="1867">
                <a:latin typeface="Ubuntu"/>
                <a:ea typeface="Ubuntu"/>
                <a:cs typeface="Ubuntu"/>
                <a:sym typeface="Ubuntu"/>
              </a:defRPr>
            </a:lvl4pPr>
            <a:lvl5pPr lvl="4" algn="ctr" rtl="0">
              <a:spcBef>
                <a:spcPts val="0"/>
              </a:spcBef>
              <a:spcAft>
                <a:spcPts val="0"/>
              </a:spcAft>
              <a:buNone/>
              <a:defRPr sz="1867">
                <a:latin typeface="Ubuntu"/>
                <a:ea typeface="Ubuntu"/>
                <a:cs typeface="Ubuntu"/>
                <a:sym typeface="Ubuntu"/>
              </a:defRPr>
            </a:lvl5pPr>
            <a:lvl6pPr lvl="5" algn="ctr" rtl="0">
              <a:spcBef>
                <a:spcPts val="0"/>
              </a:spcBef>
              <a:spcAft>
                <a:spcPts val="0"/>
              </a:spcAft>
              <a:buNone/>
              <a:defRPr sz="1867">
                <a:latin typeface="Ubuntu"/>
                <a:ea typeface="Ubuntu"/>
                <a:cs typeface="Ubuntu"/>
                <a:sym typeface="Ubuntu"/>
              </a:defRPr>
            </a:lvl6pPr>
            <a:lvl7pPr lvl="6" algn="ctr" rtl="0">
              <a:spcBef>
                <a:spcPts val="0"/>
              </a:spcBef>
              <a:spcAft>
                <a:spcPts val="0"/>
              </a:spcAft>
              <a:buNone/>
              <a:defRPr sz="1867">
                <a:latin typeface="Ubuntu"/>
                <a:ea typeface="Ubuntu"/>
                <a:cs typeface="Ubuntu"/>
                <a:sym typeface="Ubuntu"/>
              </a:defRPr>
            </a:lvl7pPr>
            <a:lvl8pPr lvl="7" algn="ctr" rtl="0">
              <a:spcBef>
                <a:spcPts val="0"/>
              </a:spcBef>
              <a:spcAft>
                <a:spcPts val="0"/>
              </a:spcAft>
              <a:buNone/>
              <a:defRPr sz="1867">
                <a:latin typeface="Ubuntu"/>
                <a:ea typeface="Ubuntu"/>
                <a:cs typeface="Ubuntu"/>
                <a:sym typeface="Ubuntu"/>
              </a:defRPr>
            </a:lvl8pPr>
            <a:lvl9pPr lvl="8" algn="ctr" rtl="0">
              <a:spcBef>
                <a:spcPts val="0"/>
              </a:spcBef>
              <a:spcAft>
                <a:spcPts val="0"/>
              </a:spcAft>
              <a:buNone/>
              <a:defRPr sz="1867">
                <a:latin typeface="Ubuntu"/>
                <a:ea typeface="Ubuntu"/>
                <a:cs typeface="Ubuntu"/>
                <a:sym typeface="Ubuntu"/>
              </a:defRPr>
            </a:lvl9pPr>
          </a:lstStyle>
          <a:p>
            <a:endParaRPr/>
          </a:p>
        </p:txBody>
      </p:sp>
      <p:sp>
        <p:nvSpPr>
          <p:cNvPr id="385" name="Google Shape;385;p18"/>
          <p:cNvSpPr txBox="1">
            <a:spLocks noGrp="1"/>
          </p:cNvSpPr>
          <p:nvPr>
            <p:ph type="title"/>
          </p:nvPr>
        </p:nvSpPr>
        <p:spPr>
          <a:xfrm>
            <a:off x="1297200" y="382900"/>
            <a:ext cx="9597600" cy="98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86" name="Google Shape;386;p18"/>
          <p:cNvSpPr/>
          <p:nvPr/>
        </p:nvSpPr>
        <p:spPr>
          <a:xfrm rot="-5400000">
            <a:off x="411859" y="6580600"/>
            <a:ext cx="489715" cy="512373"/>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18"/>
          <p:cNvSpPr/>
          <p:nvPr/>
        </p:nvSpPr>
        <p:spPr>
          <a:xfrm rot="-5400000">
            <a:off x="7615492" y="6167215"/>
            <a:ext cx="430008" cy="419397"/>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18"/>
          <p:cNvSpPr/>
          <p:nvPr/>
        </p:nvSpPr>
        <p:spPr>
          <a:xfrm rot="-5400000">
            <a:off x="10413993" y="6158523"/>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18"/>
          <p:cNvSpPr/>
          <p:nvPr/>
        </p:nvSpPr>
        <p:spPr>
          <a:xfrm rot="-5400000">
            <a:off x="3771627" y="6534889"/>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0" name="Google Shape;390;p18"/>
          <p:cNvGrpSpPr/>
          <p:nvPr/>
        </p:nvGrpSpPr>
        <p:grpSpPr>
          <a:xfrm>
            <a:off x="-192316" y="-61400"/>
            <a:ext cx="12384301" cy="3847609"/>
            <a:chOff x="-114512" y="-46051"/>
            <a:chExt cx="9288226" cy="2885707"/>
          </a:xfrm>
        </p:grpSpPr>
        <p:sp>
          <p:nvSpPr>
            <p:cNvPr id="391" name="Google Shape;391;p18"/>
            <p:cNvSpPr/>
            <p:nvPr/>
          </p:nvSpPr>
          <p:spPr>
            <a:xfrm>
              <a:off x="8920250" y="259167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8"/>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8"/>
            <p:cNvSpPr/>
            <p:nvPr/>
          </p:nvSpPr>
          <p:spPr>
            <a:xfrm>
              <a:off x="377226" y="268434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8"/>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8"/>
            <p:cNvSpPr/>
            <p:nvPr/>
          </p:nvSpPr>
          <p:spPr>
            <a:xfrm>
              <a:off x="8275209" y="435707"/>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8"/>
            <p:cNvSpPr/>
            <p:nvPr/>
          </p:nvSpPr>
          <p:spPr>
            <a:xfrm>
              <a:off x="25404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7" name="Google Shape;397;p18"/>
          <p:cNvGrpSpPr/>
          <p:nvPr/>
        </p:nvGrpSpPr>
        <p:grpSpPr>
          <a:xfrm rot="-5399633" flipH="1">
            <a:off x="4821974" y="-62730"/>
            <a:ext cx="2732068" cy="12879289"/>
            <a:chOff x="7936330" y="-198069"/>
            <a:chExt cx="2187989" cy="5483037"/>
          </a:xfrm>
        </p:grpSpPr>
        <p:sp>
          <p:nvSpPr>
            <p:cNvPr id="398" name="Google Shape;398;p18"/>
            <p:cNvSpPr/>
            <p:nvPr/>
          </p:nvSpPr>
          <p:spPr>
            <a:xfrm rot="-5058270" flipH="1">
              <a:off x="5877738" y="2147352"/>
              <a:ext cx="5356449" cy="711357"/>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8"/>
            <p:cNvSpPr/>
            <p:nvPr/>
          </p:nvSpPr>
          <p:spPr>
            <a:xfrm rot="-5058270" flipH="1">
              <a:off x="6036836" y="2163581"/>
              <a:ext cx="5356449" cy="711357"/>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8"/>
            <p:cNvSpPr/>
            <p:nvPr/>
          </p:nvSpPr>
          <p:spPr>
            <a:xfrm rot="-5058270" flipH="1">
              <a:off x="6194812" y="2179319"/>
              <a:ext cx="5356449" cy="712109"/>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8"/>
            <p:cNvSpPr/>
            <p:nvPr/>
          </p:nvSpPr>
          <p:spPr>
            <a:xfrm rot="-5058270" flipH="1">
              <a:off x="6353622" y="2195980"/>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8"/>
            <p:cNvSpPr/>
            <p:nvPr/>
          </p:nvSpPr>
          <p:spPr>
            <a:xfrm rot="-5058270" flipH="1">
              <a:off x="6511972" y="2212132"/>
              <a:ext cx="5356449" cy="71118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8"/>
            <p:cNvSpPr/>
            <p:nvPr/>
          </p:nvSpPr>
          <p:spPr>
            <a:xfrm rot="-5058270" flipH="1">
              <a:off x="6670322" y="2228284"/>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8"/>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42906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3" name="Picture 22">
            <a:extLst>
              <a:ext uri="{FF2B5EF4-FFF2-40B4-BE49-F238E27FC236}">
                <a16:creationId xmlns:a16="http://schemas.microsoft.com/office/drawing/2014/main" id="{57977B1C-3097-4DD8-AC05-83192B6D75B2}"/>
              </a:ext>
            </a:extLst>
          </p:cNvPr>
          <p:cNvPicPr>
            <a:picLocks noChangeAspect="1"/>
          </p:cNvPicPr>
          <p:nvPr userDrawn="1"/>
        </p:nvPicPr>
        <p:blipFill>
          <a:blip r:embed="rId2"/>
          <a:stretch>
            <a:fillRect/>
          </a:stretch>
        </p:blipFill>
        <p:spPr>
          <a:xfrm>
            <a:off x="-68994867" y="-28177067"/>
            <a:ext cx="6858000" cy="6858000"/>
          </a:xfrm>
          <a:prstGeom prst="rect">
            <a:avLst/>
          </a:prstGeom>
        </p:spPr>
      </p:pic>
    </p:spTree>
    <p:extLst>
      <p:ext uri="{BB962C8B-B14F-4D97-AF65-F5344CB8AC3E}">
        <p14:creationId xmlns:p14="http://schemas.microsoft.com/office/powerpoint/2010/main" val="18605473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577395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08/11/2023</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571859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08/11/2023</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377536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08/11/2023</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0943365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08/11/2023</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694150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theme" Target="../theme/theme3.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4.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92.xml"/><Relationship Id="rId7"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15.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3600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9"/>
        <p:cNvGrpSpPr/>
        <p:nvPr/>
      </p:nvGrpSpPr>
      <p:grpSpPr>
        <a:xfrm>
          <a:off x="0" y="0"/>
          <a:ext cx="0" cy="0"/>
          <a:chOff x="0" y="0"/>
          <a:chExt cx="0" cy="0"/>
        </a:xfrm>
      </p:grpSpPr>
      <p:sp>
        <p:nvSpPr>
          <p:cNvPr id="750" name="Google Shape;750;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1" name="Google Shape;751;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2" name="Google Shape;75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3" name="Google Shape;75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4" name="Google Shape;75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7608496"/>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1400" y="593367"/>
            <a:ext cx="1026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panose="02000806040000020003"/>
              <a:buNone/>
              <a:defRPr sz="3500">
                <a:solidFill>
                  <a:schemeClr val="dk1"/>
                </a:solidFill>
                <a:latin typeface="Chau Philomene One" panose="02000806040000020003"/>
                <a:ea typeface="Chau Philomene One" panose="02000806040000020003"/>
                <a:cs typeface="Chau Philomene One" panose="02000806040000020003"/>
                <a:sym typeface="Chau Philomene One" panose="02000806040000020003"/>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L="914400" lvl="1"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2pPr>
            <a:lvl3pPr marL="1371600" lvl="2"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3pPr>
            <a:lvl4pPr marL="1828800" lvl="3"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4pPr>
            <a:lvl5pPr marL="2286000" lvl="4"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5pPr>
            <a:lvl6pPr marL="2743200" lvl="5"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6pPr>
            <a:lvl7pPr marL="3200400" lvl="6"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7pPr>
            <a:lvl8pPr marL="3657600" lvl="7"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8pPr>
            <a:lvl9pPr marL="4114800" lvl="8" indent="-317500">
              <a:lnSpc>
                <a:spcPct val="115000"/>
              </a:lnSpc>
              <a:spcBef>
                <a:spcPts val="1600"/>
              </a:spcBef>
              <a:spcAft>
                <a:spcPts val="160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1pPr>
            <a:lvl2pPr lvl="1"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2pPr>
            <a:lvl3pPr lvl="2"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3pPr>
            <a:lvl4pPr lvl="3"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4pPr>
            <a:lvl5pPr lvl="4"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5pPr>
            <a:lvl6pPr lvl="5"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6pPr>
            <a:lvl7pPr lvl="6"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7pPr>
            <a:lvl8pPr lvl="7"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8pPr>
            <a:lvl9pPr lvl="8"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defTabSz="1219170">
              <a:buClr>
                <a:srgbClr val="000000"/>
              </a:buClr>
            </a:pPr>
            <a:fld id="{00000000-1234-1234-1234-123412341234}" type="slidenum">
              <a:rPr lang="en-GB" kern="0" smtClean="0">
                <a:solidFill>
                  <a:srgbClr val="CBF0F1"/>
                </a:solidFill>
              </a:rPr>
              <a:pPr defTabSz="1219170">
                <a:buClr>
                  <a:srgbClr val="000000"/>
                </a:buClr>
              </a:pPr>
              <a:t>‹#›</a:t>
            </a:fld>
            <a:endParaRPr lang="en-GB" kern="0">
              <a:solidFill>
                <a:srgbClr val="CBF0F1"/>
              </a:solidFill>
            </a:endParaRPr>
          </a:p>
        </p:txBody>
      </p:sp>
    </p:spTree>
    <p:extLst>
      <p:ext uri="{BB962C8B-B14F-4D97-AF65-F5344CB8AC3E}">
        <p14:creationId xmlns:p14="http://schemas.microsoft.com/office/powerpoint/2010/main" val="2512180338"/>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34083586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759410"/>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11/8/2023</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97596964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94685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F5C7FFE6-75B5-D21A-CA3E-F4518308FDA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33525" y="142875"/>
            <a:ext cx="1219200" cy="1219200"/>
          </a:xfrm>
          <a:prstGeom prst="rect">
            <a:avLst/>
          </a:prstGeom>
        </p:spPr>
      </p:pic>
    </p:spTree>
    <p:extLst>
      <p:ext uri="{BB962C8B-B14F-4D97-AF65-F5344CB8AC3E}">
        <p14:creationId xmlns:p14="http://schemas.microsoft.com/office/powerpoint/2010/main" val="4050846115"/>
      </p:ext>
    </p:extLst>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85321CAC-ED01-361E-1C8D-EA00276245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33525" y="142875"/>
            <a:ext cx="1219200" cy="1219200"/>
          </a:xfrm>
          <a:prstGeom prst="rect">
            <a:avLst/>
          </a:prstGeom>
        </p:spPr>
      </p:pic>
    </p:spTree>
    <p:extLst>
      <p:ext uri="{BB962C8B-B14F-4D97-AF65-F5344CB8AC3E}">
        <p14:creationId xmlns:p14="http://schemas.microsoft.com/office/powerpoint/2010/main" val="326218193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1.emf"/><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emf"/><Relationship Id="rId2" Type="http://schemas.openxmlformats.org/officeDocument/2006/relationships/notesSlide" Target="../notesSlides/notesSlide13.xml"/><Relationship Id="rId1" Type="http://schemas.openxmlformats.org/officeDocument/2006/relationships/slideLayout" Target="../slideLayouts/slideLayout58.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1.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54.jpeg"/><Relationship Id="rId1" Type="http://schemas.openxmlformats.org/officeDocument/2006/relationships/slideLayout" Target="../slideLayouts/slideLayout69.xml"/><Relationship Id="rId6" Type="http://schemas.microsoft.com/office/2007/relationships/hdphoto" Target="../media/hdphoto4.wdp"/><Relationship Id="rId11" Type="http://schemas.openxmlformats.org/officeDocument/2006/relationships/image" Target="../media/image59.png"/><Relationship Id="rId5" Type="http://schemas.openxmlformats.org/officeDocument/2006/relationships/image" Target="../media/image56.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69.xml"/><Relationship Id="rId5" Type="http://schemas.openxmlformats.org/officeDocument/2006/relationships/image" Target="../media/image62.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69.xml"/><Relationship Id="rId6" Type="http://schemas.microsoft.com/office/2007/relationships/hdphoto" Target="../media/hdphoto8.wdp"/><Relationship Id="rId5" Type="http://schemas.openxmlformats.org/officeDocument/2006/relationships/image" Target="../media/image65.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69.xml"/><Relationship Id="rId5" Type="http://schemas.openxmlformats.org/officeDocument/2006/relationships/image" Target="../media/image62.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69.xml"/><Relationship Id="rId5" Type="http://schemas.openxmlformats.org/officeDocument/2006/relationships/image" Target="../media/image62.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69.xml"/><Relationship Id="rId6" Type="http://schemas.microsoft.com/office/2007/relationships/hdphoto" Target="../media/hdphoto8.wdp"/><Relationship Id="rId5" Type="http://schemas.openxmlformats.org/officeDocument/2006/relationships/image" Target="../media/image65.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4.jpeg"/><Relationship Id="rId1" Type="http://schemas.openxmlformats.org/officeDocument/2006/relationships/slideLayout" Target="../slideLayouts/slideLayout69.xml"/><Relationship Id="rId4" Type="http://schemas.microsoft.com/office/2007/relationships/hdphoto" Target="../media/hdphoto9.wdp"/></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69.xml"/><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audio" Target="../media/audio1.wav"/><Relationship Id="rId1" Type="http://schemas.openxmlformats.org/officeDocument/2006/relationships/slideLayout" Target="../slideLayouts/slideLayout69.xml"/><Relationship Id="rId5" Type="http://schemas.microsoft.com/office/2007/relationships/hdphoto" Target="../media/hdphoto11.wdp"/><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9.jpg"/><Relationship Id="rId1" Type="http://schemas.openxmlformats.org/officeDocument/2006/relationships/slideLayout" Target="../slideLayouts/slideLayout69.xml"/><Relationship Id="rId4" Type="http://schemas.openxmlformats.org/officeDocument/2006/relationships/image" Target="../media/image74.sv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9.jpg"/><Relationship Id="rId1" Type="http://schemas.openxmlformats.org/officeDocument/2006/relationships/slideLayout" Target="../slideLayouts/slideLayout69.xml"/><Relationship Id="rId4" Type="http://schemas.openxmlformats.org/officeDocument/2006/relationships/image" Target="../media/image74.sv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9.jpg"/><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9.jpg"/><Relationship Id="rId1" Type="http://schemas.openxmlformats.org/officeDocument/2006/relationships/slideLayout" Target="../slideLayouts/slideLayout69.xml"/><Relationship Id="rId5" Type="http://schemas.openxmlformats.org/officeDocument/2006/relationships/image" Target="../media/image76.png"/><Relationship Id="rId4" Type="http://schemas.openxmlformats.org/officeDocument/2006/relationships/image" Target="../media/image74.sv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9.jpg"/><Relationship Id="rId1" Type="http://schemas.openxmlformats.org/officeDocument/2006/relationships/slideLayout" Target="../slideLayouts/slideLayout69.xml"/><Relationship Id="rId5" Type="http://schemas.openxmlformats.org/officeDocument/2006/relationships/image" Target="../media/image77.png"/><Relationship Id="rId4" Type="http://schemas.openxmlformats.org/officeDocument/2006/relationships/image" Target="../media/image74.sv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1.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31.emf"/><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夏日欢快轻松口哨尤克里里">
            <a:hlinkClick r:id="" action="ppaction://media"/>
            <a:extLst>
              <a:ext uri="{FF2B5EF4-FFF2-40B4-BE49-F238E27FC236}">
                <a16:creationId xmlns:a16="http://schemas.microsoft.com/office/drawing/2014/main" id="{87D785C4-7DB5-4B95-8ABA-80A225AD33CE}"/>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1257817" y="7248892"/>
            <a:ext cx="609600" cy="609600"/>
          </a:xfrm>
          <a:prstGeom prst="rect">
            <a:avLst/>
          </a:prstGeom>
        </p:spPr>
      </p:pic>
      <p:pic>
        <p:nvPicPr>
          <p:cNvPr id="13" name="Picture 12">
            <a:extLst>
              <a:ext uri="{FF2B5EF4-FFF2-40B4-BE49-F238E27FC236}">
                <a16:creationId xmlns:a16="http://schemas.microsoft.com/office/drawing/2014/main" id="{F49AEC24-D0E5-4CE9-84DC-757BCB7C679F}"/>
              </a:ext>
            </a:extLst>
          </p:cNvPr>
          <p:cNvPicPr>
            <a:picLocks noChangeAspect="1"/>
          </p:cNvPicPr>
          <p:nvPr/>
        </p:nvPicPr>
        <p:blipFill>
          <a:blip r:embed="rId6"/>
          <a:stretch>
            <a:fillRect/>
          </a:stretch>
        </p:blipFill>
        <p:spPr>
          <a:xfrm>
            <a:off x="3381022" y="1384469"/>
            <a:ext cx="5429956" cy="959556"/>
          </a:xfrm>
          <a:prstGeom prst="rect">
            <a:avLst/>
          </a:prstGeom>
        </p:spPr>
      </p:pic>
      <p:pic>
        <p:nvPicPr>
          <p:cNvPr id="3" name="Picture 2"/>
          <p:cNvPicPr>
            <a:picLocks noChangeAspect="1"/>
          </p:cNvPicPr>
          <p:nvPr/>
        </p:nvPicPr>
        <p:blipFill>
          <a:blip r:embed="rId7"/>
          <a:stretch>
            <a:fillRect/>
          </a:stretch>
        </p:blipFill>
        <p:spPr>
          <a:xfrm>
            <a:off x="3875283" y="1349480"/>
            <a:ext cx="4237087" cy="859611"/>
          </a:xfrm>
          <a:prstGeom prst="rect">
            <a:avLst/>
          </a:prstGeom>
        </p:spPr>
      </p:pic>
      <p:sp>
        <p:nvSpPr>
          <p:cNvPr id="12" name="TextBox 11">
            <a:extLst>
              <a:ext uri="{FF2B5EF4-FFF2-40B4-BE49-F238E27FC236}">
                <a16:creationId xmlns:a16="http://schemas.microsoft.com/office/drawing/2014/main" id="{329B7AB3-CC94-4B20-BDD9-DB9353552C38}"/>
              </a:ext>
            </a:extLst>
          </p:cNvPr>
          <p:cNvSpPr txBox="1"/>
          <p:nvPr/>
        </p:nvSpPr>
        <p:spPr>
          <a:xfrm>
            <a:off x="2968377" y="152354"/>
            <a:ext cx="5745612"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Thứ</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ngày</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tháng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năm</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34254A40-1771-4AAD-3261-DA95EE12CD64}"/>
              </a:ext>
            </a:extLst>
          </p:cNvPr>
          <p:cNvPicPr>
            <a:picLocks noChangeAspect="1"/>
          </p:cNvPicPr>
          <p:nvPr/>
        </p:nvPicPr>
        <p:blipFill>
          <a:blip r:embed="rId8"/>
          <a:stretch>
            <a:fillRect/>
          </a:stretch>
        </p:blipFill>
        <p:spPr>
          <a:xfrm>
            <a:off x="4792477" y="2450173"/>
            <a:ext cx="2816596" cy="871804"/>
          </a:xfrm>
          <a:prstGeom prst="rect">
            <a:avLst/>
          </a:prstGeom>
        </p:spPr>
      </p:pic>
      <p:pic>
        <p:nvPicPr>
          <p:cNvPr id="5" name="Picture 4">
            <a:extLst>
              <a:ext uri="{FF2B5EF4-FFF2-40B4-BE49-F238E27FC236}">
                <a16:creationId xmlns:a16="http://schemas.microsoft.com/office/drawing/2014/main" id="{3782055D-5A2D-B824-05E2-396F98B76F08}"/>
              </a:ext>
            </a:extLst>
          </p:cNvPr>
          <p:cNvPicPr>
            <a:picLocks noChangeAspect="1"/>
          </p:cNvPicPr>
          <p:nvPr/>
        </p:nvPicPr>
        <p:blipFill>
          <a:blip r:embed="rId9"/>
          <a:stretch>
            <a:fillRect/>
          </a:stretch>
        </p:blipFill>
        <p:spPr>
          <a:xfrm>
            <a:off x="2550095" y="3604966"/>
            <a:ext cx="7358510" cy="1286367"/>
          </a:xfrm>
          <a:prstGeom prst="rect">
            <a:avLst/>
          </a:prstGeom>
        </p:spPr>
      </p:pic>
    </p:spTree>
    <p:extLst>
      <p:ext uri="{BB962C8B-B14F-4D97-AF65-F5344CB8AC3E}">
        <p14:creationId xmlns:p14="http://schemas.microsoft.com/office/powerpoint/2010/main" val="8518659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233" fill="hold"/>
                                        <p:tgtEl>
                                          <p:spTgt spid="10"/>
                                        </p:tgtEl>
                                      </p:cBhvr>
                                    </p:cmd>
                                  </p:childTnLst>
                                </p:cTn>
                              </p:par>
                              <p:par>
                                <p:cTn id="7" presetID="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3">
            <a:alphaModFix/>
          </a:blip>
          <a:srcRect t="27083" b="45000"/>
          <a:stretch/>
        </p:blipFill>
        <p:spPr>
          <a:xfrm>
            <a:off x="-15760" y="-1"/>
            <a:ext cx="12192000" cy="6858001"/>
          </a:xfrm>
          <a:prstGeom prst="rect">
            <a:avLst/>
          </a:prstGeom>
          <a:noFill/>
          <a:ln>
            <a:noFill/>
          </a:ln>
        </p:spPr>
      </p:pic>
      <p:pic>
        <p:nvPicPr>
          <p:cNvPr id="1265" name="Google Shape;1265;p29"/>
          <p:cNvPicPr preferRelativeResize="0"/>
          <p:nvPr/>
        </p:nvPicPr>
        <p:blipFill rotWithShape="1">
          <a:blip r:embed="rId4">
            <a:alphaModFix/>
          </a:blip>
          <a:srcRect/>
          <a:stretch/>
        </p:blipFill>
        <p:spPr>
          <a:xfrm>
            <a:off x="9643857" y="462"/>
            <a:ext cx="2548349" cy="2542252"/>
          </a:xfrm>
          <a:prstGeom prst="rect">
            <a:avLst/>
          </a:prstGeom>
          <a:noFill/>
          <a:ln>
            <a:noFill/>
          </a:ln>
        </p:spPr>
      </p:pic>
      <p:grpSp>
        <p:nvGrpSpPr>
          <p:cNvPr id="1267" name="Google Shape;1267;p29"/>
          <p:cNvGrpSpPr/>
          <p:nvPr/>
        </p:nvGrpSpPr>
        <p:grpSpPr>
          <a:xfrm>
            <a:off x="1907598" y="817190"/>
            <a:ext cx="9701349" cy="2507036"/>
            <a:chOff x="4312920" y="2438400"/>
            <a:chExt cx="6823393" cy="3368040"/>
          </a:xfrm>
        </p:grpSpPr>
        <p:sp>
          <p:nvSpPr>
            <p:cNvPr id="1268" name="Google Shape;1268;p29"/>
            <p:cNvSpPr/>
            <p:nvPr/>
          </p:nvSpPr>
          <p:spPr>
            <a:xfrm>
              <a:off x="4312920" y="2438400"/>
              <a:ext cx="6823393" cy="3368040"/>
            </a:xfrm>
            <a:prstGeom prst="round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9" name="Google Shape;1269;p29"/>
            <p:cNvSpPr/>
            <p:nvPr/>
          </p:nvSpPr>
          <p:spPr>
            <a:xfrm>
              <a:off x="4508976" y="2535174"/>
              <a:ext cx="6431280" cy="3174492"/>
            </a:xfrm>
            <a:prstGeom prst="roundRect">
              <a:avLst/>
            </a:prstGeom>
            <a:noFill/>
            <a:ln w="38100" cap="flat" cmpd="sng">
              <a:solidFill>
                <a:srgbClr val="FF6699"/>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pic>
        <p:nvPicPr>
          <p:cNvPr id="11" name="Picture 10">
            <a:extLst>
              <a:ext uri="{FF2B5EF4-FFF2-40B4-BE49-F238E27FC236}">
                <a16:creationId xmlns:a16="http://schemas.microsoft.com/office/drawing/2014/main" id="{37417853-F9EB-4A80-8488-152AA7395BBF}"/>
              </a:ext>
            </a:extLst>
          </p:cNvPr>
          <p:cNvPicPr>
            <a:picLocks noChangeAspect="1"/>
          </p:cNvPicPr>
          <p:nvPr/>
        </p:nvPicPr>
        <p:blipFill>
          <a:blip r:embed="rId5"/>
          <a:stretch>
            <a:fillRect/>
          </a:stretch>
        </p:blipFill>
        <p:spPr>
          <a:xfrm>
            <a:off x="15760" y="3094951"/>
            <a:ext cx="2372404" cy="3580820"/>
          </a:xfrm>
          <a:prstGeom prst="rect">
            <a:avLst/>
          </a:prstGeom>
        </p:spPr>
      </p:pic>
      <p:sp>
        <p:nvSpPr>
          <p:cNvPr id="15" name="Google Shape;1270;p29">
            <a:extLst>
              <a:ext uri="{FF2B5EF4-FFF2-40B4-BE49-F238E27FC236}">
                <a16:creationId xmlns:a16="http://schemas.microsoft.com/office/drawing/2014/main" id="{54BD421B-25D3-4D89-8966-64B24B6C8294}"/>
              </a:ext>
            </a:extLst>
          </p:cNvPr>
          <p:cNvSpPr txBox="1"/>
          <p:nvPr/>
        </p:nvSpPr>
        <p:spPr>
          <a:xfrm>
            <a:off x="2705100" y="1191087"/>
            <a:ext cx="8286750" cy="1776408"/>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4000"/>
              </a:lnSpc>
              <a:spcBef>
                <a:spcPts val="0"/>
              </a:spcBef>
              <a:spcAft>
                <a:spcPts val="0"/>
              </a:spcAft>
              <a:buClr>
                <a:srgbClr val="000000"/>
              </a:buClr>
              <a:buSzPts val="3200"/>
              <a:buFontTx/>
              <a:buNone/>
              <a:tabLst/>
              <a:defRPr/>
            </a:pPr>
            <a:r>
              <a:rPr kumimoji="0" lang="en-US" sz="3200" b="1" i="0" u="none" strike="noStrike" kern="0" cap="none" spc="0" normalizeH="0" baseline="0" noProof="0" dirty="0" err="1">
                <a:ln>
                  <a:noFill/>
                </a:ln>
                <a:solidFill>
                  <a:srgbClr val="000000"/>
                </a:solidFill>
                <a:effectLst/>
                <a:uLnTx/>
                <a:uFillTx/>
                <a:latin typeface="Arial"/>
                <a:ea typeface="Arial"/>
                <a:cs typeface="Arial"/>
                <a:sym typeface="Arial"/>
              </a:rPr>
              <a:t>Vẽ</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và</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sáng</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tác</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thơ</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hoặc</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viết</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một</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câu</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văn</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đoạn</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văn</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để</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nói</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về</a:t>
            </a:r>
            <a:r>
              <a:rPr lang="en-US" sz="3200" b="1" kern="0" dirty="0">
                <a:solidFill>
                  <a:srgbClr val="000000"/>
                </a:solidFill>
                <a:latin typeface="Arial"/>
                <a:ea typeface="Arial"/>
                <a:cs typeface="Arial"/>
                <a:sym typeface="Arial"/>
              </a:rPr>
              <a:t> ý </a:t>
            </a:r>
            <a:r>
              <a:rPr lang="en-US" sz="3200" b="1" kern="0" dirty="0" err="1">
                <a:solidFill>
                  <a:srgbClr val="000000"/>
                </a:solidFill>
                <a:latin typeface="Arial"/>
                <a:ea typeface="Arial"/>
                <a:cs typeface="Arial"/>
                <a:sym typeface="Arial"/>
              </a:rPr>
              <a:t>nghĩa</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của</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các</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hoạt</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động</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đền</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ơn</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đáp</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nghĩa</a:t>
            </a:r>
            <a:r>
              <a:rPr lang="en-US" sz="3200" b="1" kern="0" dirty="0">
                <a:solidFill>
                  <a:srgbClr val="000000"/>
                </a:solidFill>
                <a:latin typeface="Arial"/>
                <a:ea typeface="Arial"/>
                <a:cs typeface="Arial"/>
                <a:sym typeface="Arial"/>
              </a:rPr>
              <a:t>.</a:t>
            </a:r>
            <a:endParaRPr kumimoji="0" lang="en-US" sz="3200" b="1"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9022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7684" y="1282881"/>
            <a:ext cx="9996876" cy="2908119"/>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Uống nước nhớ nguồn” là truyền thống quý báu của dân tộc ta từ bao đời nay</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pic>
        <p:nvPicPr>
          <p:cNvPr id="6" name="Picture 5">
            <a:extLst>
              <a:ext uri="{FF2B5EF4-FFF2-40B4-BE49-F238E27FC236}">
                <a16:creationId xmlns:a16="http://schemas.microsoft.com/office/drawing/2014/main" id="{03E0222D-FDED-80AF-5436-BC702B118C7D}"/>
              </a:ext>
            </a:extLst>
          </p:cNvPr>
          <p:cNvPicPr>
            <a:picLocks noChangeAspect="1"/>
          </p:cNvPicPr>
          <p:nvPr/>
        </p:nvPicPr>
        <p:blipFill>
          <a:blip r:embed="rId6"/>
          <a:stretch>
            <a:fillRect/>
          </a:stretch>
        </p:blipFill>
        <p:spPr>
          <a:xfrm>
            <a:off x="3942024" y="-87319"/>
            <a:ext cx="4212701" cy="1603387"/>
          </a:xfrm>
          <a:prstGeom prst="rect">
            <a:avLst/>
          </a:prstGeom>
        </p:spPr>
      </p:pic>
    </p:spTree>
    <p:extLst>
      <p:ext uri="{BB962C8B-B14F-4D97-AF65-F5344CB8AC3E}">
        <p14:creationId xmlns:p14="http://schemas.microsoft.com/office/powerpoint/2010/main" val="904083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931593" y="2771345"/>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134" name="TextBox 133">
            <a:extLst>
              <a:ext uri="{FF2B5EF4-FFF2-40B4-BE49-F238E27FC236}">
                <a16:creationId xmlns:a16="http://schemas.microsoft.com/office/drawing/2014/main" id="{E09AFF50-D79B-64F1-938B-73F4EE04492E}"/>
              </a:ext>
            </a:extLst>
          </p:cNvPr>
          <p:cNvSpPr txBox="1"/>
          <p:nvPr/>
        </p:nvSpPr>
        <p:spPr>
          <a:xfrm>
            <a:off x="4972051" y="2466975"/>
            <a:ext cx="59817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HĐ2: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Tìn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hiểu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về</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gia</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đình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thương</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binh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liệt</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sĩ</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và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gia</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đình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công</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với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cách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mạng</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địa</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phương</a:t>
            </a:r>
            <a:endPar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29315949"/>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barn(inVertical)">
                                      <p:cBhvr>
                                        <p:cTn id="1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1812" y="1457324"/>
            <a:ext cx="11377748" cy="5255239"/>
            <a:chOff x="341812" y="1028044"/>
            <a:chExt cx="11377748" cy="5684520"/>
          </a:xfrm>
        </p:grpSpPr>
        <p:sp>
          <p:nvSpPr>
            <p:cNvPr id="3" name="矩形 2"/>
            <p:cNvSpPr/>
            <p:nvPr/>
          </p:nvSpPr>
          <p:spPr>
            <a:xfrm>
              <a:off x="341812" y="1028044"/>
              <a:ext cx="11377748" cy="568452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mn-lt"/>
              </a:endParaRPr>
            </a:p>
          </p:txBody>
        </p:sp>
        <p:sp>
          <p:nvSpPr>
            <p:cNvPr id="8" name="TextBox 7"/>
            <p:cNvSpPr txBox="1"/>
            <p:nvPr/>
          </p:nvSpPr>
          <p:spPr>
            <a:xfrm>
              <a:off x="692784" y="1393483"/>
              <a:ext cx="10870565" cy="4447780"/>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Nguồn thông tin được lấy từ đâu? </a:t>
              </a:r>
              <a:r>
                <a:rPr kumimoji="0" lang="vi-VN" sz="33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Gợi ý: Tìm bác tổ trưởng hay bác phụ trách Hội cựu chiến binh tại địa phương để thu thập thông tin.</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Những thông tin cần tìm hiểu về các tấm gương thương binh, liệt sĩ, người có công với cách mạng là gì? </a:t>
              </a:r>
              <a:r>
                <a:rPr kumimoji="0" lang="vi-VN" sz="33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Gợi ý: Địa chỉ cụ thể của nhân vật; đóng góp của nhân vật ấy; hoàn cảnh gia đình hiện tại của nhân vật;...</a:t>
              </a:r>
            </a:p>
          </p:txBody>
        </p:sp>
      </p:grpSp>
      <p:sp>
        <p:nvSpPr>
          <p:cNvPr id="4" name="TextBox 3">
            <a:extLst>
              <a:ext uri="{FF2B5EF4-FFF2-40B4-BE49-F238E27FC236}">
                <a16:creationId xmlns:a16="http://schemas.microsoft.com/office/drawing/2014/main" id="{8A4FE134-4B4B-9BD0-0E24-FA34362417DC}"/>
              </a:ext>
            </a:extLst>
          </p:cNvPr>
          <p:cNvSpPr txBox="1"/>
          <p:nvPr/>
        </p:nvSpPr>
        <p:spPr>
          <a:xfrm>
            <a:off x="933450" y="114300"/>
            <a:ext cx="10296525" cy="1077218"/>
          </a:xfrm>
          <a:prstGeom prst="rect">
            <a:avLst/>
          </a:prstGeom>
          <a:noFill/>
        </p:spPr>
        <p:txBody>
          <a:bodyPr wrap="square" rtlCol="0">
            <a:spAutoFit/>
          </a:bodyPr>
          <a:lstStyle/>
          <a:p>
            <a:pPr lvl="0" algn="ctr"/>
            <a:r>
              <a:rPr lang="vi-VN" sz="3200" b="1" dirty="0">
                <a:solidFill>
                  <a:srgbClr val="FF0000"/>
                </a:solidFill>
                <a:latin typeface="Calibri" panose="020F0502020204030204" pitchFamily="34" charset="0"/>
                <a:cs typeface="Calibri" panose="020F0502020204030204" pitchFamily="34" charset="0"/>
              </a:rPr>
              <a:t> </a:t>
            </a:r>
            <a:r>
              <a:rPr lang="en-US" sz="3200" b="1" dirty="0">
                <a:solidFill>
                  <a:srgbClr val="FF0000"/>
                </a:solidFill>
                <a:latin typeface="Calibri" panose="020F0502020204030204" pitchFamily="34" charset="0"/>
                <a:cs typeface="Calibri" panose="020F0502020204030204" pitchFamily="34" charset="0"/>
              </a:rPr>
              <a:t>C</a:t>
            </a:r>
            <a:r>
              <a:rPr lang="vi-VN" sz="3200" b="1" dirty="0">
                <a:solidFill>
                  <a:srgbClr val="FF0000"/>
                </a:solidFill>
                <a:latin typeface="Calibri" panose="020F0502020204030204" pitchFamily="34" charset="0"/>
                <a:cs typeface="Calibri" panose="020F0502020204030204" pitchFamily="34" charset="0"/>
              </a:rPr>
              <a:t>hia sẻ thông tin về những tấm gương thương binh, liệt sĩ, người có công với cách mạng ở địa phương mà mình biết:</a:t>
            </a:r>
          </a:p>
        </p:txBody>
      </p:sp>
    </p:spTree>
    <p:extLst>
      <p:ext uri="{BB962C8B-B14F-4D97-AF65-F5344CB8AC3E}">
        <p14:creationId xmlns:p14="http://schemas.microsoft.com/office/powerpoint/2010/main" val="1167423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97176" y="21841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7684" y="1282881"/>
            <a:ext cx="9892374" cy="2908119"/>
            <a:chOff x="1511500" y="979714"/>
            <a:chExt cx="9892374"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81058" y="1487045"/>
              <a:ext cx="9352183" cy="2834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Lòng biết ơn không chỉ thông qua lời nói mà còn cần được thể hiện bằng những hành động cụ thể và thiết thực.</a:t>
              </a: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pic>
        <p:nvPicPr>
          <p:cNvPr id="6" name="Picture 5">
            <a:extLst>
              <a:ext uri="{FF2B5EF4-FFF2-40B4-BE49-F238E27FC236}">
                <a16:creationId xmlns:a16="http://schemas.microsoft.com/office/drawing/2014/main" id="{03E0222D-FDED-80AF-5436-BC702B118C7D}"/>
              </a:ext>
            </a:extLst>
          </p:cNvPr>
          <p:cNvPicPr>
            <a:picLocks noChangeAspect="1"/>
          </p:cNvPicPr>
          <p:nvPr/>
        </p:nvPicPr>
        <p:blipFill>
          <a:blip r:embed="rId6"/>
          <a:stretch>
            <a:fillRect/>
          </a:stretch>
        </p:blipFill>
        <p:spPr>
          <a:xfrm>
            <a:off x="3942024" y="-87319"/>
            <a:ext cx="4212701" cy="1603387"/>
          </a:xfrm>
          <a:prstGeom prst="rect">
            <a:avLst/>
          </a:prstGeom>
        </p:spPr>
      </p:pic>
    </p:spTree>
    <p:extLst>
      <p:ext uri="{BB962C8B-B14F-4D97-AF65-F5344CB8AC3E}">
        <p14:creationId xmlns:p14="http://schemas.microsoft.com/office/powerpoint/2010/main" val="3294505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267;p29">
            <a:extLst>
              <a:ext uri="{FF2B5EF4-FFF2-40B4-BE49-F238E27FC236}">
                <a16:creationId xmlns:a16="http://schemas.microsoft.com/office/drawing/2014/main" id="{E3711FA7-6E5B-0E97-F265-DDAA6AD53552}"/>
              </a:ext>
            </a:extLst>
          </p:cNvPr>
          <p:cNvGrpSpPr/>
          <p:nvPr/>
        </p:nvGrpSpPr>
        <p:grpSpPr>
          <a:xfrm>
            <a:off x="152400" y="371475"/>
            <a:ext cx="11830050" cy="6229350"/>
            <a:chOff x="4312920" y="2438400"/>
            <a:chExt cx="6823393" cy="3368040"/>
          </a:xfrm>
        </p:grpSpPr>
        <p:sp>
          <p:nvSpPr>
            <p:cNvPr id="6" name="Google Shape;1268;p29">
              <a:extLst>
                <a:ext uri="{FF2B5EF4-FFF2-40B4-BE49-F238E27FC236}">
                  <a16:creationId xmlns:a16="http://schemas.microsoft.com/office/drawing/2014/main" id="{53C0C37A-50C9-FE7B-9D89-91062A59D490}"/>
                </a:ext>
              </a:extLst>
            </p:cNvPr>
            <p:cNvSpPr/>
            <p:nvPr/>
          </p:nvSpPr>
          <p:spPr>
            <a:xfrm>
              <a:off x="4312920" y="2438400"/>
              <a:ext cx="6823393" cy="3368040"/>
            </a:xfrm>
            <a:prstGeom prst="round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Google Shape;1269;p29">
              <a:extLst>
                <a:ext uri="{FF2B5EF4-FFF2-40B4-BE49-F238E27FC236}">
                  <a16:creationId xmlns:a16="http://schemas.microsoft.com/office/drawing/2014/main" id="{5C978B89-E2E7-E795-B852-A394FA5DAF01}"/>
                </a:ext>
              </a:extLst>
            </p:cNvPr>
            <p:cNvSpPr/>
            <p:nvPr/>
          </p:nvSpPr>
          <p:spPr>
            <a:xfrm>
              <a:off x="4508976" y="2535174"/>
              <a:ext cx="6431280" cy="3174492"/>
            </a:xfrm>
            <a:prstGeom prst="roundRect">
              <a:avLst/>
            </a:prstGeom>
            <a:noFill/>
            <a:ln w="38100" cap="flat" cmpd="sng">
              <a:solidFill>
                <a:srgbClr val="FF6699"/>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9" name="TextBox 8">
            <a:extLst>
              <a:ext uri="{FF2B5EF4-FFF2-40B4-BE49-F238E27FC236}">
                <a16:creationId xmlns:a16="http://schemas.microsoft.com/office/drawing/2014/main" id="{EAE8EE7B-D492-ADB7-2BC1-FE33A30A2BF8}"/>
              </a:ext>
            </a:extLst>
          </p:cNvPr>
          <p:cNvSpPr txBox="1"/>
          <p:nvPr/>
        </p:nvSpPr>
        <p:spPr>
          <a:xfrm>
            <a:off x="2638425" y="819150"/>
            <a:ext cx="7077075" cy="523220"/>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MỖI SỚM DẬY...</a:t>
            </a:r>
            <a:endParaRPr lang="vi-VN" sz="2800" b="0" dirty="0">
              <a:solidFill>
                <a:srgbClr val="002060"/>
              </a:solidFill>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8A70069-939B-C57C-BF11-B2B337780277}"/>
              </a:ext>
            </a:extLst>
          </p:cNvPr>
          <p:cNvSpPr txBox="1"/>
          <p:nvPr/>
        </p:nvSpPr>
        <p:spPr>
          <a:xfrm>
            <a:off x="704850" y="1600200"/>
            <a:ext cx="5781675" cy="3495829"/>
          </a:xfrm>
          <a:prstGeom prst="rect">
            <a:avLst/>
          </a:prstGeom>
          <a:noFill/>
        </p:spPr>
        <p:txBody>
          <a:bodyPr wrap="square" rtlCol="0">
            <a:spAutoFit/>
          </a:bodyPr>
          <a:lstStyle/>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Mỗi sớm dậy nghe lòng rộn rã</a:t>
            </a:r>
            <a:endParaRPr lang="vi-VN" sz="24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Tiếng chim reo, nắng gió xôn xao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Nghe râm ran đầu ngõ những lời chào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Và lời chúc một ngày hạnh phúc!</a:t>
            </a:r>
            <a:endParaRPr lang="vi-VN" sz="24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Những buổi sớm không tự nhiên có được</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Sớm bình yên, êm ái trong doi</a:t>
            </a:r>
            <a:endParaRPr lang="vi-VN" sz="24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Không tiếng khóc than, đạn nổ, bom rơi</a:t>
            </a:r>
            <a:endParaRPr lang="vi-VN" sz="24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Bao người đã ra đi, bao người ngã xuống..</a:t>
            </a:r>
            <a:endParaRPr lang="en-US" sz="2400" dirty="0">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332B5A6-DD86-7A22-6B53-D9712423320B}"/>
              </a:ext>
            </a:extLst>
          </p:cNvPr>
          <p:cNvSpPr txBox="1"/>
          <p:nvPr/>
        </p:nvSpPr>
        <p:spPr>
          <a:xfrm>
            <a:off x="6343650" y="1571625"/>
            <a:ext cx="5400675" cy="2131353"/>
          </a:xfrm>
          <a:prstGeom prst="rect">
            <a:avLst/>
          </a:prstGeom>
          <a:noFill/>
        </p:spPr>
        <p:txBody>
          <a:bodyPr wrap="square" rtlCol="0">
            <a:spAutoFit/>
          </a:bodyPr>
          <a:lstStyle/>
          <a:p>
            <a:pPr>
              <a:spcAft>
                <a:spcPts val="500"/>
              </a:spcAft>
            </a:pPr>
            <a:r>
              <a:rPr lang="vi-VN" sz="2400" i="1" dirty="0">
                <a:solidFill>
                  <a:srgbClr val="002060"/>
                </a:solidFill>
                <a:latin typeface="Cambria" panose="02040503050406030204" pitchFamily="18" charset="0"/>
                <a:ea typeface="Cambria" panose="02040503050406030204" pitchFamily="18" charset="0"/>
              </a:rPr>
              <a:t>Máu đã thấm từng bờ tre, thửa ruộng Từng con đường ta bước thân thương,</a:t>
            </a:r>
            <a:endParaRPr lang="en-US" sz="2400" i="1" dirty="0">
              <a:solidFill>
                <a:srgbClr val="002060"/>
              </a:solidFill>
              <a:latin typeface="Cambria" panose="02040503050406030204" pitchFamily="18" charset="0"/>
              <a:ea typeface="Cambria" panose="02040503050406030204" pitchFamily="18" charset="0"/>
            </a:endParaRPr>
          </a:p>
          <a:p>
            <a:pPr>
              <a:spcAft>
                <a:spcPts val="500"/>
              </a:spcAft>
            </a:pPr>
            <a:r>
              <a:rPr lang="vi-VN" sz="2400" i="1" dirty="0">
                <a:solidFill>
                  <a:srgbClr val="002060"/>
                </a:solidFill>
                <a:latin typeface="Cambria" panose="02040503050406030204" pitchFamily="18" charset="0"/>
                <a:ea typeface="Cambria" panose="02040503050406030204" pitchFamily="18" charset="0"/>
              </a:rPr>
              <a:t>Xoá dấu vết chiến tranh, đau khổ</a:t>
            </a:r>
          </a:p>
          <a:p>
            <a:pPr>
              <a:spcAft>
                <a:spcPts val="500"/>
              </a:spcAft>
            </a:pPr>
            <a:r>
              <a:rPr lang="vi-VN" sz="2400" i="1" dirty="0">
                <a:solidFill>
                  <a:srgbClr val="002060"/>
                </a:solidFill>
                <a:latin typeface="Cambria" panose="02040503050406030204" pitchFamily="18" charset="0"/>
                <a:ea typeface="Cambria" panose="02040503050406030204" pitchFamily="18" charset="0"/>
              </a:rPr>
              <a:t>Để hôm nay em vui bước đến trường...</a:t>
            </a:r>
          </a:p>
          <a:p>
            <a:pPr algn="r">
              <a:spcAft>
                <a:spcPts val="500"/>
              </a:spcAft>
            </a:pPr>
            <a:r>
              <a:rPr lang="vi-VN" sz="2400" i="1" dirty="0">
                <a:solidFill>
                  <a:srgbClr val="002060"/>
                </a:solidFill>
                <a:latin typeface="Cambria" panose="02040503050406030204" pitchFamily="18" charset="0"/>
                <a:ea typeface="Cambria" panose="02040503050406030204" pitchFamily="18" charset="0"/>
              </a:rPr>
              <a:t>(Thuỵ Anh)</a:t>
            </a:r>
          </a:p>
        </p:txBody>
      </p:sp>
    </p:spTree>
    <p:extLst>
      <p:ext uri="{BB962C8B-B14F-4D97-AF65-F5344CB8AC3E}">
        <p14:creationId xmlns:p14="http://schemas.microsoft.com/office/powerpoint/2010/main" val="3517891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0339ED2-33D9-3DBC-0F61-9CC9FFC41166}"/>
              </a:ext>
            </a:extLst>
          </p:cNvPr>
          <p:cNvPicPr>
            <a:picLocks noChangeAspect="1"/>
          </p:cNvPicPr>
          <p:nvPr/>
        </p:nvPicPr>
        <p:blipFill>
          <a:blip r:embed="rId3"/>
          <a:stretch>
            <a:fillRect/>
          </a:stretch>
        </p:blipFill>
        <p:spPr>
          <a:xfrm>
            <a:off x="6456670" y="810266"/>
            <a:ext cx="3145809" cy="2780017"/>
          </a:xfrm>
          <a:prstGeom prst="rect">
            <a:avLst/>
          </a:prstGeom>
        </p:spPr>
      </p:pic>
    </p:spTree>
    <p:extLst>
      <p:ext uri="{BB962C8B-B14F-4D97-AF65-F5344CB8AC3E}">
        <p14:creationId xmlns:p14="http://schemas.microsoft.com/office/powerpoint/2010/main" val="225326030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9">
            <a:extLst>
              <a:ext uri="{FF2B5EF4-FFF2-40B4-BE49-F238E27FC236}">
                <a16:creationId xmlns:a16="http://schemas.microsoft.com/office/drawing/2014/main" id="{5BE47A88-0E76-4DD5-8FE8-CAFF1C7BB3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121666" y="3355254"/>
            <a:ext cx="3850005" cy="3850005"/>
          </a:xfrm>
          <a:prstGeom prst="rect">
            <a:avLst/>
          </a:prstGeom>
        </p:spPr>
      </p:pic>
      <p:pic>
        <p:nvPicPr>
          <p:cNvPr id="2050" name="Picture 2" descr="Happy Cute Little Kid Boy With Light Idea | Kids cartoon characters, Little  kids, Art drawings for kid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99274" l="9904" r="89936">
                        <a14:foregroundMark x1="38498" y1="29608" x2="38498" y2="35849"/>
                        <a14:foregroundMark x1="51917" y1="28447" x2="51597" y2="36720"/>
                        <a14:foregroundMark x1="38019" y1="83745" x2="32109" y2="92598"/>
                        <a14:foregroundMark x1="50160" y1="85051" x2="57827" y2="93033"/>
                        <a14:foregroundMark x1="37540" y1="26560" x2="37540" y2="30914"/>
                        <a14:foregroundMark x1="35144" y1="28447" x2="38978" y2="39187"/>
                        <a14:foregroundMark x1="42173" y1="46299" x2="40735" y2="61684"/>
                        <a14:foregroundMark x1="36581" y1="46299" x2="38658" y2="52685"/>
                        <a14:foregroundMark x1="50160" y1="45428" x2="50160" y2="53411"/>
                        <a14:foregroundMark x1="22204" y1="49057" x2="30671" y2="50653"/>
                        <a14:foregroundMark x1="21885" y1="48186" x2="23802" y2="48186"/>
                        <a14:foregroundMark x1="21885" y1="48621" x2="19808" y2="51669"/>
                      </a14:backgroundRemoval>
                    </a14:imgEffect>
                  </a14:imgLayer>
                </a14:imgProps>
              </a:ext>
              <a:ext uri="{28A0092B-C50C-407E-A947-70E740481C1C}">
                <a14:useLocalDpi xmlns:a14="http://schemas.microsoft.com/office/drawing/2010/main" val="0"/>
              </a:ext>
            </a:extLst>
          </a:blip>
          <a:srcRect/>
          <a:stretch>
            <a:fillRect/>
          </a:stretch>
        </p:blipFill>
        <p:spPr bwMode="auto">
          <a:xfrm>
            <a:off x="630838" y="2059043"/>
            <a:ext cx="4360155" cy="479895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4">
            <a:extLst>
              <a:ext uri="{FF2B5EF4-FFF2-40B4-BE49-F238E27FC236}">
                <a16:creationId xmlns:a16="http://schemas.microsoft.com/office/drawing/2014/main" id="{616B3B82-10CB-0D98-32F2-EEDF6494F266}"/>
              </a:ext>
            </a:extLst>
          </p:cNvPr>
          <p:cNvSpPr/>
          <p:nvPr/>
        </p:nvSpPr>
        <p:spPr>
          <a:xfrm flipH="1">
            <a:off x="3791517" y="558910"/>
            <a:ext cx="7467031" cy="29081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nhà</a:t>
            </a:r>
            <a:r>
              <a:rPr lang="en-US" sz="3600" b="1" dirty="0">
                <a:solidFill>
                  <a:schemeClr val="tx1"/>
                </a:solidFill>
                <a:latin typeface="Calibri" panose="020F0502020204030204" pitchFamily="34" charset="0"/>
                <a:cs typeface="Calibri" panose="020F0502020204030204" pitchFamily="34" charset="0"/>
              </a:rPr>
              <a:t>: </a:t>
            </a:r>
            <a:r>
              <a:rPr lang="vi-VN" sz="3600" dirty="0">
                <a:solidFill>
                  <a:schemeClr val="tx1"/>
                </a:solidFill>
                <a:latin typeface="Calibri" panose="020F0502020204030204" pitchFamily="34" charset="0"/>
                <a:cs typeface="Calibri" panose="020F0502020204030204" pitchFamily="34" charset="0"/>
              </a:rPr>
              <a:t>mời người thân cùng tìm hiểu thêm thông tin về gia đình thương binh, liệt sĩ và gia đình có công với cách mạng ở địa phương.</a:t>
            </a:r>
            <a:endParaRPr lang="en-US" sz="3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83756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622120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052BAB-C40C-4398-84A1-D7BFA371D57A}"/>
              </a:ext>
            </a:extLst>
          </p:cNvPr>
          <p:cNvPicPr>
            <a:picLocks noChangeAspect="1"/>
          </p:cNvPicPr>
          <p:nvPr/>
        </p:nvPicPr>
        <p:blipFill>
          <a:blip r:embed="rId2"/>
          <a:stretch>
            <a:fillRect/>
          </a:stretch>
        </p:blipFill>
        <p:spPr>
          <a:xfrm>
            <a:off x="-42817" y="2566367"/>
            <a:ext cx="2316463" cy="4660836"/>
          </a:xfrm>
          <a:prstGeom prst="rect">
            <a:avLst/>
          </a:prstGeom>
        </p:spPr>
      </p:pic>
      <p:pic>
        <p:nvPicPr>
          <p:cNvPr id="10" name="Picture 9">
            <a:extLst>
              <a:ext uri="{FF2B5EF4-FFF2-40B4-BE49-F238E27FC236}">
                <a16:creationId xmlns:a16="http://schemas.microsoft.com/office/drawing/2014/main" id="{3C9A4B57-4C0D-40FD-A3D2-619044901DFE}"/>
              </a:ext>
            </a:extLst>
          </p:cNvPr>
          <p:cNvPicPr>
            <a:picLocks noChangeAspect="1"/>
          </p:cNvPicPr>
          <p:nvPr/>
        </p:nvPicPr>
        <p:blipFill>
          <a:blip r:embed="rId3"/>
          <a:stretch>
            <a:fillRect/>
          </a:stretch>
        </p:blipFill>
        <p:spPr>
          <a:xfrm>
            <a:off x="9887273" y="2566367"/>
            <a:ext cx="2417439" cy="4291633"/>
          </a:xfrm>
          <a:prstGeom prst="rect">
            <a:avLst/>
          </a:prstGeom>
        </p:spPr>
      </p:pic>
      <p:pic>
        <p:nvPicPr>
          <p:cNvPr id="2" name="Picture 1">
            <a:extLst>
              <a:ext uri="{FF2B5EF4-FFF2-40B4-BE49-F238E27FC236}">
                <a16:creationId xmlns:a16="http://schemas.microsoft.com/office/drawing/2014/main" id="{99283803-D957-D0AC-F56D-BB739A9141DB}"/>
              </a:ext>
            </a:extLst>
          </p:cNvPr>
          <p:cNvPicPr>
            <a:picLocks noChangeAspect="1"/>
          </p:cNvPicPr>
          <p:nvPr/>
        </p:nvPicPr>
        <p:blipFill>
          <a:blip r:embed="rId4"/>
          <a:stretch>
            <a:fillRect/>
          </a:stretch>
        </p:blipFill>
        <p:spPr>
          <a:xfrm>
            <a:off x="2169455" y="2307606"/>
            <a:ext cx="7834039" cy="2566638"/>
          </a:xfrm>
          <a:prstGeom prst="rect">
            <a:avLst/>
          </a:prstGeom>
        </p:spPr>
      </p:pic>
    </p:spTree>
    <p:extLst>
      <p:ext uri="{BB962C8B-B14F-4D97-AF65-F5344CB8AC3E}">
        <p14:creationId xmlns:p14="http://schemas.microsoft.com/office/powerpoint/2010/main" val="22631960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14" dur="2750" fill="hold"/>
                                        <p:tgtEl>
                                          <p:spTgt spid="9"/>
                                        </p:tgtEl>
                                        <p:attrNameLst>
                                          <p:attrName>ppt_x</p:attrName>
                                          <p:attrName>ppt_y</p:attrName>
                                        </p:attrNameLst>
                                      </p:cBhvr>
                                      <p:rCtr x="-326" y="2662"/>
                                    </p:animMotion>
                                  </p:childTnLst>
                                </p:cTn>
                              </p:par>
                              <p:par>
                                <p:cTn id="15"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16" dur="2750" fill="hold"/>
                                        <p:tgtEl>
                                          <p:spTgt spid="10"/>
                                        </p:tgtEl>
                                        <p:attrNameLst>
                                          <p:attrName>ppt_x</p:attrName>
                                          <p:attrName>ppt_y</p:attrName>
                                        </p:attrNameLst>
                                      </p:cBhvr>
                                      <p:rCtr x="-326" y="2662"/>
                                    </p:animMotion>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Hình ảnh 15">
            <a:extLst>
              <a:ext uri="{FF2B5EF4-FFF2-40B4-BE49-F238E27FC236}">
                <a16:creationId xmlns:a16="http://schemas.microsoft.com/office/drawing/2014/main" id="{3DB47CC7-60E4-18A1-B895-A05B4BAA761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12" name="Flowchart: Alternate Process 11">
            <a:extLst>
              <a:ext uri="{FF2B5EF4-FFF2-40B4-BE49-F238E27FC236}">
                <a16:creationId xmlns:a16="http://schemas.microsoft.com/office/drawing/2014/main" id="{EC6A7A0B-FADF-ACF6-3470-AF6F6F326A7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AC5362AD-22A2-7516-2E33-C9BC06BB926B}"/>
              </a:ext>
            </a:extLst>
          </p:cNvPr>
          <p:cNvPicPr>
            <a:picLocks noChangeAspect="1"/>
          </p:cNvPicPr>
          <p:nvPr/>
        </p:nvPicPr>
        <p:blipFill>
          <a:blip r:embed="rId5"/>
          <a:stretch>
            <a:fillRect/>
          </a:stretch>
        </p:blipFill>
        <p:spPr>
          <a:xfrm>
            <a:off x="-79770" y="245296"/>
            <a:ext cx="12046740" cy="1566808"/>
          </a:xfrm>
          <a:prstGeom prst="rect">
            <a:avLst/>
          </a:prstGeom>
        </p:spPr>
      </p:pic>
    </p:spTree>
    <p:extLst>
      <p:ext uri="{BB962C8B-B14F-4D97-AF65-F5344CB8AC3E}">
        <p14:creationId xmlns:p14="http://schemas.microsoft.com/office/powerpoint/2010/main" val="498642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B1F2EE-F8FD-75F5-5DC5-711C7703A776}"/>
              </a:ext>
            </a:extLst>
          </p:cNvPr>
          <p:cNvSpPr txBox="1"/>
          <p:nvPr/>
        </p:nvSpPr>
        <p:spPr>
          <a:xfrm>
            <a:off x="273876" y="1851284"/>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BF6BC6C-93C9-D982-15BD-9D511EE50B93}"/>
              </a:ext>
            </a:extLst>
          </p:cNvPr>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id="{BC33F8BD-3F1A-9443-93D1-A0E322A5E476}"/>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7DB84613-7171-7AA2-9CD0-B33E30AA6354}"/>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a:extLst>
              <a:ext uri="{FF2B5EF4-FFF2-40B4-BE49-F238E27FC236}">
                <a16:creationId xmlns:a16="http://schemas.microsoft.com/office/drawing/2014/main" id="{1A562129-247E-5E3D-9477-54D698624891}"/>
              </a:ext>
            </a:extLst>
          </p:cNvPr>
          <p:cNvPicPr>
            <a:picLocks noChangeAspect="1"/>
          </p:cNvPicPr>
          <p:nvPr/>
        </p:nvPicPr>
        <p:blipFill>
          <a:blip r:embed="rId5"/>
          <a:stretch>
            <a:fillRect/>
          </a:stretch>
        </p:blipFill>
        <p:spPr>
          <a:xfrm>
            <a:off x="0" y="340546"/>
            <a:ext cx="12046740" cy="1566808"/>
          </a:xfrm>
          <a:prstGeom prst="rect">
            <a:avLst/>
          </a:prstGeom>
        </p:spPr>
      </p:pic>
    </p:spTree>
    <p:extLst>
      <p:ext uri="{BB962C8B-B14F-4D97-AF65-F5344CB8AC3E}">
        <p14:creationId xmlns:p14="http://schemas.microsoft.com/office/powerpoint/2010/main" val="332963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C8EE888-7E1F-3C3C-D0C2-8E104B526E76}"/>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a:extLst>
              <a:ext uri="{FF2B5EF4-FFF2-40B4-BE49-F238E27FC236}">
                <a16:creationId xmlns:a16="http://schemas.microsoft.com/office/drawing/2014/main" id="{E9248B66-24DD-E4E5-66CE-356A38CB3EFC}"/>
              </a:ext>
            </a:extLst>
          </p:cNvPr>
          <p:cNvPicPr>
            <a:picLocks noChangeAspect="1"/>
          </p:cNvPicPr>
          <p:nvPr/>
        </p:nvPicPr>
        <p:blipFill>
          <a:blip r:embed="rId5"/>
          <a:stretch>
            <a:fillRect/>
          </a:stretch>
        </p:blipFill>
        <p:spPr>
          <a:xfrm>
            <a:off x="0" y="359596"/>
            <a:ext cx="12046740" cy="1566808"/>
          </a:xfrm>
          <a:prstGeom prst="rect">
            <a:avLst/>
          </a:prstGeom>
        </p:spPr>
      </p:pic>
    </p:spTree>
    <p:extLst>
      <p:ext uri="{BB962C8B-B14F-4D97-AF65-F5344CB8AC3E}">
        <p14:creationId xmlns:p14="http://schemas.microsoft.com/office/powerpoint/2010/main" val="3641503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11A82AB-3A81-58AB-7B22-B0C70769955B}"/>
              </a:ext>
            </a:extLst>
          </p:cNvPr>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4885464C-058D-171C-FC2B-482E6B44BA01}"/>
              </a:ext>
            </a:extLst>
          </p:cNvPr>
          <p:cNvSpPr txBox="1"/>
          <p:nvPr/>
        </p:nvSpPr>
        <p:spPr>
          <a:xfrm>
            <a:off x="407771" y="2008951"/>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Ngôi sao chăm chỉ</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5F968A2D-3E18-166D-44AB-EB3733827683}"/>
              </a:ext>
            </a:extLst>
          </p:cNvPr>
          <p:cNvSpPr txBox="1"/>
          <p:nvPr/>
        </p:nvSpPr>
        <p:spPr>
          <a:xfrm>
            <a:off x="7910639" y="210588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Hoa ngoan ngoãn</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Hình ảnh 20" descr="Ảnh có chứa đồ chơi, búp bê, đồ họa véc-tơ&#10;&#10;Mô tả được tạo tự động">
            <a:extLst>
              <a:ext uri="{FF2B5EF4-FFF2-40B4-BE49-F238E27FC236}">
                <a16:creationId xmlns:a16="http://schemas.microsoft.com/office/drawing/2014/main" id="{E4DC6B6F-D16A-4ADE-ACF0-312E190B3C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6" name="Hình ảnh 21" descr="Ảnh có chứa đồ chơi, búp bê&#10;&#10;Mô tả được tạo tự động">
            <a:extLst>
              <a:ext uri="{FF2B5EF4-FFF2-40B4-BE49-F238E27FC236}">
                <a16:creationId xmlns:a16="http://schemas.microsoft.com/office/drawing/2014/main" id="{1DE74C73-FA3B-EC08-D14F-2113A837D0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3493319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10" name="TextBox 10">
            <a:extLst>
              <a:ext uri="{FF2B5EF4-FFF2-40B4-BE49-F238E27FC236}">
                <a16:creationId xmlns:a16="http://schemas.microsoft.com/office/drawing/2014/main" id="{BF2331F6-BFD7-7F84-63EF-850002B03814}"/>
              </a:ext>
            </a:extLst>
          </p:cNvPr>
          <p:cNvSpPr txBox="1"/>
          <p:nvPr/>
        </p:nvSpPr>
        <p:spPr>
          <a:xfrm>
            <a:off x="190647" y="25848"/>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2" name="TextBox 10">
            <a:extLst>
              <a:ext uri="{FF2B5EF4-FFF2-40B4-BE49-F238E27FC236}">
                <a16:creationId xmlns:a16="http://schemas.microsoft.com/office/drawing/2014/main" id="{D9D57F1F-C214-7EC9-7911-C032E4EA8E26}"/>
              </a:ext>
            </a:extLst>
          </p:cNvPr>
          <p:cNvSpPr txBox="1"/>
          <p:nvPr/>
        </p:nvSpPr>
        <p:spPr>
          <a:xfrm>
            <a:off x="190667" y="57199"/>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ơ</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ớ</a:t>
            </a:r>
            <a:r>
              <a:rPr kumimoji="0" lang="en-US" sz="6000" b="1" i="0" u="none" strike="noStrike" kern="1200" cap="none" spc="0" normalizeH="0" baseline="0" noProof="0"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ạ</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ộ</a:t>
            </a:r>
            <a:r>
              <a:rPr kumimoji="0" lang="en-US" sz="6000" b="1" i="0" u="none" strike="noStrike" kern="1200" cap="none" spc="0" normalizeH="0" baseline="0" noProof="0"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u</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ầ</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7AA27F6-1499-E8BA-8CC9-36BE51BB883C}"/>
              </a:ext>
            </a:extLst>
          </p:cNvPr>
          <p:cNvSpPr/>
          <p:nvPr/>
        </p:nvSpPr>
        <p:spPr>
          <a:xfrm>
            <a:off x="3068732" y="1605692"/>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4822371" y="1981200"/>
            <a:ext cx="2579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69653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3.7037E-7 L -2.5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7.40741E-7 L -2.5E-6 -0.07222 " pathEditMode="relative" rAng="0" ptsTypes="AA">
                                      <p:cBhvr>
                                        <p:cTn id="22" dur="250" accel="50000" decel="50000" autoRev="1" fill="hold">
                                          <p:stCondLst>
                                            <p:cond delay="0"/>
                                          </p:stCondLst>
                                        </p:cTn>
                                        <p:tgtEl>
                                          <p:spTgt spid="10"/>
                                        </p:tgtEl>
                                        <p:attrNameLst>
                                          <p:attrName>ppt_x</p:attrName>
                                          <p:attrName>ppt_y</p:attrName>
                                        </p:attrNameLst>
                                      </p:cBhvr>
                                      <p:rCtr x="0" y="-3611"/>
                                    </p:animMotion>
                                    <p:animRot by="1500000">
                                      <p:cBhvr>
                                        <p:cTn id="23" dur="125" fill="hold">
                                          <p:stCondLst>
                                            <p:cond delay="0"/>
                                          </p:stCondLst>
                                        </p:cTn>
                                        <p:tgtEl>
                                          <p:spTgt spid="10"/>
                                        </p:tgtEl>
                                        <p:attrNameLst>
                                          <p:attrName>r</p:attrName>
                                        </p:attrNameLst>
                                      </p:cBhvr>
                                    </p:animRot>
                                    <p:animRot by="-1500000">
                                      <p:cBhvr>
                                        <p:cTn id="24" dur="125" fill="hold">
                                          <p:stCondLst>
                                            <p:cond delay="125"/>
                                          </p:stCondLst>
                                        </p:cTn>
                                        <p:tgtEl>
                                          <p:spTgt spid="10"/>
                                        </p:tgtEl>
                                        <p:attrNameLst>
                                          <p:attrName>r</p:attrName>
                                        </p:attrNameLst>
                                      </p:cBhvr>
                                    </p:animRot>
                                    <p:animRot by="-1500000">
                                      <p:cBhvr>
                                        <p:cTn id="25" dur="125" fill="hold">
                                          <p:stCondLst>
                                            <p:cond delay="250"/>
                                          </p:stCondLst>
                                        </p:cTn>
                                        <p:tgtEl>
                                          <p:spTgt spid="10"/>
                                        </p:tgtEl>
                                        <p:attrNameLst>
                                          <p:attrName>r</p:attrName>
                                        </p:attrNameLst>
                                      </p:cBhvr>
                                    </p:animRot>
                                    <p:animRot by="1500000">
                                      <p:cBhvr>
                                        <p:cTn id="26" dur="125" fill="hold">
                                          <p:stCondLst>
                                            <p:cond delay="375"/>
                                          </p:stCondLst>
                                        </p:cTn>
                                        <p:tgtEl>
                                          <p:spTgt spid="10"/>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2"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1034" name="Picture 10" descr="Hand Painted Children S Cartoon Creative Birthday Background | Happy  birthday greetings friends, Happy birthday wishes cards, Birthday background">
            <a:extLst>
              <a:ext uri="{FF2B5EF4-FFF2-40B4-BE49-F238E27FC236}">
                <a16:creationId xmlns:a16="http://schemas.microsoft.com/office/drawing/2014/main" id="{3AB8730D-EDD1-E561-5FC7-A6BB18C79E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1" b="94688" l="10000" r="95231">
                        <a14:foregroundMark x1="10154" y1="48499" x2="10154" y2="48499"/>
                        <a14:foregroundMark x1="10308" y1="70670" x2="10308" y2="70670"/>
                        <a14:foregroundMark x1="13077" y1="91224" x2="13077" y2="91224"/>
                        <a14:foregroundMark x1="23231" y1="90300" x2="23231" y2="90300"/>
                        <a14:foregroundMark x1="36462" y1="93764" x2="36462" y2="93764"/>
                        <a14:foregroundMark x1="58462" y1="45958" x2="58462" y2="45958"/>
                        <a14:foregroundMark x1="55231" y1="59815" x2="55231" y2="59815"/>
                        <a14:foregroundMark x1="92000" y1="37644" x2="92000" y2="37644"/>
                        <a14:foregroundMark x1="95231" y1="34180" x2="95231" y2="34180"/>
                        <a14:foregroundMark x1="81077" y1="59122" x2="81077" y2="59122"/>
                        <a14:foregroundMark x1="79846" y1="59122" x2="80615" y2="60970"/>
                        <a14:foregroundMark x1="68923" y1="92610" x2="68923" y2="92610"/>
                        <a14:foregroundMark x1="50154" y1="69977" x2="50154" y2="69977"/>
                        <a14:foregroundMark x1="54615" y1="73672" x2="54615" y2="73672"/>
                        <a14:foregroundMark x1="46154" y1="93533" x2="46154" y2="93533"/>
                        <a14:foregroundMark x1="46462" y1="94688" x2="57231" y2="92379"/>
                        <a14:foregroundMark x1="57231" y1="92379" x2="58462" y2="91224"/>
                        <a14:foregroundMark x1="64769" y1="90531" x2="68000" y2="92379"/>
                        <a14:foregroundMark x1="59907" y1="69284" x2="59885" y2="70934"/>
                        <a14:backgroundMark x1="61692" y1="64203" x2="61692" y2="64203"/>
                        <a14:backgroundMark x1="56000" y1="72286" x2="58462" y2="75520"/>
                        <a14:backgroundMark x1="61231" y1="63048" x2="60923" y2="64203"/>
                        <a14:backgroundMark x1="60923" y1="66282" x2="60308" y2="67436"/>
                        <a14:backgroundMark x1="58308" y1="64896" x2="58308" y2="64896"/>
                        <a14:backgroundMark x1="58308" y1="64896" x2="58308" y2="64896"/>
                        <a14:backgroundMark x1="59385" y1="60277" x2="59385" y2="60277"/>
                        <a14:backgroundMark x1="59846" y1="63510" x2="59846" y2="63510"/>
                        <a14:backgroundMark x1="60769" y1="64665" x2="60769" y2="64665"/>
                        <a14:backgroundMark x1="60769" y1="64665" x2="60000" y2="68591"/>
                        <a14:backgroundMark x1="59692" y1="64896" x2="59692" y2="69284"/>
                        <a14:backgroundMark x1="62000" y1="60739" x2="63692" y2="61432"/>
                        <a14:backgroundMark x1="60923" y1="63279" x2="59231" y2="6281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0" y="1550391"/>
            <a:ext cx="8124825" cy="5412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DA80AC-287F-7DD1-0E6F-99C00F6B5224}"/>
              </a:ext>
            </a:extLst>
          </p:cNvPr>
          <p:cNvSpPr txBox="1"/>
          <p:nvPr/>
        </p:nvSpPr>
        <p:spPr>
          <a:xfrm>
            <a:off x="812274" y="203261"/>
            <a:ext cx="1027722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mừng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nhật</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cxnSp>
        <p:nvCxnSpPr>
          <p:cNvPr id="6" name="Straight Connector 5">
            <a:extLst>
              <a:ext uri="{FF2B5EF4-FFF2-40B4-BE49-F238E27FC236}">
                <a16:creationId xmlns:a16="http://schemas.microsoft.com/office/drawing/2014/main" id="{E9C69474-A76E-4B6F-7CBB-F06E7D04C349}"/>
              </a:ext>
            </a:extLst>
          </p:cNvPr>
          <p:cNvCxnSpPr/>
          <p:nvPr/>
        </p:nvCxnSpPr>
        <p:spPr>
          <a:xfrm>
            <a:off x="7038975" y="5000625"/>
            <a:ext cx="171450" cy="381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0D3249AF-AADA-1DC8-897F-10335D457863}"/>
              </a:ext>
            </a:extLst>
          </p:cNvPr>
          <p:cNvCxnSpPr>
            <a:cxnSpLocks/>
          </p:cNvCxnSpPr>
          <p:nvPr/>
        </p:nvCxnSpPr>
        <p:spPr>
          <a:xfrm>
            <a:off x="7191375" y="4600575"/>
            <a:ext cx="19050" cy="857250"/>
          </a:xfrm>
          <a:prstGeom prst="line">
            <a:avLst/>
          </a:prstGeom>
          <a:ln>
            <a:solidFill>
              <a:srgbClr val="F99D9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1F67CE-8DAF-D374-1DD0-4DFEF5C2D7F1}"/>
              </a:ext>
            </a:extLst>
          </p:cNvPr>
          <p:cNvCxnSpPr>
            <a:cxnSpLocks/>
          </p:cNvCxnSpPr>
          <p:nvPr/>
        </p:nvCxnSpPr>
        <p:spPr>
          <a:xfrm flipH="1">
            <a:off x="7200900" y="4810125"/>
            <a:ext cx="76200" cy="647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2325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04167E-6 -7.40741E-7 L -1.04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D507BCAD-27C1-57FA-59EE-32476CA5580E}"/>
              </a:ext>
            </a:extLst>
          </p:cNvPr>
          <p:cNvPicPr>
            <a:picLocks noChangeAspect="1"/>
          </p:cNvPicPr>
          <p:nvPr/>
        </p:nvPicPr>
        <p:blipFill rotWithShape="1">
          <a:blip r:embed="rId3">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7" name="Hình chữ nhật: Góc Tròn 6">
            <a:extLst>
              <a:ext uri="{FF2B5EF4-FFF2-40B4-BE49-F238E27FC236}">
                <a16:creationId xmlns:a16="http://schemas.microsoft.com/office/drawing/2014/main" id="{AF45DDCB-DEEA-744B-3866-50828F7BE3C3}"/>
              </a:ext>
            </a:extLst>
          </p:cNvPr>
          <p:cNvSpPr/>
          <p:nvPr/>
        </p:nvSpPr>
        <p:spPr>
          <a:xfrm>
            <a:off x="817089" y="1294544"/>
            <a:ext cx="8176438" cy="5249130"/>
          </a:xfrm>
          <a:custGeom>
            <a:avLst/>
            <a:gdLst>
              <a:gd name="connsiteX0" fmla="*/ 0 w 8176438"/>
              <a:gd name="connsiteY0" fmla="*/ 874872 h 5249130"/>
              <a:gd name="connsiteX1" fmla="*/ 874872 w 8176438"/>
              <a:gd name="connsiteY1" fmla="*/ 0 h 5249130"/>
              <a:gd name="connsiteX2" fmla="*/ 7301566 w 8176438"/>
              <a:gd name="connsiteY2" fmla="*/ 0 h 5249130"/>
              <a:gd name="connsiteX3" fmla="*/ 8176438 w 8176438"/>
              <a:gd name="connsiteY3" fmla="*/ 874872 h 5249130"/>
              <a:gd name="connsiteX4" fmla="*/ 8176438 w 8176438"/>
              <a:gd name="connsiteY4" fmla="*/ 4374258 h 5249130"/>
              <a:gd name="connsiteX5" fmla="*/ 7301566 w 8176438"/>
              <a:gd name="connsiteY5" fmla="*/ 5249130 h 5249130"/>
              <a:gd name="connsiteX6" fmla="*/ 874872 w 8176438"/>
              <a:gd name="connsiteY6" fmla="*/ 5249130 h 5249130"/>
              <a:gd name="connsiteX7" fmla="*/ 0 w 8176438"/>
              <a:gd name="connsiteY7" fmla="*/ 4374258 h 5249130"/>
              <a:gd name="connsiteX8" fmla="*/ 0 w 8176438"/>
              <a:gd name="connsiteY8" fmla="*/ 874872 h 52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6438" h="5249130" fill="none" extrusionOk="0">
                <a:moveTo>
                  <a:pt x="0" y="874872"/>
                </a:moveTo>
                <a:cubicBezTo>
                  <a:pt x="-60925" y="395482"/>
                  <a:pt x="389629" y="11723"/>
                  <a:pt x="874872" y="0"/>
                </a:cubicBezTo>
                <a:cubicBezTo>
                  <a:pt x="2029605" y="77600"/>
                  <a:pt x="6270069" y="-27269"/>
                  <a:pt x="7301566" y="0"/>
                </a:cubicBezTo>
                <a:cubicBezTo>
                  <a:pt x="7820824" y="-47595"/>
                  <a:pt x="8241539" y="410859"/>
                  <a:pt x="8176438" y="874872"/>
                </a:cubicBezTo>
                <a:cubicBezTo>
                  <a:pt x="8285438" y="1259828"/>
                  <a:pt x="8098229" y="3027957"/>
                  <a:pt x="8176438" y="4374258"/>
                </a:cubicBezTo>
                <a:cubicBezTo>
                  <a:pt x="8114651" y="4833266"/>
                  <a:pt x="7715224" y="5279790"/>
                  <a:pt x="7301566" y="5249130"/>
                </a:cubicBezTo>
                <a:cubicBezTo>
                  <a:pt x="4395557" y="5298307"/>
                  <a:pt x="2676701" y="5126428"/>
                  <a:pt x="874872" y="5249130"/>
                </a:cubicBezTo>
                <a:cubicBezTo>
                  <a:pt x="384986" y="5300649"/>
                  <a:pt x="-71652" y="4919130"/>
                  <a:pt x="0" y="4374258"/>
                </a:cubicBezTo>
                <a:cubicBezTo>
                  <a:pt x="47022" y="3668159"/>
                  <a:pt x="104569" y="1785402"/>
                  <a:pt x="0" y="874872"/>
                </a:cubicBezTo>
                <a:close/>
              </a:path>
              <a:path w="8176438" h="5249130" stroke="0" extrusionOk="0">
                <a:moveTo>
                  <a:pt x="0" y="874872"/>
                </a:moveTo>
                <a:cubicBezTo>
                  <a:pt x="37923" y="387359"/>
                  <a:pt x="412882" y="-1414"/>
                  <a:pt x="874872" y="0"/>
                </a:cubicBezTo>
                <a:cubicBezTo>
                  <a:pt x="2246403" y="-129276"/>
                  <a:pt x="5554771" y="-77778"/>
                  <a:pt x="7301566" y="0"/>
                </a:cubicBezTo>
                <a:cubicBezTo>
                  <a:pt x="7761259" y="-74871"/>
                  <a:pt x="8173195" y="410391"/>
                  <a:pt x="8176438" y="874872"/>
                </a:cubicBezTo>
                <a:cubicBezTo>
                  <a:pt x="8258037" y="1379599"/>
                  <a:pt x="8330738" y="2758291"/>
                  <a:pt x="8176438" y="4374258"/>
                </a:cubicBezTo>
                <a:cubicBezTo>
                  <a:pt x="8202637" y="4912687"/>
                  <a:pt x="7744111" y="5262940"/>
                  <a:pt x="7301566" y="5249130"/>
                </a:cubicBezTo>
                <a:cubicBezTo>
                  <a:pt x="4725649" y="5293350"/>
                  <a:pt x="3372545" y="5219748"/>
                  <a:pt x="874872" y="5249130"/>
                </a:cubicBezTo>
                <a:cubicBezTo>
                  <a:pt x="368600" y="5160396"/>
                  <a:pt x="-48649" y="4846192"/>
                  <a:pt x="0" y="4374258"/>
                </a:cubicBezTo>
                <a:cubicBezTo>
                  <a:pt x="-159954" y="2914834"/>
                  <a:pt x="22140" y="1920026"/>
                  <a:pt x="0" y="874872"/>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Hình ảnh 11" descr="Ảnh có chứa mẫu họa&#10;&#10;Mô tả được tạo tự động">
            <a:extLst>
              <a:ext uri="{FF2B5EF4-FFF2-40B4-BE49-F238E27FC236}">
                <a16:creationId xmlns:a16="http://schemas.microsoft.com/office/drawing/2014/main" id="{20A07B72-174B-A980-2377-A6B36B7284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694" b="74388" l="13388" r="81143">
                        <a14:foregroundMark x1="47429" y1="21224" x2="35429" y2="30408"/>
                        <a14:foregroundMark x1="41224" y1="23163" x2="42531" y2="22551"/>
                        <a14:foregroundMark x1="38857" y1="24388" x2="41878" y2="30816"/>
                        <a14:foregroundMark x1="74204" y1="44184" x2="75429" y2="44184"/>
                        <a14:foregroundMark x1="20082" y1="47041" x2="20898" y2="46224"/>
                        <a14:foregroundMark x1="20898" y1="54592" x2="20408" y2="54592"/>
                        <a14:foregroundMark x1="13388" y1="59592" x2="13388" y2="59592"/>
                        <a14:foregroundMark x1="44571" y1="14796" x2="47184" y2="15612"/>
                        <a14:foregroundMark x1="45388" y1="72959" x2="47755" y2="73571"/>
                        <a14:foregroundMark x1="52735" y1="74184" x2="54367" y2="74388"/>
                        <a14:foregroundMark x1="43429" y1="23061" x2="45061" y2="26837"/>
                        <a14:backgroundMark x1="70041" y1="26122" x2="75837" y2="23163"/>
                        <a14:backgroundMark x1="77469" y1="22653" x2="73061" y2="29286"/>
                      </a14:backgroundRemoval>
                    </a14:imgEffect>
                  </a14:imgLayer>
                </a14:imgProps>
              </a:ext>
              <a:ext uri="{28A0092B-C50C-407E-A947-70E740481C1C}">
                <a14:useLocalDpi xmlns:a14="http://schemas.microsoft.com/office/drawing/2010/main" val="0"/>
              </a:ext>
            </a:extLst>
          </a:blip>
          <a:srcRect l="7222" t="7480" r="10611" b="20000"/>
          <a:stretch/>
        </p:blipFill>
        <p:spPr>
          <a:xfrm flipH="1">
            <a:off x="7878515" y="3429000"/>
            <a:ext cx="5043459" cy="3561091"/>
          </a:xfrm>
          <a:prstGeom prst="rect">
            <a:avLst/>
          </a:prstGeom>
        </p:spPr>
      </p:pic>
      <p:sp>
        <p:nvSpPr>
          <p:cNvPr id="2" name="TextBox 1">
            <a:extLst>
              <a:ext uri="{FF2B5EF4-FFF2-40B4-BE49-F238E27FC236}">
                <a16:creationId xmlns:a16="http://schemas.microsoft.com/office/drawing/2014/main" id="{088DDEB0-49AD-17A9-170A-6DFF72A83D33}"/>
              </a:ext>
            </a:extLst>
          </p:cNvPr>
          <p:cNvSpPr txBox="1"/>
          <p:nvPr/>
        </p:nvSpPr>
        <p:spPr>
          <a:xfrm>
            <a:off x="1419226" y="2589087"/>
            <a:ext cx="743902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Chủ</a:t>
            </a:r>
            <a:r>
              <a:rPr kumimoji="0" lang="nl-NL"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đề tuần 26: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Uống nước nhớ nguồn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05919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1.48148E-6 L -0.35378 -0.00231 " pathEditMode="relative" rAng="0" ptsTypes="AA">
                                      <p:cBhvr>
                                        <p:cTn id="6" dur="1000" fill="hold"/>
                                        <p:tgtEl>
                                          <p:spTgt spid="12"/>
                                        </p:tgtEl>
                                        <p:attrNameLst>
                                          <p:attrName>ppt_x</p:attrName>
                                          <p:attrName>ppt_y</p:attrName>
                                        </p:attrNameLst>
                                      </p:cBhvr>
                                      <p:rCtr x="-17695" y="-116"/>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par>
                                <p:cTn id="13" presetID="10" presetClass="entr" presetSubtype="0" fill="hold" grpId="0" nodeType="with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608134" y="1290148"/>
            <a:ext cx="8506106" cy="2272202"/>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000" b="1" dirty="0">
                <a:solidFill>
                  <a:srgbClr val="00B050"/>
                </a:solidFill>
                <a:latin typeface="Calibri" panose="020F0502020204030204"/>
              </a:rPr>
              <a:t>Hoạt động 3: Chia sẻ  thông tin về gia đình thương binh, liệt sĩ và người có công với cách mạng  mình tìm hiểu </a:t>
            </a:r>
            <a:endParaRPr kumimoji="0" lang="vi-VN" sz="4000" b="1" i="0" u="none" strike="noStrike" kern="1200" cap="none" spc="0" normalizeH="0" baseline="0" noProof="0" dirty="0" err="1">
              <a:ln>
                <a:noFill/>
              </a:ln>
              <a:solidFill>
                <a:srgbClr val="00B050"/>
              </a:solidFill>
              <a:effectLst/>
              <a:uLnTx/>
              <a:uFillTx/>
              <a:latin typeface="Calibri" panose="020F0502020204030204"/>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419618" y="195209"/>
            <a:ext cx="11455505" cy="624668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24B0AD01-81C3-6461-E7CD-998864895463}"/>
              </a:ext>
            </a:extLst>
          </p:cNvPr>
          <p:cNvGrpSpPr/>
          <p:nvPr/>
        </p:nvGrpSpPr>
        <p:grpSpPr>
          <a:xfrm>
            <a:off x="819149" y="-1"/>
            <a:ext cx="10525125" cy="1718088"/>
            <a:chOff x="304800" y="2057400"/>
            <a:chExt cx="8452053" cy="2062165"/>
          </a:xfrm>
        </p:grpSpPr>
        <p:pic>
          <p:nvPicPr>
            <p:cNvPr id="14" name="Picture 25">
              <a:extLst>
                <a:ext uri="{FF2B5EF4-FFF2-40B4-BE49-F238E27FC236}">
                  <a16:creationId xmlns:a16="http://schemas.microsoft.com/office/drawing/2014/main" id="{34575FA7-5E68-7DCA-BB12-2D2596E3D7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15" name="TextBox 14">
              <a:extLst>
                <a:ext uri="{FF2B5EF4-FFF2-40B4-BE49-F238E27FC236}">
                  <a16:creationId xmlns:a16="http://schemas.microsoft.com/office/drawing/2014/main" id="{547FD673-4FF7-EB09-5E60-6F6CDB89962E}"/>
                </a:ext>
              </a:extLst>
            </p:cNvPr>
            <p:cNvSpPr txBox="1"/>
            <p:nvPr/>
          </p:nvSpPr>
          <p:spPr>
            <a:xfrm>
              <a:off x="906836" y="2287399"/>
              <a:ext cx="7381222" cy="1662364"/>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ác nhóm trình bày kết quả thu thập thông tin về gia đình thương binh, liệt sĩ hoặc gia đình có công với cách mạng ở địa phương:</a:t>
              </a:r>
            </a:p>
          </p:txBody>
        </p:sp>
      </p:grpSp>
      <p:sp>
        <p:nvSpPr>
          <p:cNvPr id="2" name="TextBox 1">
            <a:extLst>
              <a:ext uri="{FF2B5EF4-FFF2-40B4-BE49-F238E27FC236}">
                <a16:creationId xmlns:a16="http://schemas.microsoft.com/office/drawing/2014/main" id="{77BE1C5D-5CE3-127A-6558-55E72358F15D}"/>
              </a:ext>
            </a:extLst>
          </p:cNvPr>
          <p:cNvSpPr txBox="1"/>
          <p:nvPr/>
        </p:nvSpPr>
        <p:spPr>
          <a:xfrm>
            <a:off x="1333500" y="2333625"/>
            <a:ext cx="9858375" cy="2990562"/>
          </a:xfrm>
          <a:prstGeom prst="rect">
            <a:avLst/>
          </a:prstGeom>
          <a:noFill/>
        </p:spPr>
        <p:txBody>
          <a:bodyPr wrap="square" rtlCol="0">
            <a:spAutoFit/>
          </a:bodyPr>
          <a:lstStyle/>
          <a:p>
            <a:pPr marL="457200" indent="-457200" algn="just" rtl="0">
              <a:spcBef>
                <a:spcPts val="0"/>
              </a:spcBef>
              <a:spcAft>
                <a:spcPts val="500"/>
              </a:spcAft>
              <a:buFont typeface="Wingdings" panose="05000000000000000000" pitchFamily="2" charset="2"/>
              <a:buChar char="ü"/>
            </a:pPr>
            <a:r>
              <a:rPr lang="vi-VN" sz="3600" b="0" i="0" u="none" strike="noStrike" dirty="0">
                <a:solidFill>
                  <a:srgbClr val="FF0000"/>
                </a:solidFill>
                <a:effectLst/>
                <a:latin typeface="Calibri" panose="020F0502020204030204" pitchFamily="34" charset="0"/>
                <a:cs typeface="Calibri" panose="020F0502020204030204" pitchFamily="34" charset="0"/>
              </a:rPr>
              <a:t>Cách thức lấy thông tin.</a:t>
            </a:r>
            <a:endParaRPr lang="vi-VN" sz="3600" b="0" dirty="0">
              <a:solidFill>
                <a:srgbClr val="FF000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Wingdings" panose="05000000000000000000" pitchFamily="2" charset="2"/>
              <a:buChar char="ü"/>
            </a:pPr>
            <a:r>
              <a:rPr lang="vi-VN" sz="3600" b="0" i="0" u="none" strike="noStrike" dirty="0">
                <a:solidFill>
                  <a:srgbClr val="FF0000"/>
                </a:solidFill>
                <a:effectLst/>
                <a:latin typeface="Calibri" panose="020F0502020204030204" pitchFamily="34" charset="0"/>
                <a:cs typeface="Calibri" panose="020F0502020204030204" pitchFamily="34" charset="0"/>
              </a:rPr>
              <a:t>Ấn tượng của các thành viên khi thu thập thông tin về các gia đình.</a:t>
            </a:r>
            <a:endParaRPr lang="vi-VN" sz="3600" b="0" dirty="0">
              <a:solidFill>
                <a:srgbClr val="FF000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Wingdings" panose="05000000000000000000" pitchFamily="2" charset="2"/>
              <a:buChar char="ü"/>
            </a:pPr>
            <a:r>
              <a:rPr lang="vi-VN" sz="3600" b="0" i="0" u="none" strike="noStrike" dirty="0">
                <a:solidFill>
                  <a:srgbClr val="FF0000"/>
                </a:solidFill>
                <a:effectLst/>
                <a:latin typeface="Calibri" panose="020F0502020204030204" pitchFamily="34" charset="0"/>
                <a:cs typeface="Calibri" panose="020F0502020204030204" pitchFamily="34" charset="0"/>
              </a:rPr>
              <a:t>Cảm xúc khi được lắng nghe câu chuyện về các nhân vật.</a:t>
            </a:r>
            <a:endParaRPr lang="vi-VN" sz="3600" b="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2921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down)">
                                      <p:cBhvr>
                                        <p:cTn id="1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931593" y="2771345"/>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pic>
        <p:nvPicPr>
          <p:cNvPr id="133" name="Picture 132">
            <a:extLst>
              <a:ext uri="{FF2B5EF4-FFF2-40B4-BE49-F238E27FC236}">
                <a16:creationId xmlns:a16="http://schemas.microsoft.com/office/drawing/2014/main" id="{3611A8BB-2FA0-1FD0-B284-F5094F978181}"/>
              </a:ext>
            </a:extLst>
          </p:cNvPr>
          <p:cNvPicPr>
            <a:picLocks noChangeAspect="1"/>
          </p:cNvPicPr>
          <p:nvPr/>
        </p:nvPicPr>
        <p:blipFill>
          <a:blip r:embed="rId3"/>
          <a:stretch>
            <a:fillRect/>
          </a:stretch>
        </p:blipFill>
        <p:spPr>
          <a:xfrm>
            <a:off x="5340626" y="2183000"/>
            <a:ext cx="5358848" cy="2987299"/>
          </a:xfrm>
          <a:prstGeom prst="rect">
            <a:avLst/>
          </a:prstGeom>
        </p:spPr>
      </p:pic>
    </p:spTree>
    <p:extLst>
      <p:ext uri="{BB962C8B-B14F-4D97-AF65-F5344CB8AC3E}">
        <p14:creationId xmlns:p14="http://schemas.microsoft.com/office/powerpoint/2010/main" val="775241300"/>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3"/>
                                        </p:tgtEl>
                                        <p:attrNameLst>
                                          <p:attrName>style.visibility</p:attrName>
                                        </p:attrNameLst>
                                      </p:cBhvr>
                                      <p:to>
                                        <p:strVal val="visible"/>
                                      </p:to>
                                    </p:set>
                                    <p:animEffect transition="in" filter="wipe(down)">
                                      <p:cBhvr>
                                        <p:cTn id="1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419618" y="195209"/>
            <a:ext cx="11455505" cy="624668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24B0AD01-81C3-6461-E7CD-998864895463}"/>
              </a:ext>
            </a:extLst>
          </p:cNvPr>
          <p:cNvGrpSpPr/>
          <p:nvPr/>
        </p:nvGrpSpPr>
        <p:grpSpPr>
          <a:xfrm>
            <a:off x="819149" y="-1"/>
            <a:ext cx="10525125" cy="1371601"/>
            <a:chOff x="304800" y="2057400"/>
            <a:chExt cx="8452053" cy="2062165"/>
          </a:xfrm>
        </p:grpSpPr>
        <p:pic>
          <p:nvPicPr>
            <p:cNvPr id="14" name="Picture 25">
              <a:extLst>
                <a:ext uri="{FF2B5EF4-FFF2-40B4-BE49-F238E27FC236}">
                  <a16:creationId xmlns:a16="http://schemas.microsoft.com/office/drawing/2014/main" id="{34575FA7-5E68-7DCA-BB12-2D2596E3D7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15" name="TextBox 14">
              <a:extLst>
                <a:ext uri="{FF2B5EF4-FFF2-40B4-BE49-F238E27FC236}">
                  <a16:creationId xmlns:a16="http://schemas.microsoft.com/office/drawing/2014/main" id="{547FD673-4FF7-EB09-5E60-6F6CDB89962E}"/>
                </a:ext>
              </a:extLst>
            </p:cNvPr>
            <p:cNvSpPr txBox="1"/>
            <p:nvPr/>
          </p:nvSpPr>
          <p:spPr>
            <a:xfrm>
              <a:off x="906836" y="2287399"/>
              <a:ext cx="7381222" cy="1292950"/>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ựa chọn một gia đình trong số đó để thực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hiện hoạt động đền ơn đáp nghĩa:</a:t>
              </a:r>
            </a:p>
          </p:txBody>
        </p:sp>
      </p:grpSp>
      <p:sp>
        <p:nvSpPr>
          <p:cNvPr id="2" name="TextBox 1">
            <a:extLst>
              <a:ext uri="{FF2B5EF4-FFF2-40B4-BE49-F238E27FC236}">
                <a16:creationId xmlns:a16="http://schemas.microsoft.com/office/drawing/2014/main" id="{77BE1C5D-5CE3-127A-6558-55E72358F15D}"/>
              </a:ext>
            </a:extLst>
          </p:cNvPr>
          <p:cNvSpPr txBox="1"/>
          <p:nvPr/>
        </p:nvSpPr>
        <p:spPr>
          <a:xfrm>
            <a:off x="1333500" y="2333625"/>
            <a:ext cx="9858375" cy="1818447"/>
          </a:xfrm>
          <a:prstGeom prst="rect">
            <a:avLst/>
          </a:prstGeom>
          <a:noFill/>
        </p:spPr>
        <p:txBody>
          <a:bodyPr wrap="square" rtlCol="0">
            <a:spAutoFit/>
          </a:bodyPr>
          <a:lstStyle/>
          <a:p>
            <a:pPr marL="457200" lvl="0" indent="-457200" algn="just">
              <a:spcAft>
                <a:spcPts val="500"/>
              </a:spcAft>
              <a:buFont typeface="Wingdings" panose="05000000000000000000" pitchFamily="2" charset="2"/>
              <a:buChar char="ü"/>
            </a:pPr>
            <a:r>
              <a:rPr lang="vi-VN" sz="3600" dirty="0">
                <a:solidFill>
                  <a:srgbClr val="FF0000"/>
                </a:solidFill>
                <a:latin typeface="Calibri" panose="020F0502020204030204" pitchFamily="34" charset="0"/>
                <a:cs typeface="Calibri" panose="020F0502020204030204" pitchFamily="34" charset="0"/>
              </a:rPr>
              <a:t>Nêu lí do lựa chọn gia đình đó.</a:t>
            </a:r>
          </a:p>
          <a:p>
            <a:pPr marL="457200" lvl="0" indent="-457200" algn="just">
              <a:spcAft>
                <a:spcPts val="500"/>
              </a:spcAft>
              <a:buFont typeface="Wingdings" panose="05000000000000000000" pitchFamily="2" charset="2"/>
              <a:buChar char="ü"/>
            </a:pPr>
            <a:r>
              <a:rPr lang="vi-VN" sz="3600" dirty="0">
                <a:solidFill>
                  <a:srgbClr val="FF0000"/>
                </a:solidFill>
                <a:latin typeface="Calibri" panose="020F0502020204030204" pitchFamily="34" charset="0"/>
                <a:cs typeface="Calibri" panose="020F0502020204030204" pitchFamily="34" charset="0"/>
              </a:rPr>
              <a:t>Hoạt động đền ơn đáp nghĩa nhóm dự kiến thực hiện.</a:t>
            </a:r>
          </a:p>
        </p:txBody>
      </p:sp>
    </p:spTree>
    <p:extLst>
      <p:ext uri="{BB962C8B-B14F-4D97-AF65-F5344CB8AC3E}">
        <p14:creationId xmlns:p14="http://schemas.microsoft.com/office/powerpoint/2010/main" val="582218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419618" y="195209"/>
            <a:ext cx="11455505" cy="624668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20D05676-31AC-4D94-6679-D9350731D83D}"/>
              </a:ext>
            </a:extLst>
          </p:cNvPr>
          <p:cNvGrpSpPr/>
          <p:nvPr/>
        </p:nvGrpSpPr>
        <p:grpSpPr>
          <a:xfrm>
            <a:off x="562193" y="2908517"/>
            <a:ext cx="4544063" cy="3413728"/>
            <a:chOff x="664935" y="3237290"/>
            <a:chExt cx="4544063" cy="3413728"/>
          </a:xfrm>
        </p:grpSpPr>
        <p:pic>
          <p:nvPicPr>
            <p:cNvPr id="5" name="Picture 14">
              <a:extLst>
                <a:ext uri="{FF2B5EF4-FFF2-40B4-BE49-F238E27FC236}">
                  <a16:creationId xmlns:a16="http://schemas.microsoft.com/office/drawing/2014/main" id="{845984C0-B51A-EEC9-1DB4-2D49AB5F4714}"/>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7" name="椭圆 31">
              <a:extLst>
                <a:ext uri="{FF2B5EF4-FFF2-40B4-BE49-F238E27FC236}">
                  <a16:creationId xmlns:a16="http://schemas.microsoft.com/office/drawing/2014/main" id="{EECC2384-B91B-9C8C-F600-DE1EEE40BE10}"/>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4</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
        <p:nvSpPr>
          <p:cNvPr id="13" name="TextBox 12">
            <a:extLst>
              <a:ext uri="{FF2B5EF4-FFF2-40B4-BE49-F238E27FC236}">
                <a16:creationId xmlns:a16="http://schemas.microsoft.com/office/drawing/2014/main" id="{343A7F49-2A07-6F3A-539A-1641DBE4451C}"/>
              </a:ext>
            </a:extLst>
          </p:cNvPr>
          <p:cNvSpPr txBox="1"/>
          <p:nvPr/>
        </p:nvSpPr>
        <p:spPr>
          <a:xfrm>
            <a:off x="5250095" y="1047965"/>
            <a:ext cx="6308332" cy="4524315"/>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Calibri" panose="020F0502020204030204" pitchFamily="34" charset="0"/>
              </a:rPr>
              <a:t>Nhóm em định làm cây từ những vật liệu gì?</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Calibri" panose="020F0502020204030204" pitchFamily="34" charset="0"/>
              </a:rPr>
              <a:t>Cây của nhóm em là cây 3D hay 2D?</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Calibri" panose="020F0502020204030204" pitchFamily="34" charset="0"/>
              </a:rPr>
              <a:t>Mô tả cách các em sẽ cùng làm với nhau?</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Calibri" panose="020F0502020204030204" pitchFamily="34" charset="0"/>
              </a:rPr>
              <a:t>Dự kiến phân công công việc của nhóm như thế nào?</a:t>
            </a:r>
          </a:p>
        </p:txBody>
      </p:sp>
    </p:spTree>
    <p:extLst>
      <p:ext uri="{BB962C8B-B14F-4D97-AF65-F5344CB8AC3E}">
        <p14:creationId xmlns:p14="http://schemas.microsoft.com/office/powerpoint/2010/main" val="15540164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arn(inVertic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barn(inVertical)">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barn(inVertical)">
                                      <p:cBhvr>
                                        <p:cTn id="2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608134" y="1290148"/>
            <a:ext cx="8506106" cy="2272202"/>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000" b="1" dirty="0">
                <a:solidFill>
                  <a:srgbClr val="00B050"/>
                </a:solidFill>
                <a:latin typeface="Calibri" panose="020F0502020204030204"/>
              </a:rPr>
              <a:t>Hoạt động 4. Lập kế hoạch thực hiện hoạt động đền ơn đáp nghĩa và giáo dục truyền thống ở địa phương.</a:t>
            </a:r>
            <a:endParaRPr kumimoji="0" lang="vi-VN" sz="4000" b="1" i="0" u="none" strike="noStrike" kern="1200" cap="none" spc="0" normalizeH="0" baseline="0" noProof="0" dirty="0" err="1">
              <a:ln>
                <a:noFill/>
              </a:ln>
              <a:solidFill>
                <a:srgbClr val="00B050"/>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825562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419618" y="195209"/>
            <a:ext cx="11455505" cy="624668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24B0AD01-81C3-6461-E7CD-998864895463}"/>
              </a:ext>
            </a:extLst>
          </p:cNvPr>
          <p:cNvGrpSpPr/>
          <p:nvPr/>
        </p:nvGrpSpPr>
        <p:grpSpPr>
          <a:xfrm>
            <a:off x="819149" y="-1"/>
            <a:ext cx="10525125" cy="1352551"/>
            <a:chOff x="304800" y="2057400"/>
            <a:chExt cx="8452053" cy="2062165"/>
          </a:xfrm>
        </p:grpSpPr>
        <p:pic>
          <p:nvPicPr>
            <p:cNvPr id="14" name="Picture 25">
              <a:extLst>
                <a:ext uri="{FF2B5EF4-FFF2-40B4-BE49-F238E27FC236}">
                  <a16:creationId xmlns:a16="http://schemas.microsoft.com/office/drawing/2014/main" id="{34575FA7-5E68-7DCA-BB12-2D2596E3D7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15" name="TextBox 14">
              <a:extLst>
                <a:ext uri="{FF2B5EF4-FFF2-40B4-BE49-F238E27FC236}">
                  <a16:creationId xmlns:a16="http://schemas.microsoft.com/office/drawing/2014/main" id="{547FD673-4FF7-EB09-5E60-6F6CDB89962E}"/>
                </a:ext>
              </a:extLst>
            </p:cNvPr>
            <p:cNvSpPr txBox="1"/>
            <p:nvPr/>
          </p:nvSpPr>
          <p:spPr>
            <a:xfrm>
              <a:off x="906836" y="2287399"/>
              <a:ext cx="7381222" cy="1292950"/>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Đề</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xuất</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các</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hoạt</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động</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đền</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ơn</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đáp</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nghĩa</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và</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giáo</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dục</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truyền</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thống</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ở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địa</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phương</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cùng</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cộng</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đồng</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D9D4D69C-E436-AB10-7780-5FEF097685B9}"/>
              </a:ext>
            </a:extLst>
          </p:cNvPr>
          <p:cNvPicPr>
            <a:picLocks noChangeAspect="1"/>
          </p:cNvPicPr>
          <p:nvPr/>
        </p:nvPicPr>
        <p:blipFill>
          <a:blip r:embed="rId5"/>
          <a:stretch>
            <a:fillRect/>
          </a:stretch>
        </p:blipFill>
        <p:spPr>
          <a:xfrm>
            <a:off x="881062" y="1938337"/>
            <a:ext cx="10376792" cy="2709863"/>
          </a:xfrm>
          <a:prstGeom prst="rect">
            <a:avLst/>
          </a:prstGeom>
        </p:spPr>
      </p:pic>
    </p:spTree>
    <p:extLst>
      <p:ext uri="{BB962C8B-B14F-4D97-AF65-F5344CB8AC3E}">
        <p14:creationId xmlns:p14="http://schemas.microsoft.com/office/powerpoint/2010/main" val="37737453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419618" y="195209"/>
            <a:ext cx="11455505" cy="624668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24B0AD01-81C3-6461-E7CD-998864895463}"/>
              </a:ext>
            </a:extLst>
          </p:cNvPr>
          <p:cNvGrpSpPr/>
          <p:nvPr/>
        </p:nvGrpSpPr>
        <p:grpSpPr>
          <a:xfrm>
            <a:off x="1323975" y="0"/>
            <a:ext cx="9705974" cy="914401"/>
            <a:chOff x="304800" y="2057400"/>
            <a:chExt cx="8452053" cy="2062165"/>
          </a:xfrm>
        </p:grpSpPr>
        <p:pic>
          <p:nvPicPr>
            <p:cNvPr id="14" name="Picture 25">
              <a:extLst>
                <a:ext uri="{FF2B5EF4-FFF2-40B4-BE49-F238E27FC236}">
                  <a16:creationId xmlns:a16="http://schemas.microsoft.com/office/drawing/2014/main" id="{34575FA7-5E68-7DCA-BB12-2D2596E3D7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15" name="TextBox 14">
              <a:extLst>
                <a:ext uri="{FF2B5EF4-FFF2-40B4-BE49-F238E27FC236}">
                  <a16:creationId xmlns:a16="http://schemas.microsoft.com/office/drawing/2014/main" id="{547FD673-4FF7-EB09-5E60-6F6CDB89962E}"/>
                </a:ext>
              </a:extLst>
            </p:cNvPr>
            <p:cNvSpPr txBox="1"/>
            <p:nvPr/>
          </p:nvSpPr>
          <p:spPr>
            <a:xfrm>
              <a:off x="906836" y="2287399"/>
              <a:ext cx="7381222" cy="891576"/>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Lựa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chọn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một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động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để</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lập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kế</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hoạch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cụ</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thể</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460776D0-A95D-2C91-6DE7-6E9DE824870B}"/>
              </a:ext>
            </a:extLst>
          </p:cNvPr>
          <p:cNvPicPr>
            <a:picLocks noChangeAspect="1"/>
          </p:cNvPicPr>
          <p:nvPr/>
        </p:nvPicPr>
        <p:blipFill>
          <a:blip r:embed="rId5"/>
          <a:stretch>
            <a:fillRect/>
          </a:stretch>
        </p:blipFill>
        <p:spPr>
          <a:xfrm>
            <a:off x="1790699" y="1162050"/>
            <a:ext cx="8739031" cy="4724400"/>
          </a:xfrm>
          <a:prstGeom prst="rect">
            <a:avLst/>
          </a:prstGeom>
        </p:spPr>
      </p:pic>
    </p:spTree>
    <p:extLst>
      <p:ext uri="{BB962C8B-B14F-4D97-AF65-F5344CB8AC3E}">
        <p14:creationId xmlns:p14="http://schemas.microsoft.com/office/powerpoint/2010/main" val="16427170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0339ED2-33D9-3DBC-0F61-9CC9FFC41166}"/>
              </a:ext>
            </a:extLst>
          </p:cNvPr>
          <p:cNvPicPr>
            <a:picLocks noChangeAspect="1"/>
          </p:cNvPicPr>
          <p:nvPr/>
        </p:nvPicPr>
        <p:blipFill>
          <a:blip r:embed="rId3"/>
          <a:stretch>
            <a:fillRect/>
          </a:stretch>
        </p:blipFill>
        <p:spPr>
          <a:xfrm>
            <a:off x="6456670" y="810266"/>
            <a:ext cx="3145809" cy="2780017"/>
          </a:xfrm>
          <a:prstGeom prst="rect">
            <a:avLst/>
          </a:prstGeom>
        </p:spPr>
      </p:pic>
    </p:spTree>
    <p:extLst>
      <p:ext uri="{BB962C8B-B14F-4D97-AF65-F5344CB8AC3E}">
        <p14:creationId xmlns:p14="http://schemas.microsoft.com/office/powerpoint/2010/main" val="200412811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9">
            <a:extLst>
              <a:ext uri="{FF2B5EF4-FFF2-40B4-BE49-F238E27FC236}">
                <a16:creationId xmlns:a16="http://schemas.microsoft.com/office/drawing/2014/main" id="{5BE47A88-0E76-4DD5-8FE8-CAFF1C7BB3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121666" y="3355254"/>
            <a:ext cx="3850005" cy="3850005"/>
          </a:xfrm>
          <a:prstGeom prst="rect">
            <a:avLst/>
          </a:prstGeom>
        </p:spPr>
      </p:pic>
      <p:pic>
        <p:nvPicPr>
          <p:cNvPr id="2050" name="Picture 2" descr="Happy Cute Little Kid Boy With Light Idea | Kids cartoon characters, Little  kids, Art drawings for kid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99274" l="9904" r="89936">
                        <a14:foregroundMark x1="38498" y1="29608" x2="38498" y2="35849"/>
                        <a14:foregroundMark x1="51917" y1="28447" x2="51597" y2="36720"/>
                        <a14:foregroundMark x1="38019" y1="83745" x2="32109" y2="92598"/>
                        <a14:foregroundMark x1="50160" y1="85051" x2="57827" y2="93033"/>
                        <a14:foregroundMark x1="37540" y1="26560" x2="37540" y2="30914"/>
                        <a14:foregroundMark x1="35144" y1="28447" x2="38978" y2="39187"/>
                        <a14:foregroundMark x1="42173" y1="46299" x2="40735" y2="61684"/>
                        <a14:foregroundMark x1="36581" y1="46299" x2="38658" y2="52685"/>
                        <a14:foregroundMark x1="50160" y1="45428" x2="50160" y2="53411"/>
                        <a14:foregroundMark x1="22204" y1="49057" x2="30671" y2="50653"/>
                        <a14:foregroundMark x1="21885" y1="48186" x2="23802" y2="48186"/>
                        <a14:foregroundMark x1="21885" y1="48621" x2="19808" y2="51669"/>
                      </a14:backgroundRemoval>
                    </a14:imgEffect>
                  </a14:imgLayer>
                </a14:imgProps>
              </a:ext>
              <a:ext uri="{28A0092B-C50C-407E-A947-70E740481C1C}">
                <a14:useLocalDpi xmlns:a14="http://schemas.microsoft.com/office/drawing/2010/main" val="0"/>
              </a:ext>
            </a:extLst>
          </a:blip>
          <a:srcRect/>
          <a:stretch>
            <a:fillRect/>
          </a:stretch>
        </p:blipFill>
        <p:spPr bwMode="auto">
          <a:xfrm>
            <a:off x="630838" y="2059043"/>
            <a:ext cx="4360155" cy="479895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4">
            <a:extLst>
              <a:ext uri="{FF2B5EF4-FFF2-40B4-BE49-F238E27FC236}">
                <a16:creationId xmlns:a16="http://schemas.microsoft.com/office/drawing/2014/main" id="{616B3B82-10CB-0D98-32F2-EEDF6494F266}"/>
              </a:ext>
            </a:extLst>
          </p:cNvPr>
          <p:cNvSpPr/>
          <p:nvPr/>
        </p:nvSpPr>
        <p:spPr>
          <a:xfrm flipH="1">
            <a:off x="3791514" y="352425"/>
            <a:ext cx="7857559" cy="45434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V</a:t>
            </a:r>
            <a:r>
              <a:rPr lang="vi-VN" sz="3600" b="1" dirty="0">
                <a:solidFill>
                  <a:prstClr val="black"/>
                </a:solidFill>
                <a:latin typeface="Calibri" panose="020F0502020204030204" pitchFamily="34" charset="0"/>
                <a:cs typeface="Calibri" panose="020F0502020204030204" pitchFamily="34" charset="0"/>
              </a:rPr>
              <a:t>ề nhà cùng với người thân:</a:t>
            </a:r>
          </a:p>
          <a:p>
            <a:pPr marL="571500" lvl="0" indent="-571500" algn="just">
              <a:buFont typeface="Wingdings" panose="05000000000000000000" pitchFamily="2" charset="2"/>
              <a:buChar char="q"/>
            </a:pPr>
            <a:r>
              <a:rPr lang="vi-VN" sz="3600" dirty="0">
                <a:solidFill>
                  <a:prstClr val="black"/>
                </a:solidFill>
                <a:latin typeface="Calibri" panose="020F0502020204030204" pitchFamily="34" charset="0"/>
                <a:cs typeface="Calibri" panose="020F0502020204030204" pitchFamily="34" charset="0"/>
              </a:rPr>
              <a:t>Suy nghĩ và thảo luận với người thân vê những việc cần làm để hưởng ứng phong trào đền ơn đáp nghĩa.</a:t>
            </a:r>
          </a:p>
          <a:p>
            <a:pPr marL="571500" lvl="0" indent="-571500" algn="just">
              <a:buFont typeface="Wingdings" panose="05000000000000000000" pitchFamily="2" charset="2"/>
              <a:buChar char="q"/>
            </a:pPr>
            <a:r>
              <a:rPr lang="vi-VN" sz="3600" dirty="0">
                <a:solidFill>
                  <a:prstClr val="black"/>
                </a:solidFill>
                <a:latin typeface="Calibri" panose="020F0502020204030204" pitchFamily="34" charset="0"/>
                <a:cs typeface="Calibri" panose="020F0502020204030204" pitchFamily="34" charset="0"/>
              </a:rPr>
              <a:t>Tiếp tục những việc làm đáng tự hào của bản thân về hoạt động đền ơn đáp nghĩa.</a:t>
            </a:r>
          </a:p>
        </p:txBody>
      </p:sp>
    </p:spTree>
    <p:extLst>
      <p:ext uri="{BB962C8B-B14F-4D97-AF65-F5344CB8AC3E}">
        <p14:creationId xmlns:p14="http://schemas.microsoft.com/office/powerpoint/2010/main" val="3794000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2" name="Picture 1">
            <a:extLst>
              <a:ext uri="{FF2B5EF4-FFF2-40B4-BE49-F238E27FC236}">
                <a16:creationId xmlns:a16="http://schemas.microsoft.com/office/drawing/2014/main" id="{0B710B3B-58BC-4C0B-B0C8-40C007ED02CF}"/>
              </a:ext>
            </a:extLst>
          </p:cNvPr>
          <p:cNvPicPr>
            <a:picLocks noChangeAspect="1"/>
          </p:cNvPicPr>
          <p:nvPr/>
        </p:nvPicPr>
        <p:blipFill>
          <a:blip r:embed="rId3"/>
          <a:stretch>
            <a:fillRect/>
          </a:stretch>
        </p:blipFill>
        <p:spPr>
          <a:xfrm>
            <a:off x="0" y="0"/>
            <a:ext cx="12530667" cy="6876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4">
            <a:alphaModFix/>
          </a:blip>
          <a:srcRect t="27083" b="45000"/>
          <a:stretch/>
        </p:blipFill>
        <p:spPr>
          <a:xfrm>
            <a:off x="-15760" y="-1"/>
            <a:ext cx="12192000" cy="6858001"/>
          </a:xfrm>
          <a:prstGeom prst="rect">
            <a:avLst/>
          </a:prstGeom>
          <a:noFill/>
          <a:ln>
            <a:noFill/>
          </a:ln>
        </p:spPr>
      </p:pic>
      <p:pic>
        <p:nvPicPr>
          <p:cNvPr id="1026" name="Picture 2" descr="Góc chia sẻ: Ý nghĩa của tục ngữ ăn quả nhớ kẻ trồng cây">
            <a:extLst>
              <a:ext uri="{FF2B5EF4-FFF2-40B4-BE49-F238E27FC236}">
                <a16:creationId xmlns:a16="http://schemas.microsoft.com/office/drawing/2014/main" id="{125A833C-635D-ABC6-7D07-DFD48AFF1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9699" y="1074182"/>
            <a:ext cx="9210675" cy="45285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1FF2DD-685E-2AF4-A975-3D79D625D1D7}"/>
              </a:ext>
            </a:extLst>
          </p:cNvPr>
          <p:cNvSpPr txBox="1"/>
          <p:nvPr/>
        </p:nvSpPr>
        <p:spPr>
          <a:xfrm>
            <a:off x="2971800" y="142875"/>
            <a:ext cx="6343650" cy="707886"/>
          </a:xfrm>
          <a:prstGeom prst="rect">
            <a:avLst/>
          </a:prstGeom>
          <a:noFill/>
        </p:spPr>
        <p:txBody>
          <a:bodyPr wrap="square" rtlCol="0">
            <a:spAutoFit/>
          </a:bodyPr>
          <a:lstStyle/>
          <a:p>
            <a:r>
              <a:rPr lang="en-US" sz="4000" dirty="0" err="1"/>
              <a:t>Đây</a:t>
            </a:r>
            <a:r>
              <a:rPr lang="en-US" sz="4000" dirty="0"/>
              <a:t> </a:t>
            </a:r>
            <a:r>
              <a:rPr lang="en-US" sz="4000" dirty="0" err="1"/>
              <a:t>là</a:t>
            </a:r>
            <a:r>
              <a:rPr lang="en-US" sz="4000" dirty="0"/>
              <a:t> </a:t>
            </a:r>
            <a:r>
              <a:rPr lang="en-US" sz="4000" dirty="0" err="1"/>
              <a:t>câu</a:t>
            </a:r>
            <a:r>
              <a:rPr lang="en-US" sz="4000" dirty="0"/>
              <a:t> </a:t>
            </a:r>
            <a:r>
              <a:rPr lang="en-US" sz="4000" dirty="0" err="1"/>
              <a:t>tục</a:t>
            </a:r>
            <a:r>
              <a:rPr lang="en-US" sz="4000" dirty="0"/>
              <a:t> </a:t>
            </a:r>
            <a:r>
              <a:rPr lang="en-US" sz="4000" dirty="0" err="1"/>
              <a:t>ngữ</a:t>
            </a:r>
            <a:r>
              <a:rPr lang="en-US" sz="4000" dirty="0"/>
              <a:t> </a:t>
            </a:r>
            <a:r>
              <a:rPr lang="en-US" sz="4000" dirty="0" err="1"/>
              <a:t>nào</a:t>
            </a:r>
            <a:r>
              <a:rPr lang="en-US" sz="4000" dirty="0"/>
              <a:t>?</a:t>
            </a:r>
          </a:p>
        </p:txBody>
      </p:sp>
      <p:grpSp>
        <p:nvGrpSpPr>
          <p:cNvPr id="3" name="Group 2">
            <a:extLst>
              <a:ext uri="{FF2B5EF4-FFF2-40B4-BE49-F238E27FC236}">
                <a16:creationId xmlns:a16="http://schemas.microsoft.com/office/drawing/2014/main" id="{F7A7992D-C340-E741-9127-121C32D94065}"/>
              </a:ext>
            </a:extLst>
          </p:cNvPr>
          <p:cNvGrpSpPr/>
          <p:nvPr/>
        </p:nvGrpSpPr>
        <p:grpSpPr>
          <a:xfrm>
            <a:off x="1028700" y="5657849"/>
            <a:ext cx="9791700" cy="904875"/>
            <a:chOff x="1359003" y="989202"/>
            <a:chExt cx="9003416" cy="2185143"/>
          </a:xfrm>
        </p:grpSpPr>
        <p:pic>
          <p:nvPicPr>
            <p:cNvPr id="4" name="Picture 3">
              <a:extLst>
                <a:ext uri="{FF2B5EF4-FFF2-40B4-BE49-F238E27FC236}">
                  <a16:creationId xmlns:a16="http://schemas.microsoft.com/office/drawing/2014/main" id="{C495B55A-4C8C-4F8F-9834-C787909ABC7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5" name="Rectangle 4">
              <a:extLst>
                <a:ext uri="{FF2B5EF4-FFF2-40B4-BE49-F238E27FC236}">
                  <a16:creationId xmlns:a16="http://schemas.microsoft.com/office/drawing/2014/main" id="{3B161275-1203-57C9-231D-6BF387D05932}"/>
                </a:ext>
              </a:extLst>
            </p:cNvPr>
            <p:cNvSpPr/>
            <p:nvPr/>
          </p:nvSpPr>
          <p:spPr>
            <a:xfrm>
              <a:off x="2044197" y="1164546"/>
              <a:ext cx="763302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002060"/>
                  </a:solidFill>
                  <a:latin typeface="Calibri" panose="020F0502020204030204"/>
                </a:rPr>
                <a:t>Đáp</a:t>
              </a:r>
              <a:r>
                <a:rPr lang="en-US" sz="4800" dirty="0">
                  <a:solidFill>
                    <a:srgbClr val="002060"/>
                  </a:solidFill>
                  <a:latin typeface="Calibri" panose="020F0502020204030204"/>
                </a:rPr>
                <a:t> </a:t>
              </a:r>
              <a:r>
                <a:rPr lang="en-US" sz="4800" dirty="0" err="1">
                  <a:solidFill>
                    <a:srgbClr val="002060"/>
                  </a:solidFill>
                  <a:latin typeface="Calibri" panose="020F0502020204030204"/>
                </a:rPr>
                <a:t>án</a:t>
              </a:r>
              <a:r>
                <a:rPr lang="en-US" sz="4800" dirty="0">
                  <a:solidFill>
                    <a:srgbClr val="002060"/>
                  </a:solidFill>
                  <a:latin typeface="Calibri" panose="020F0502020204030204"/>
                </a:rPr>
                <a:t>: </a:t>
              </a:r>
              <a:r>
                <a:rPr lang="en-US" sz="4800" dirty="0" err="1">
                  <a:solidFill>
                    <a:srgbClr val="002060"/>
                  </a:solidFill>
                  <a:latin typeface="Calibri" panose="020F0502020204030204"/>
                </a:rPr>
                <a:t>Ăn</a:t>
              </a:r>
              <a:r>
                <a:rPr lang="en-US" sz="4800" dirty="0">
                  <a:solidFill>
                    <a:srgbClr val="002060"/>
                  </a:solidFill>
                  <a:latin typeface="Calibri" panose="020F0502020204030204"/>
                </a:rPr>
                <a:t> </a:t>
              </a:r>
              <a:r>
                <a:rPr lang="en-US" sz="4800" dirty="0" err="1">
                  <a:solidFill>
                    <a:srgbClr val="002060"/>
                  </a:solidFill>
                  <a:latin typeface="Calibri" panose="020F0502020204030204"/>
                </a:rPr>
                <a:t>quả</a:t>
              </a:r>
              <a:r>
                <a:rPr lang="en-US" sz="4800" dirty="0">
                  <a:solidFill>
                    <a:srgbClr val="002060"/>
                  </a:solidFill>
                  <a:latin typeface="Calibri" panose="020F0502020204030204"/>
                </a:rPr>
                <a:t> </a:t>
              </a:r>
              <a:r>
                <a:rPr lang="en-US" sz="4800" dirty="0" err="1">
                  <a:solidFill>
                    <a:srgbClr val="002060"/>
                  </a:solidFill>
                  <a:latin typeface="Calibri" panose="020F0502020204030204"/>
                </a:rPr>
                <a:t>nhớ</a:t>
              </a:r>
              <a:r>
                <a:rPr lang="en-US" sz="4800" dirty="0">
                  <a:solidFill>
                    <a:srgbClr val="002060"/>
                  </a:solidFill>
                  <a:latin typeface="Calibri" panose="020F0502020204030204"/>
                </a:rPr>
                <a:t> </a:t>
              </a:r>
              <a:r>
                <a:rPr lang="en-US" sz="4800" dirty="0" err="1">
                  <a:solidFill>
                    <a:srgbClr val="002060"/>
                  </a:solidFill>
                  <a:latin typeface="Calibri" panose="020F0502020204030204"/>
                </a:rPr>
                <a:t>kẻ</a:t>
              </a:r>
              <a:r>
                <a:rPr lang="en-US" sz="4800" dirty="0">
                  <a:solidFill>
                    <a:srgbClr val="002060"/>
                  </a:solidFill>
                  <a:latin typeface="Calibri" panose="020F0502020204030204"/>
                </a:rPr>
                <a:t> </a:t>
              </a:r>
              <a:r>
                <a:rPr lang="en-US" sz="4800" dirty="0" err="1">
                  <a:solidFill>
                    <a:srgbClr val="002060"/>
                  </a:solidFill>
                  <a:latin typeface="Calibri" panose="020F0502020204030204"/>
                </a:rPr>
                <a:t>trồng</a:t>
              </a:r>
              <a:r>
                <a:rPr lang="en-US" sz="4800" dirty="0">
                  <a:solidFill>
                    <a:srgbClr val="002060"/>
                  </a:solidFill>
                  <a:latin typeface="Calibri" panose="020F0502020204030204"/>
                </a:rPr>
                <a:t> </a:t>
              </a:r>
              <a:r>
                <a:rPr lang="en-US" sz="4800" dirty="0" err="1">
                  <a:solidFill>
                    <a:srgbClr val="002060"/>
                  </a:solidFill>
                  <a:latin typeface="Calibri" panose="020F0502020204030204"/>
                </a:rPr>
                <a:t>cây</a:t>
              </a:r>
              <a:endPar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3">
            <a:alphaModFix/>
          </a:blip>
          <a:srcRect t="27083" b="45000"/>
          <a:stretch/>
        </p:blipFill>
        <p:spPr>
          <a:xfrm>
            <a:off x="-15760" y="-1"/>
            <a:ext cx="12192000" cy="6858001"/>
          </a:xfrm>
          <a:prstGeom prst="rect">
            <a:avLst/>
          </a:prstGeom>
          <a:noFill/>
          <a:ln>
            <a:noFill/>
          </a:ln>
        </p:spPr>
      </p:pic>
      <p:pic>
        <p:nvPicPr>
          <p:cNvPr id="1265" name="Google Shape;1265;p29"/>
          <p:cNvPicPr preferRelativeResize="0"/>
          <p:nvPr/>
        </p:nvPicPr>
        <p:blipFill rotWithShape="1">
          <a:blip r:embed="rId4">
            <a:alphaModFix/>
          </a:blip>
          <a:srcRect/>
          <a:stretch/>
        </p:blipFill>
        <p:spPr>
          <a:xfrm>
            <a:off x="9643857" y="462"/>
            <a:ext cx="2548349" cy="2542252"/>
          </a:xfrm>
          <a:prstGeom prst="rect">
            <a:avLst/>
          </a:prstGeom>
          <a:noFill/>
          <a:ln>
            <a:noFill/>
          </a:ln>
        </p:spPr>
      </p:pic>
      <p:grpSp>
        <p:nvGrpSpPr>
          <p:cNvPr id="1267" name="Google Shape;1267;p29"/>
          <p:cNvGrpSpPr/>
          <p:nvPr/>
        </p:nvGrpSpPr>
        <p:grpSpPr>
          <a:xfrm>
            <a:off x="2012373" y="350464"/>
            <a:ext cx="9701349" cy="5188993"/>
            <a:chOff x="4312920" y="2438400"/>
            <a:chExt cx="6823393" cy="3368040"/>
          </a:xfrm>
        </p:grpSpPr>
        <p:sp>
          <p:nvSpPr>
            <p:cNvPr id="1268" name="Google Shape;1268;p29"/>
            <p:cNvSpPr/>
            <p:nvPr/>
          </p:nvSpPr>
          <p:spPr>
            <a:xfrm>
              <a:off x="4312920" y="2438400"/>
              <a:ext cx="6823393" cy="3368040"/>
            </a:xfrm>
            <a:prstGeom prst="round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9" name="Google Shape;1269;p29"/>
            <p:cNvSpPr/>
            <p:nvPr/>
          </p:nvSpPr>
          <p:spPr>
            <a:xfrm>
              <a:off x="4508976" y="2535174"/>
              <a:ext cx="6431280" cy="3174492"/>
            </a:xfrm>
            <a:prstGeom prst="roundRect">
              <a:avLst/>
            </a:prstGeom>
            <a:noFill/>
            <a:ln w="38100" cap="flat" cmpd="sng">
              <a:solidFill>
                <a:srgbClr val="FF6699"/>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pic>
        <p:nvPicPr>
          <p:cNvPr id="11" name="Picture 10">
            <a:extLst>
              <a:ext uri="{FF2B5EF4-FFF2-40B4-BE49-F238E27FC236}">
                <a16:creationId xmlns:a16="http://schemas.microsoft.com/office/drawing/2014/main" id="{37417853-F9EB-4A80-8488-152AA7395BBF}"/>
              </a:ext>
            </a:extLst>
          </p:cNvPr>
          <p:cNvPicPr>
            <a:picLocks noChangeAspect="1"/>
          </p:cNvPicPr>
          <p:nvPr/>
        </p:nvPicPr>
        <p:blipFill>
          <a:blip r:embed="rId5"/>
          <a:stretch>
            <a:fillRect/>
          </a:stretch>
        </p:blipFill>
        <p:spPr>
          <a:xfrm>
            <a:off x="15760" y="3094951"/>
            <a:ext cx="2372404" cy="3580820"/>
          </a:xfrm>
          <a:prstGeom prst="rect">
            <a:avLst/>
          </a:prstGeom>
        </p:spPr>
      </p:pic>
      <p:sp>
        <p:nvSpPr>
          <p:cNvPr id="15" name="Google Shape;1270;p29">
            <a:extLst>
              <a:ext uri="{FF2B5EF4-FFF2-40B4-BE49-F238E27FC236}">
                <a16:creationId xmlns:a16="http://schemas.microsoft.com/office/drawing/2014/main" id="{54BD421B-25D3-4D89-8966-64B24B6C8294}"/>
              </a:ext>
            </a:extLst>
          </p:cNvPr>
          <p:cNvSpPr txBox="1"/>
          <p:nvPr/>
        </p:nvSpPr>
        <p:spPr>
          <a:xfrm>
            <a:off x="3012103" y="762462"/>
            <a:ext cx="7913072" cy="135545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4000"/>
              </a:lnSpc>
              <a:spcBef>
                <a:spcPts val="0"/>
              </a:spcBef>
              <a:spcAft>
                <a:spcPts val="0"/>
              </a:spcAft>
              <a:buClr>
                <a:srgbClr val="000000"/>
              </a:buClr>
              <a:buSzPts val="3200"/>
              <a:buFontTx/>
              <a:buNone/>
              <a:tabLst/>
              <a:defRPr/>
            </a:pPr>
            <a:r>
              <a:rPr kumimoji="0" lang="en-US" sz="3600" b="0" i="0" u="none" strike="noStrike" kern="0" cap="none" spc="0" normalizeH="0" baseline="0" noProof="0" dirty="0">
                <a:ln>
                  <a:noFill/>
                </a:ln>
                <a:solidFill>
                  <a:srgbClr val="000000"/>
                </a:solidFill>
                <a:effectLst/>
                <a:uLnTx/>
                <a:uFillTx/>
                <a:latin typeface="Arial"/>
                <a:ea typeface="Arial"/>
                <a:cs typeface="Arial"/>
                <a:sym typeface="Arial"/>
              </a:rPr>
              <a:t>Theo</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em</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ý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nghĩa</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của</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câu</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tục</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ngữ</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này</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là</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gì</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a:t>
            </a:r>
            <a:endParaRPr kumimoji="0" lang="en-US" sz="3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Google Shape;1270;p29">
            <a:extLst>
              <a:ext uri="{FF2B5EF4-FFF2-40B4-BE49-F238E27FC236}">
                <a16:creationId xmlns:a16="http://schemas.microsoft.com/office/drawing/2014/main" id="{F907B245-724C-7815-3446-0BFAE146D8D2}"/>
              </a:ext>
            </a:extLst>
          </p:cNvPr>
          <p:cNvSpPr txBox="1"/>
          <p:nvPr/>
        </p:nvSpPr>
        <p:spPr>
          <a:xfrm>
            <a:off x="3097827" y="2438862"/>
            <a:ext cx="8074997" cy="2548414"/>
          </a:xfrm>
          <a:prstGeom prst="rect">
            <a:avLst/>
          </a:prstGeom>
          <a:noFill/>
          <a:ln>
            <a:noFill/>
          </a:ln>
        </p:spPr>
        <p:txBody>
          <a:bodyPr spcFirstLastPara="1" wrap="square" lIns="91425" tIns="45700" rIns="91425" bIns="45700" anchor="t" anchorCtr="0">
            <a:spAutoFit/>
          </a:bodyPr>
          <a:lstStyle/>
          <a:p>
            <a:pPr lvl="0" algn="just">
              <a:lnSpc>
                <a:spcPct val="114000"/>
              </a:lnSpc>
              <a:buClr>
                <a:srgbClr val="000000"/>
              </a:buClr>
              <a:buSzPts val="3200"/>
            </a:pPr>
            <a:r>
              <a:rPr lang="en-US" sz="2800" b="1" kern="0" dirty="0">
                <a:solidFill>
                  <a:srgbClr val="FF0000"/>
                </a:solidFill>
                <a:latin typeface="Arial"/>
                <a:ea typeface="Arial"/>
                <a:cs typeface="Arial"/>
                <a:sym typeface="Arial"/>
              </a:rPr>
              <a:t>=&gt; </a:t>
            </a:r>
            <a:r>
              <a:rPr lang="vi-VN" sz="2800" b="1" kern="0" dirty="0">
                <a:solidFill>
                  <a:srgbClr val="FF0000"/>
                </a:solidFill>
                <a:latin typeface="Arial"/>
                <a:ea typeface="Arial"/>
                <a:cs typeface="Arial"/>
                <a:sym typeface="Arial"/>
              </a:rPr>
              <a:t>Câu tục ngữ </a:t>
            </a:r>
            <a:r>
              <a:rPr lang="en-US" sz="2800" b="1" kern="0" dirty="0" err="1">
                <a:solidFill>
                  <a:srgbClr val="FF0000"/>
                </a:solidFill>
                <a:latin typeface="Arial"/>
                <a:ea typeface="Arial"/>
                <a:cs typeface="Arial"/>
                <a:sym typeface="Arial"/>
              </a:rPr>
              <a:t>muốn</a:t>
            </a:r>
            <a:r>
              <a:rPr lang="en-US" sz="2800" b="1" kern="0" dirty="0">
                <a:solidFill>
                  <a:srgbClr val="FF0000"/>
                </a:solidFill>
                <a:latin typeface="Arial"/>
                <a:ea typeface="Arial"/>
                <a:cs typeface="Arial"/>
                <a:sym typeface="Arial"/>
              </a:rPr>
              <a:t> </a:t>
            </a:r>
            <a:r>
              <a:rPr lang="vi-VN" sz="2800" b="1" kern="0" dirty="0">
                <a:solidFill>
                  <a:srgbClr val="FF0000"/>
                </a:solidFill>
                <a:latin typeface="Arial"/>
                <a:ea typeface="Arial"/>
                <a:cs typeface="Arial"/>
                <a:sym typeface="Arial"/>
              </a:rPr>
              <a:t>nói rằng khi được hưởng thụ những hoa thơm, trái ngọt cần nhớ tới người đã vun trồng, chăm sóc. Từ đó, "Ăn quả nhớ kẻ trồng cây" là lời nhắc nhở con người phải có lòng biết ơn.</a:t>
            </a:r>
            <a:endParaRPr kumimoji="0" lang="en-US" sz="2800" b="1" i="0" u="none" strike="noStrike" kern="0" cap="none" spc="0" normalizeH="0" baseline="0" noProof="0" dirty="0">
              <a:ln>
                <a:noFill/>
              </a:ln>
              <a:solidFill>
                <a:srgbClr val="FF0000"/>
              </a:solidFill>
              <a:effectLst/>
              <a:uLnTx/>
              <a:uFillTx/>
              <a:latin typeface="Arial"/>
              <a:ea typeface="Arial"/>
              <a:cs typeface="Arial"/>
              <a:sym typeface="Arial"/>
            </a:endParaRPr>
          </a:p>
        </p:txBody>
      </p:sp>
    </p:spTree>
    <p:extLst>
      <p:ext uri="{BB962C8B-B14F-4D97-AF65-F5344CB8AC3E}">
        <p14:creationId xmlns:p14="http://schemas.microsoft.com/office/powerpoint/2010/main" val="397065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4" name="Google Shape;1264;p37"/>
          <p:cNvSpPr/>
          <p:nvPr/>
        </p:nvSpPr>
        <p:spPr>
          <a:xfrm>
            <a:off x="3183657" y="6603199"/>
            <a:ext cx="385563" cy="82708"/>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5" name="Google Shape;1265;p37"/>
          <p:cNvSpPr/>
          <p:nvPr/>
        </p:nvSpPr>
        <p:spPr>
          <a:xfrm>
            <a:off x="6038690" y="17818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6" name="Google Shape;1266;p37"/>
          <p:cNvSpPr/>
          <p:nvPr/>
        </p:nvSpPr>
        <p:spPr>
          <a:xfrm>
            <a:off x="7419798" y="8704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7"/>
          <p:cNvSpPr/>
          <p:nvPr/>
        </p:nvSpPr>
        <p:spPr>
          <a:xfrm>
            <a:off x="4306558" y="178796"/>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66" name="Picture 65">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7725" y="1178625"/>
            <a:ext cx="7333612" cy="2185143"/>
          </a:xfrm>
          <a:prstGeom prst="rect">
            <a:avLst/>
          </a:prstGeom>
        </p:spPr>
      </p:pic>
      <p:pic>
        <p:nvPicPr>
          <p:cNvPr id="1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3140" y="1216725"/>
            <a:ext cx="2542544" cy="4908215"/>
          </a:xfrm>
          <a:prstGeom prst="rect">
            <a:avLst/>
          </a:prstGeom>
        </p:spPr>
      </p:pic>
      <p:pic>
        <p:nvPicPr>
          <p:cNvPr id="2" name="Picture 1">
            <a:extLst>
              <a:ext uri="{FF2B5EF4-FFF2-40B4-BE49-F238E27FC236}">
                <a16:creationId xmlns:a16="http://schemas.microsoft.com/office/drawing/2014/main" id="{202102CE-358E-3DEA-D611-3F3D5F8247BA}"/>
              </a:ext>
            </a:extLst>
          </p:cNvPr>
          <p:cNvPicPr>
            <a:picLocks noChangeAspect="1"/>
          </p:cNvPicPr>
          <p:nvPr/>
        </p:nvPicPr>
        <p:blipFill>
          <a:blip r:embed="rId5"/>
          <a:stretch>
            <a:fillRect/>
          </a:stretch>
        </p:blipFill>
        <p:spPr>
          <a:xfrm>
            <a:off x="537245" y="1532298"/>
            <a:ext cx="7974259" cy="1926503"/>
          </a:xfrm>
          <a:prstGeom prst="rect">
            <a:avLst/>
          </a:prstGeom>
        </p:spPr>
      </p:pic>
    </p:spTree>
    <p:extLst>
      <p:ext uri="{BB962C8B-B14F-4D97-AF65-F5344CB8AC3E}">
        <p14:creationId xmlns:p14="http://schemas.microsoft.com/office/powerpoint/2010/main" val="42119609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931593" y="2771345"/>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134" name="TextBox 133">
            <a:extLst>
              <a:ext uri="{FF2B5EF4-FFF2-40B4-BE49-F238E27FC236}">
                <a16:creationId xmlns:a16="http://schemas.microsoft.com/office/drawing/2014/main" id="{E09AFF50-D79B-64F1-938B-73F4EE04492E}"/>
              </a:ext>
            </a:extLst>
          </p:cNvPr>
          <p:cNvSpPr txBox="1"/>
          <p:nvPr/>
        </p:nvSpPr>
        <p:spPr>
          <a:xfrm>
            <a:off x="4972051" y="2466975"/>
            <a:ext cx="5981700" cy="1938992"/>
          </a:xfrm>
          <a:prstGeom prst="rect">
            <a:avLst/>
          </a:prstGeom>
          <a:noFill/>
        </p:spPr>
        <p:txBody>
          <a:bodyPr wrap="square" rtlCol="0">
            <a:spAutoFit/>
          </a:bodyPr>
          <a:lstStyle/>
          <a:p>
            <a:pPr algn="ctr"/>
            <a:r>
              <a:rPr lang="en-US" sz="4000" b="1" dirty="0">
                <a:solidFill>
                  <a:srgbClr val="FFFF00"/>
                </a:solidFill>
                <a:latin typeface="Calibri" panose="020F0502020204030204" pitchFamily="34" charset="0"/>
                <a:cs typeface="Calibri" panose="020F0502020204030204" pitchFamily="34" charset="0"/>
              </a:rPr>
              <a:t>HĐ1: Chia </a:t>
            </a:r>
            <a:r>
              <a:rPr lang="en-US" sz="4000" b="1" dirty="0" err="1">
                <a:solidFill>
                  <a:srgbClr val="FFFF00"/>
                </a:solidFill>
                <a:latin typeface="Calibri" panose="020F0502020204030204" pitchFamily="34" charset="0"/>
                <a:cs typeface="Calibri" panose="020F0502020204030204" pitchFamily="34" charset="0"/>
              </a:rPr>
              <a:t>sẻ</a:t>
            </a:r>
            <a:r>
              <a:rPr lang="en-US" sz="4000" b="1" dirty="0">
                <a:solidFill>
                  <a:srgbClr val="FFFF00"/>
                </a:solidFill>
                <a:latin typeface="Calibri" panose="020F0502020204030204" pitchFamily="34" charset="0"/>
                <a:cs typeface="Calibri" panose="020F0502020204030204" pitchFamily="34" charset="0"/>
              </a:rPr>
              <a:t> </a:t>
            </a:r>
            <a:r>
              <a:rPr lang="en-US" sz="4000" b="1" dirty="0" err="1">
                <a:solidFill>
                  <a:srgbClr val="FFFF00"/>
                </a:solidFill>
                <a:latin typeface="Calibri" panose="020F0502020204030204" pitchFamily="34" charset="0"/>
                <a:cs typeface="Calibri" panose="020F0502020204030204" pitchFamily="34" charset="0"/>
              </a:rPr>
              <a:t>về</a:t>
            </a:r>
            <a:r>
              <a:rPr lang="en-US" sz="4000" b="1" dirty="0">
                <a:solidFill>
                  <a:srgbClr val="FFFF00"/>
                </a:solidFill>
                <a:latin typeface="Calibri" panose="020F0502020204030204" pitchFamily="34" charset="0"/>
                <a:cs typeface="Calibri" panose="020F0502020204030204" pitchFamily="34" charset="0"/>
              </a:rPr>
              <a:t> </a:t>
            </a:r>
            <a:r>
              <a:rPr lang="en-US" sz="4000" b="1" dirty="0" err="1">
                <a:solidFill>
                  <a:srgbClr val="FFFF00"/>
                </a:solidFill>
                <a:latin typeface="Calibri" panose="020F0502020204030204" pitchFamily="34" charset="0"/>
                <a:cs typeface="Calibri" panose="020F0502020204030204" pitchFamily="34" charset="0"/>
              </a:rPr>
              <a:t>những</a:t>
            </a:r>
            <a:r>
              <a:rPr lang="en-US" sz="4000" b="1" dirty="0">
                <a:solidFill>
                  <a:srgbClr val="FFFF00"/>
                </a:solidFill>
                <a:latin typeface="Calibri" panose="020F0502020204030204" pitchFamily="34" charset="0"/>
                <a:cs typeface="Calibri" panose="020F0502020204030204" pitchFamily="34" charset="0"/>
              </a:rPr>
              <a:t> </a:t>
            </a:r>
            <a:r>
              <a:rPr lang="nl-NL" sz="40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hoạt động đền ơn đáp nghĩa ở địa phương</a:t>
            </a:r>
            <a:endParaRPr lang="en-US" sz="40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0778754"/>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barn(inVertical)">
                                      <p:cBhvr>
                                        <p:cTn id="1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1812" y="1457324"/>
            <a:ext cx="11377748" cy="5255239"/>
            <a:chOff x="341812" y="1028044"/>
            <a:chExt cx="11377748" cy="5684520"/>
          </a:xfrm>
        </p:grpSpPr>
        <p:sp>
          <p:nvSpPr>
            <p:cNvPr id="3" name="矩形 2"/>
            <p:cNvSpPr/>
            <p:nvPr/>
          </p:nvSpPr>
          <p:spPr>
            <a:xfrm>
              <a:off x="341812" y="1028044"/>
              <a:ext cx="11377748" cy="568452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mn-lt"/>
              </a:endParaRPr>
            </a:p>
          </p:txBody>
        </p:sp>
        <p:sp>
          <p:nvSpPr>
            <p:cNvPr id="8" name="TextBox 7"/>
            <p:cNvSpPr txBox="1"/>
            <p:nvPr/>
          </p:nvSpPr>
          <p:spPr>
            <a:xfrm>
              <a:off x="692784" y="1393483"/>
              <a:ext cx="10870565" cy="4447780"/>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Hoạt động đó là gì?</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Hoạt động đó diễn ra khi nào?</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Những ai tham gia hoạt động đó?</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r>
                <a:rPr kumimoji="0" lang="en-US"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Theo em tại sao hoạt động đó lại được tổ chức</a:t>
              </a:r>
              <a:r>
                <a:rPr lang="en-US" sz="3300" b="1" dirty="0">
                  <a:solidFill>
                    <a:prstClr val="black"/>
                  </a:solidFill>
                  <a:latin typeface="Calibri" panose="020F0502020204030204" pitchFamily="34" charset="0"/>
                  <a:cs typeface="Calibri" panose="020F0502020204030204" pitchFamily="34" charset="0"/>
                </a:rPr>
                <a:t>? </a:t>
              </a: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Nêu ý nghĩa của nó?</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Nêu cảm xúc khi tham gia hoạt động đó?</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Qua hoạt động đó, em học được thêm điều gì, kĩ năng gì?</a:t>
              </a:r>
            </a:p>
          </p:txBody>
        </p:sp>
      </p:grpSp>
      <p:pic>
        <p:nvPicPr>
          <p:cNvPr id="7" name="图片 24">
            <a:extLst>
              <a:ext uri="{FF2B5EF4-FFF2-40B4-BE49-F238E27FC236}">
                <a16:creationId xmlns:a16="http://schemas.microsoft.com/office/drawing/2014/main" id="{E863F5F1-296C-4B52-97A8-D0C05A6BC8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72749" y="4543706"/>
            <a:ext cx="2219044" cy="2219044"/>
          </a:xfrm>
          <a:prstGeom prst="rect">
            <a:avLst/>
          </a:prstGeom>
        </p:spPr>
      </p:pic>
      <p:sp>
        <p:nvSpPr>
          <p:cNvPr id="4" name="TextBox 3">
            <a:extLst>
              <a:ext uri="{FF2B5EF4-FFF2-40B4-BE49-F238E27FC236}">
                <a16:creationId xmlns:a16="http://schemas.microsoft.com/office/drawing/2014/main" id="{8A4FE134-4B4B-9BD0-0E24-FA34362417DC}"/>
              </a:ext>
            </a:extLst>
          </p:cNvPr>
          <p:cNvSpPr txBox="1"/>
          <p:nvPr/>
        </p:nvSpPr>
        <p:spPr>
          <a:xfrm>
            <a:off x="1219200" y="0"/>
            <a:ext cx="9363075" cy="1200329"/>
          </a:xfrm>
          <a:prstGeom prst="rect">
            <a:avLst/>
          </a:prstGeom>
          <a:noFill/>
        </p:spPr>
        <p:txBody>
          <a:bodyPr wrap="square" rtlCol="0">
            <a:spAutoFit/>
          </a:bodyPr>
          <a:lstStyle/>
          <a:p>
            <a:pPr algn="ctr"/>
            <a:r>
              <a:rPr lang="en-US" sz="3600" b="1" dirty="0" err="1">
                <a:solidFill>
                  <a:srgbClr val="FF0000"/>
                </a:solidFill>
                <a:latin typeface="Calibri" panose="020F0502020204030204" pitchFamily="34" charset="0"/>
                <a:cs typeface="Calibri" panose="020F0502020204030204" pitchFamily="34" charset="0"/>
              </a:rPr>
              <a:t>Kể</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về</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hoạt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động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đền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đáp</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nghĩa</a:t>
            </a:r>
            <a:r>
              <a:rPr lang="en-US" sz="3600" b="1" dirty="0">
                <a:solidFill>
                  <a:srgbClr val="FF0000"/>
                </a:solidFill>
                <a:latin typeface="Calibri" panose="020F0502020204030204" pitchFamily="34" charset="0"/>
                <a:cs typeface="Calibri" panose="020F0502020204030204" pitchFamily="34" charset="0"/>
              </a:rPr>
              <a:t> ở </a:t>
            </a:r>
            <a:r>
              <a:rPr lang="en-US" sz="3600" b="1" dirty="0" err="1">
                <a:solidFill>
                  <a:srgbClr val="FF0000"/>
                </a:solidFill>
                <a:latin typeface="Calibri" panose="020F0502020204030204" pitchFamily="34" charset="0"/>
                <a:cs typeface="Calibri" panose="020F0502020204030204" pitchFamily="34" charset="0"/>
              </a:rPr>
              <a:t>địa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phương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mà</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mình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biết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hoặc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từng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tham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gia</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9199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3">
            <a:alphaModFix/>
          </a:blip>
          <a:srcRect t="27083" b="45000"/>
          <a:stretch/>
        </p:blipFill>
        <p:spPr>
          <a:xfrm>
            <a:off x="-15760" y="-1"/>
            <a:ext cx="12192000" cy="6858001"/>
          </a:xfrm>
          <a:prstGeom prst="rect">
            <a:avLst/>
          </a:prstGeom>
          <a:noFill/>
          <a:ln>
            <a:noFill/>
          </a:ln>
        </p:spPr>
      </p:pic>
      <p:grpSp>
        <p:nvGrpSpPr>
          <p:cNvPr id="8" name="Group 7">
            <a:extLst>
              <a:ext uri="{FF2B5EF4-FFF2-40B4-BE49-F238E27FC236}">
                <a16:creationId xmlns:a16="http://schemas.microsoft.com/office/drawing/2014/main" id="{EC0EC78E-1418-7C62-7A5C-AC5D00B30641}"/>
              </a:ext>
            </a:extLst>
          </p:cNvPr>
          <p:cNvGrpSpPr/>
          <p:nvPr/>
        </p:nvGrpSpPr>
        <p:grpSpPr>
          <a:xfrm>
            <a:off x="1128354" y="800100"/>
            <a:ext cx="10206396" cy="5418877"/>
            <a:chOff x="4144021" y="1484380"/>
            <a:chExt cx="7574794" cy="4840220"/>
          </a:xfrm>
        </p:grpSpPr>
        <p:grpSp>
          <p:nvGrpSpPr>
            <p:cNvPr id="9" name="Group 8">
              <a:extLst>
                <a:ext uri="{FF2B5EF4-FFF2-40B4-BE49-F238E27FC236}">
                  <a16:creationId xmlns:a16="http://schemas.microsoft.com/office/drawing/2014/main" id="{858E9D63-04B4-D08C-6846-13F48F641F10}"/>
                </a:ext>
              </a:extLst>
            </p:cNvPr>
            <p:cNvGrpSpPr/>
            <p:nvPr/>
          </p:nvGrpSpPr>
          <p:grpSpPr>
            <a:xfrm>
              <a:off x="4144021" y="1484380"/>
              <a:ext cx="7574794" cy="4840220"/>
              <a:chOff x="4436414" y="1551563"/>
              <a:chExt cx="7327378" cy="4327762"/>
            </a:xfrm>
          </p:grpSpPr>
          <p:sp>
            <p:nvSpPr>
              <p:cNvPr id="12" name="Rectangle: Diagonal Corners Rounded 11">
                <a:extLst>
                  <a:ext uri="{FF2B5EF4-FFF2-40B4-BE49-F238E27FC236}">
                    <a16:creationId xmlns:a16="http://schemas.microsoft.com/office/drawing/2014/main" id="{AB668FBB-645D-2829-DF03-76D22DEAF358}"/>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Diagonal Corners Rounded 30">
                <a:extLst>
                  <a:ext uri="{FF2B5EF4-FFF2-40B4-BE49-F238E27FC236}">
                    <a16:creationId xmlns:a16="http://schemas.microsoft.com/office/drawing/2014/main" id="{B1440706-53C3-EE52-FD2C-2F66E7A96FE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557C672E-E867-33FA-0835-B3169EC1B2BD}"/>
                </a:ext>
              </a:extLst>
            </p:cNvPr>
            <p:cNvSpPr txBox="1"/>
            <p:nvPr/>
          </p:nvSpPr>
          <p:spPr>
            <a:xfrm>
              <a:off x="4536675" y="1616156"/>
              <a:ext cx="6767991" cy="4065354"/>
            </a:xfrm>
            <a:prstGeom prst="rect">
              <a:avLst/>
            </a:prstGeom>
            <a:noFill/>
          </p:spPr>
          <p:txBody>
            <a:bodyPr wrap="square" rtlCol="0">
              <a:spAutoFit/>
            </a:bodyPr>
            <a:lstStyle/>
            <a:p>
              <a:pPr algn="ctr">
                <a:lnSpc>
                  <a:spcPct val="114000"/>
                </a:lnSpc>
              </a:pPr>
              <a:r>
                <a:rPr lang="en-US" sz="3200" b="1" dirty="0" err="1">
                  <a:solidFill>
                    <a:srgbClr val="FF0000"/>
                  </a:solidFill>
                  <a:latin typeface="Calibri" panose="020F0502020204030204" pitchFamily="34" charset="0"/>
                  <a:cs typeface="Calibri" panose="020F0502020204030204" pitchFamily="34" charset="0"/>
                </a:rPr>
                <a:t>Ví</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dụ</a:t>
              </a:r>
              <a:r>
                <a:rPr lang="en-US" sz="3200" b="1" dirty="0">
                  <a:solidFill>
                    <a:srgbClr val="FF0000"/>
                  </a:solidFill>
                  <a:latin typeface="Calibri" panose="020F0502020204030204" pitchFamily="34" charset="0"/>
                  <a:cs typeface="Calibri" panose="020F0502020204030204" pitchFamily="34" charset="0"/>
                </a:rPr>
                <a:t>:</a:t>
              </a:r>
            </a:p>
            <a:p>
              <a:pPr marL="457200" indent="-457200">
                <a:lnSpc>
                  <a:spcPct val="114000"/>
                </a:lnSpc>
                <a:buFont typeface="Arial" panose="020B0604020202020204" pitchFamily="34" charset="0"/>
                <a:buChar char="•"/>
              </a:pPr>
              <a:r>
                <a:rPr lang="vi-VN" sz="3200" b="1" dirty="0">
                  <a:latin typeface="Calibri" panose="020F0502020204030204" pitchFamily="34" charset="0"/>
                  <a:cs typeface="Calibri" panose="020F0502020204030204" pitchFamily="34" charset="0"/>
                </a:rPr>
                <a:t>Mỗi tháng lớp ra quét dọn nghĩa trang liệt sĩ 1 lần: bạn quét rác, bạn hót rác, bạn nhổ cỏ, bạn lau các bia mộ, bạn hương, bạn dâng hoa. Ai rất vui, thương các liệt sĩ, biết ơn họ,...</a:t>
              </a:r>
            </a:p>
            <a:p>
              <a:pPr marL="457200" indent="-457200">
                <a:lnSpc>
                  <a:spcPct val="114000"/>
                </a:lnSpc>
                <a:buFont typeface="Arial" panose="020B0604020202020204" pitchFamily="34" charset="0"/>
                <a:buChar char="•"/>
              </a:pPr>
              <a:r>
                <a:rPr lang="vi-VN" sz="3200" b="1" dirty="0">
                  <a:latin typeface="Calibri" panose="020F0502020204030204" pitchFamily="34" charset="0"/>
                  <a:cs typeface="Calibri" panose="020F0502020204030204" pitchFamily="34" charset="0"/>
                </a:rPr>
                <a:t>Thỉnh thoảng trường em tổ chức đến thăm bà mẹ liệt sĩ, các cô chú thương binh sau đó quét dọn nhà cửa, nấu cơm giúp mẹ liệt sĩ....</a:t>
              </a:r>
            </a:p>
          </p:txBody>
        </p:sp>
      </p:grpSp>
    </p:spTree>
    <p:extLst>
      <p:ext uri="{BB962C8B-B14F-4D97-AF65-F5344CB8AC3E}">
        <p14:creationId xmlns:p14="http://schemas.microsoft.com/office/powerpoint/2010/main" val="3258224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1010</Words>
  <Application>Microsoft Office PowerPoint</Application>
  <PresentationFormat>Widescreen</PresentationFormat>
  <Paragraphs>86</Paragraphs>
  <Slides>37</Slides>
  <Notes>16</Notes>
  <HiddenSlides>0</HiddenSlides>
  <MMClips>1</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37</vt:i4>
      </vt:variant>
    </vt:vector>
  </HeadingPairs>
  <TitlesOfParts>
    <vt:vector size="62" baseType="lpstr">
      <vt:lpstr>Chau Philomene One</vt:lpstr>
      <vt:lpstr>等线</vt:lpstr>
      <vt:lpstr>字魂59号-创粗黑</vt:lpstr>
      <vt:lpstr>字魂70号-灵悦黑体</vt:lpstr>
      <vt:lpstr>Arial</vt:lpstr>
      <vt:lpstr>Bebas Neue</vt:lpstr>
      <vt:lpstr>Calibri</vt:lpstr>
      <vt:lpstr>Calibri Light</vt:lpstr>
      <vt:lpstr>Cambria</vt:lpstr>
      <vt:lpstr>Didact Gothic</vt:lpstr>
      <vt:lpstr>Georgia</vt:lpstr>
      <vt:lpstr>Roboto</vt:lpstr>
      <vt:lpstr>Tahoma</vt:lpstr>
      <vt:lpstr>Times New Roman</vt:lpstr>
      <vt:lpstr>Ubuntu</vt:lpstr>
      <vt:lpstr>Wingdings</vt:lpstr>
      <vt:lpstr>千图网海量PPT模板www.58pic.com​​</vt:lpstr>
      <vt:lpstr>4_Office 主题​​</vt:lpstr>
      <vt:lpstr>Eco-Friendly School Center by Slidesgo</vt:lpstr>
      <vt:lpstr>5_Office 主题​​</vt:lpstr>
      <vt:lpstr>1_Simple Light</vt:lpstr>
      <vt:lpstr>Chủ đề Office</vt:lpstr>
      <vt:lpstr>5_Office Theme</vt:lpstr>
      <vt:lpstr>Find a Rainbow Day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2023-11-08T10:47:26Z</dcterms:created>
  <dcterms:modified xsi:type="dcterms:W3CDTF">2023-11-08T11:52:47Z</dcterms:modified>
</cp:coreProperties>
</file>