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260" r:id="rId3"/>
    <p:sldId id="262" r:id="rId4"/>
    <p:sldId id="372" r:id="rId5"/>
    <p:sldId id="338" r:id="rId6"/>
    <p:sldId id="345" r:id="rId7"/>
    <p:sldId id="362" r:id="rId8"/>
    <p:sldId id="371" r:id="rId9"/>
    <p:sldId id="377" r:id="rId10"/>
    <p:sldId id="357" r:id="rId11"/>
    <p:sldId id="378" r:id="rId12"/>
    <p:sldId id="379" r:id="rId13"/>
    <p:sldId id="380" r:id="rId14"/>
    <p:sldId id="3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6F82-7318-E057-7F1C-DD586D439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AD7AE-0272-C181-B79A-344DEAC0F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A178-8B82-9965-9BF0-71729309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27/01/2024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A2D56-1103-41FA-016B-0A046285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7261E-1925-9F9C-1C6A-FE480918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551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E9A9-4988-B67C-96E9-ACBD7DD1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C42BC-AF70-AEE9-BDD5-6C7124E58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0CEA5-319B-18B6-ACA6-C3EEE2CC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27/01/2024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5BB52-68AC-6C8A-D0A7-EF939AA3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B5F7F-9C65-A9DE-E279-E1379F74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20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CFF635-0FB9-47BA-2507-E52562531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7ED1B-D9B5-EF42-90E3-DFB362E34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2E57D-A2C1-4742-981C-D6E44BD9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27/01/2024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806C-E441-A4A0-5B8E-26C08DFE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961F6-C0FA-29A9-7253-95D6676B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408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D1F1-9E48-73E2-B72E-765AB2DA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F6BD4-FD65-1F5A-D49E-10327E12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74C6E-3711-A22E-9058-596B31D3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27/01/2024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5FA9A-A582-56A9-59F3-287A0BEE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354DD-1EC8-01D8-F39A-66E2E73A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73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2ED8-E8BC-1D5C-83FC-DB3C6A05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92AEE-CAFC-6339-00F8-2AAC4CFE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685CF-5F62-AD71-331E-BFE2A3F3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27/01/2024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21AE6-827A-B0E7-B80C-BEDC5948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CA5EF-AEB7-2FC5-B940-7EA2F6C6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608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613A-2B2F-D74C-F7A3-6EB835E89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F248E-8615-7B2C-28D9-1F88AA56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D4CBC-0563-E3D9-B526-60872D944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06E9B-E239-3FB6-B8ED-B7E39437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27/01/2024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43235-DBC1-F39A-C026-A0E9C280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55187-FB42-A556-5EE5-F1C62FF5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90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521C-8B02-387E-E05E-AFC6833E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FEE0B-B546-8AA3-1384-065639DE0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656DD-14A7-9F33-6F91-BD1B6B8B1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94348-7E91-9106-593B-C9C211147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37E1A-0B97-0D00-F994-74115E142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6F242-CBFA-6747-0764-4A033E2C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27/01/2024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BE161-36AB-BA57-28EA-D43A2A0A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D6502-3371-4B8D-C59A-DEDFD9D2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259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72FC-5037-885E-A250-9EDDDE39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14EAA-9024-D57B-282C-B7278DD6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27/01/2024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4620E-F238-65D0-3937-6A2F454A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22E37-E557-6605-5F3B-96CABFE2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500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AE474-8DFF-1966-8665-D46E0085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27/01/2024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ADDD8E-BE20-608B-034E-193C1093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8AD5-20FD-9078-FE24-52AC4D49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990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2D8E-1B57-2A7B-A92A-B9B5DE3C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0F3E3-07D6-011F-F2B9-F56889D9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38D6C-5214-6F53-924F-F051D768E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572DE-9A9F-8F69-8C31-2BCBBE423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27/01/2024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6B50E-99BE-0531-4188-B4A04A7B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18AE7-BBD2-81E5-32FC-8FFBD288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47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23F1-8E6A-FF37-9698-16A509F8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F4BF5A-76E0-7EC6-F53A-FD43B35EA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E1A39-7DE1-7EAC-1086-C8E51214F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CD424-518E-5F8E-CE1F-6B338B33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27/01/2024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DDB7A-4517-CC9D-E1C6-FF3D2984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E212B-4E5F-5210-C9E3-0045C7DE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280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3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226692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15121C93-E412-6CAF-3498-AD06D656C9D1}"/>
              </a:ext>
            </a:extLst>
          </p:cNvPr>
          <p:cNvGrpSpPr/>
          <p:nvPr/>
        </p:nvGrpSpPr>
        <p:grpSpPr>
          <a:xfrm>
            <a:off x="1853583" y="151145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37" y="1832667"/>
            <a:ext cx="2542854" cy="4660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9876E8-97C3-C405-1251-80E995091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182" y="804590"/>
            <a:ext cx="6346486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0" y="0"/>
            <a:ext cx="12192000" cy="6882063"/>
          </a:xfrm>
        </p:spPr>
      </p:pic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0C61CA82-FCBD-AADA-F612-BE76F04C26F0}"/>
              </a:ext>
            </a:extLst>
          </p:cNvPr>
          <p:cNvSpPr/>
          <p:nvPr/>
        </p:nvSpPr>
        <p:spPr>
          <a:xfrm>
            <a:off x="221704" y="721896"/>
            <a:ext cx="11495200" cy="5800716"/>
          </a:xfrm>
          <a:prstGeom prst="roundRect">
            <a:avLst>
              <a:gd name="adj" fmla="val 6096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05F2AA-5CA5-69BB-E41A-DB540F547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9" y="3297235"/>
            <a:ext cx="2345327" cy="2939442"/>
          </a:xfrm>
          <a:prstGeom prst="rect">
            <a:avLst/>
          </a:prstGeom>
        </p:spPr>
      </p:pic>
      <p:sp>
        <p:nvSpPr>
          <p:cNvPr id="16" name="Speech Bubble: Rectangle with Corners Rounded 7">
            <a:extLst>
              <a:ext uri="{FF2B5EF4-FFF2-40B4-BE49-F238E27FC236}">
                <a16:creationId xmlns:a16="http://schemas.microsoft.com/office/drawing/2014/main" id="{91182F27-EA9C-53AB-16D1-1361ED283D88}"/>
              </a:ext>
            </a:extLst>
          </p:cNvPr>
          <p:cNvSpPr/>
          <p:nvPr/>
        </p:nvSpPr>
        <p:spPr>
          <a:xfrm>
            <a:off x="2997201" y="1483035"/>
            <a:ext cx="8356599" cy="3915991"/>
          </a:xfrm>
          <a:prstGeom prst="wedgeRoundRectCallout">
            <a:avLst>
              <a:gd name="adj1" fmla="val -55604"/>
              <a:gd name="adj2" fmla="val 45982"/>
              <a:gd name="adj3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400" dirty="0">
                <a:solidFill>
                  <a:srgbClr val="002060"/>
                </a:solidFill>
                <a:latin typeface="Calibri" panose="020F0502020204030204"/>
              </a:rPr>
              <a:t>Em hãy sử dụng ít nhất 10 chi tiết trong bộ lắp ghép mô hình kĩ thuật để lắp ghép một mô hình theo ý tưởng sáng tạo của em.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26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B5810-A7E7-112F-B389-2283DB71C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0" y="1384322"/>
            <a:ext cx="5876925" cy="4992665"/>
          </a:xfrm>
          <a:prstGeom prst="rect">
            <a:avLst/>
          </a:prstGeom>
        </p:spPr>
      </p:pic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7F281E8A-E834-8522-FBAD-962C7C90846E}"/>
              </a:ext>
            </a:extLst>
          </p:cNvPr>
          <p:cNvSpPr/>
          <p:nvPr/>
        </p:nvSpPr>
        <p:spPr>
          <a:xfrm>
            <a:off x="3324225" y="447675"/>
            <a:ext cx="4648200" cy="67627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72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15121C93-E412-6CAF-3498-AD06D656C9D1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ECF98B8-C046-B80A-7759-C95B95BB3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76" y="1289598"/>
            <a:ext cx="5358848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A5C00-FBE6-4B52-4AB6-CA7041443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9" y="3297235"/>
            <a:ext cx="2345327" cy="2939442"/>
          </a:xfrm>
          <a:prstGeom prst="rect">
            <a:avLst/>
          </a:prstGeom>
        </p:spPr>
      </p:pic>
      <p:sp>
        <p:nvSpPr>
          <p:cNvPr id="4" name="Speech Bubble: Rectangle with Corners Rounded 7">
            <a:extLst>
              <a:ext uri="{FF2B5EF4-FFF2-40B4-BE49-F238E27FC236}">
                <a16:creationId xmlns:a16="http://schemas.microsoft.com/office/drawing/2014/main" id="{93444EBE-8826-133B-2560-95DC92A2276B}"/>
              </a:ext>
            </a:extLst>
          </p:cNvPr>
          <p:cNvSpPr/>
          <p:nvPr/>
        </p:nvSpPr>
        <p:spPr>
          <a:xfrm>
            <a:off x="3599671" y="776201"/>
            <a:ext cx="7509575" cy="2359411"/>
          </a:xfrm>
          <a:prstGeom prst="wedgeRoundRectCallout">
            <a:avLst>
              <a:gd name="adj1" fmla="val -66204"/>
              <a:gd name="adj2" fmla="val 63497"/>
              <a:gd name="adj3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dirty="0">
                <a:solidFill>
                  <a:srgbClr val="FF0066"/>
                </a:solidFill>
                <a:latin typeface="Calibri" panose="020F0502020204030204"/>
              </a:rPr>
              <a:t>C</a:t>
            </a:r>
            <a:r>
              <a:rPr lang="vi-VN" sz="6600" dirty="0">
                <a:solidFill>
                  <a:srgbClr val="FF0066"/>
                </a:solidFill>
                <a:latin typeface="Calibri" panose="020F0502020204030204"/>
              </a:rPr>
              <a:t>hia sẻ về lợi ích của rô – bốt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6160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08C625E-195F-124E-A77C-6A751C06BAE0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1702663" y="354188"/>
            <a:chExt cx="8484833" cy="3401066"/>
          </a:xfrm>
        </p:grpSpPr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15121C93-E412-6CAF-3498-AD06D656C9D1}"/>
                </a:ext>
              </a:extLst>
            </p:cNvPr>
            <p:cNvGrpSpPr/>
            <p:nvPr/>
          </p:nvGrpSpPr>
          <p:grpSpPr>
            <a:xfrm>
              <a:off x="1702663" y="354188"/>
              <a:ext cx="8484833" cy="3401066"/>
              <a:chOff x="2458645" y="3220808"/>
              <a:chExt cx="7279698" cy="3386033"/>
            </a:xfrm>
          </p:grpSpPr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7E998F7B-8F01-AEAB-EBE3-310A9EE90DE6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CCD5B35-DEBA-D218-2D60-2D6FE1CA34C0}"/>
                    </a:ext>
                  </a:extLst>
                </p:cNvPr>
                <p:cNvSpPr/>
                <p:nvPr/>
              </p:nvSpPr>
              <p:spPr>
                <a:xfrm>
                  <a:off x="2458645" y="3242967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FF0066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E47BFFF-C9D6-73BE-C714-D8DFAA34A334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B727AA3A-3F87-02C0-3115-C01D30B291CC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EFFF389-31D3-A8B0-FA85-3B62F4C30C2F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" name="Graphic 2">
                <a:extLst>
                  <a:ext uri="{FF2B5EF4-FFF2-40B4-BE49-F238E27FC236}">
                    <a16:creationId xmlns:a16="http://schemas.microsoft.com/office/drawing/2014/main" id="{2B039528-420A-F686-17B1-DBAD573C7C6D}"/>
                  </a:ext>
                </a:extLst>
              </p:cNvPr>
              <p:cNvGrpSpPr/>
              <p:nvPr/>
            </p:nvGrpSpPr>
            <p:grpSpPr>
              <a:xfrm>
                <a:off x="2870127" y="3477622"/>
                <a:ext cx="6457220" cy="2834883"/>
                <a:chOff x="2870127" y="3477622"/>
                <a:chExt cx="6457220" cy="2834883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A38B7C6-4AD5-181C-B617-7AE1264E0D9D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3CE11A2-A4F0-F33D-56C0-58C88485C287}"/>
                    </a:ext>
                  </a:extLst>
                </p:cNvPr>
                <p:cNvSpPr/>
                <p:nvPr/>
              </p:nvSpPr>
              <p:spPr>
                <a:xfrm>
                  <a:off x="2870127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E2A703F-83B2-F4F2-44EA-1FB57AA02680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8CEEDB-3907-BA85-490F-6B48B5A048AB}"/>
                </a:ext>
              </a:extLst>
            </p:cNvPr>
            <p:cNvSpPr txBox="1"/>
            <p:nvPr/>
          </p:nvSpPr>
          <p:spPr>
            <a:xfrm>
              <a:off x="3232768" y="2038628"/>
              <a:ext cx="5355240" cy="132343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66FF99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H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FF6699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Ẹ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N 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CC66FF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G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Ặ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P 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66FF99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L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FF6699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Ạ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CC66FF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I</a:t>
              </a:r>
              <a:endParaRPr kumimoji="0" lang="vi-VN" sz="8800" b="1" i="0" u="none" strike="noStrike" kern="1200" cap="none" spc="0" normalizeH="0" baseline="0" noProof="0" dirty="0">
                <a:ln w="28575">
                  <a:solidFill>
                    <a:srgbClr val="5B9BD5">
                      <a:lumMod val="50000"/>
                    </a:srgbClr>
                  </a:solidFill>
                  <a:prstDash val="solid"/>
                </a:ln>
                <a:solidFill>
                  <a:srgbClr val="FF6699"/>
                </a:solidFill>
                <a:effectLst>
                  <a:outerShdw blurRad="50800" dist="38100" dir="2700000" algn="tl" rotWithShape="0">
                    <a:srgbClr val="841918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2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sp>
        <p:nvSpPr>
          <p:cNvPr id="14" name="Plaque 13">
            <a:extLst>
              <a:ext uri="{FF2B5EF4-FFF2-40B4-BE49-F238E27FC236}">
                <a16:creationId xmlns:a16="http://schemas.microsoft.com/office/drawing/2014/main" id="{7C9CF695-E947-82FF-5269-AE5E6A8C8191}"/>
              </a:ext>
            </a:extLst>
          </p:cNvPr>
          <p:cNvSpPr/>
          <p:nvPr/>
        </p:nvSpPr>
        <p:spPr>
          <a:xfrm>
            <a:off x="1475874" y="500226"/>
            <a:ext cx="9641305" cy="3338005"/>
          </a:xfrm>
          <a:prstGeom prst="plaque">
            <a:avLst>
              <a:gd name="adj" fmla="val 4515"/>
            </a:avLst>
          </a:prstGeom>
          <a:solidFill>
            <a:schemeClr val="bg1"/>
          </a:solidFill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0D62DD-ED33-4F70-BBA6-B09EBC109E9A}"/>
              </a:ext>
            </a:extLst>
          </p:cNvPr>
          <p:cNvSpPr txBox="1"/>
          <p:nvPr/>
        </p:nvSpPr>
        <p:spPr>
          <a:xfrm>
            <a:off x="3597744" y="649078"/>
            <a:ext cx="5253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…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638" y="4156719"/>
            <a:ext cx="2101730" cy="2518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33" y="4156719"/>
            <a:ext cx="2441814" cy="2487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90" y="3838231"/>
            <a:ext cx="2645510" cy="2260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43F578-B7E9-D24A-5885-D2A9ED62A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2877" y="904061"/>
            <a:ext cx="2377646" cy="1182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ADD1B0-91AF-419E-76B6-F7E40B8F1A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2503" y="1854660"/>
            <a:ext cx="3346994" cy="1091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FCA8B-D710-3FC2-FB34-431722F5D2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3949" y="2720682"/>
            <a:ext cx="9303302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37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15121C93-E412-6CAF-3498-AD06D656C9D1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EAA7066-E298-60CA-FFEF-A09FEBEA2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261" y="1152432"/>
            <a:ext cx="5395428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A5C00-FBE6-4B52-4AB6-CA7041443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9" y="3297235"/>
            <a:ext cx="2345327" cy="2939442"/>
          </a:xfrm>
          <a:prstGeom prst="rect">
            <a:avLst/>
          </a:prstGeom>
        </p:spPr>
      </p:pic>
      <p:sp>
        <p:nvSpPr>
          <p:cNvPr id="4" name="Speech Bubble: Rectangle with Corners Rounded 7">
            <a:extLst>
              <a:ext uri="{FF2B5EF4-FFF2-40B4-BE49-F238E27FC236}">
                <a16:creationId xmlns:a16="http://schemas.microsoft.com/office/drawing/2014/main" id="{93444EBE-8826-133B-2560-95DC92A2276B}"/>
              </a:ext>
            </a:extLst>
          </p:cNvPr>
          <p:cNvSpPr/>
          <p:nvPr/>
        </p:nvSpPr>
        <p:spPr>
          <a:xfrm>
            <a:off x="3599671" y="776201"/>
            <a:ext cx="7509575" cy="2359411"/>
          </a:xfrm>
          <a:prstGeom prst="wedgeRoundRectCallout">
            <a:avLst>
              <a:gd name="adj1" fmla="val -66204"/>
              <a:gd name="adj2" fmla="val 63497"/>
              <a:gd name="adj3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400" dirty="0">
                <a:solidFill>
                  <a:srgbClr val="FF0066"/>
                </a:solidFill>
                <a:latin typeface="Calibri" panose="020F0502020204030204"/>
              </a:rPr>
              <a:t>Em hãy nhắc lại các bước lắp rô – bốt</a:t>
            </a:r>
            <a:r>
              <a:rPr lang="en-US" sz="5400" dirty="0">
                <a:solidFill>
                  <a:srgbClr val="FF0066"/>
                </a:solidFill>
                <a:latin typeface="Calibri" panose="020F0502020204030204"/>
              </a:rPr>
              <a:t>.</a:t>
            </a:r>
            <a:endParaRPr lang="vi-VN" sz="5400" dirty="0">
              <a:solidFill>
                <a:srgbClr val="FF006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50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15121C93-E412-6CAF-3498-AD06D656C9D1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CDF0DCA-9890-9861-000A-D42F96D7B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527" y="1263304"/>
            <a:ext cx="536494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0" y="0"/>
            <a:ext cx="12192000" cy="6882063"/>
          </a:xfrm>
        </p:spPr>
      </p:pic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0C61CA82-FCBD-AADA-F612-BE76F04C26F0}"/>
              </a:ext>
            </a:extLst>
          </p:cNvPr>
          <p:cNvSpPr/>
          <p:nvPr/>
        </p:nvSpPr>
        <p:spPr>
          <a:xfrm>
            <a:off x="221704" y="1058778"/>
            <a:ext cx="11495200" cy="5463833"/>
          </a:xfrm>
          <a:prstGeom prst="roundRect">
            <a:avLst>
              <a:gd name="adj" fmla="val 6096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BD413-528B-1D21-9EB2-BEF1354D2F1C}"/>
              </a:ext>
            </a:extLst>
          </p:cNvPr>
          <p:cNvSpPr txBox="1"/>
          <p:nvPr/>
        </p:nvSpPr>
        <p:spPr>
          <a:xfrm>
            <a:off x="1365619" y="2416228"/>
            <a:ext cx="90930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Hoạt động giới thiệu sản phẩm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4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D1A48-EDC9-73E4-1EC4-60E3279AF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762" y="66675"/>
            <a:ext cx="6062663" cy="4998742"/>
          </a:xfrm>
          <a:prstGeom prst="rect">
            <a:avLst/>
          </a:prstGeom>
        </p:spPr>
      </p:pic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05043CB1-E57D-DACD-B09D-58F5BDD4715D}"/>
              </a:ext>
            </a:extLst>
          </p:cNvPr>
          <p:cNvSpPr/>
          <p:nvPr/>
        </p:nvSpPr>
        <p:spPr>
          <a:xfrm>
            <a:off x="2076450" y="5286375"/>
            <a:ext cx="7639050" cy="12573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rưng bày và giới thiệu mô hình rô – bốt của mình.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0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E508C-B33B-F41D-AE3C-9505DDDB2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99" y="1228724"/>
            <a:ext cx="1007871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87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0" y="0"/>
            <a:ext cx="12192000" cy="6882063"/>
          </a:xfrm>
        </p:spPr>
      </p:pic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0C61CA82-FCBD-AADA-F612-BE76F04C26F0}"/>
              </a:ext>
            </a:extLst>
          </p:cNvPr>
          <p:cNvSpPr/>
          <p:nvPr/>
        </p:nvSpPr>
        <p:spPr>
          <a:xfrm>
            <a:off x="221704" y="1058778"/>
            <a:ext cx="11495200" cy="5463833"/>
          </a:xfrm>
          <a:prstGeom prst="roundRect">
            <a:avLst>
              <a:gd name="adj" fmla="val 6096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BD413-528B-1D21-9EB2-BEF1354D2F1C}"/>
              </a:ext>
            </a:extLst>
          </p:cNvPr>
          <p:cNvSpPr txBox="1"/>
          <p:nvPr/>
        </p:nvSpPr>
        <p:spPr>
          <a:xfrm>
            <a:off x="1337044" y="2749603"/>
            <a:ext cx="9093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80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Xưởng sáng tạo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0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93</Words>
  <Application>Microsoft Office PowerPoint</Application>
  <PresentationFormat>Widescreen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UVN Banh Mi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</cp:revision>
  <dcterms:created xsi:type="dcterms:W3CDTF">2024-01-27T01:32:52Z</dcterms:created>
  <dcterms:modified xsi:type="dcterms:W3CDTF">2024-01-27T02:32:37Z</dcterms:modified>
</cp:coreProperties>
</file>