
<file path=[Content_Types].xml><?xml version="1.0" encoding="utf-8"?>
<Types xmlns="http://schemas.openxmlformats.org/package/2006/content-types"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av" ContentType="audio/x-wav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theme/theme3.xml" ContentType="application/vnd.openxmlformats-officedocument.theme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theme/theme4.xml" ContentType="application/vnd.openxmlformats-officedocument.theme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theme/theme6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7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24" r:id="rId3"/>
    <p:sldMasterId id="2147483736" r:id="rId4"/>
    <p:sldMasterId id="2147483769" r:id="rId5"/>
    <p:sldMasterId id="2147483775" r:id="rId6"/>
  </p:sldMasterIdLst>
  <p:notesMasterIdLst>
    <p:notesMasterId r:id="rId31"/>
  </p:notesMasterIdLst>
  <p:sldIdLst>
    <p:sldId id="267" r:id="rId7"/>
    <p:sldId id="331" r:id="rId8"/>
    <p:sldId id="258" r:id="rId9"/>
    <p:sldId id="259" r:id="rId10"/>
    <p:sldId id="260" r:id="rId11"/>
    <p:sldId id="261" r:id="rId12"/>
    <p:sldId id="264" r:id="rId13"/>
    <p:sldId id="294" r:id="rId14"/>
    <p:sldId id="263" r:id="rId15"/>
    <p:sldId id="256" r:id="rId16"/>
    <p:sldId id="341" r:id="rId17"/>
    <p:sldId id="343" r:id="rId18"/>
    <p:sldId id="344" r:id="rId19"/>
    <p:sldId id="382" r:id="rId20"/>
    <p:sldId id="383" r:id="rId21"/>
    <p:sldId id="359" r:id="rId22"/>
    <p:sldId id="360" r:id="rId23"/>
    <p:sldId id="361" r:id="rId24"/>
    <p:sldId id="366" r:id="rId25"/>
    <p:sldId id="385" r:id="rId26"/>
    <p:sldId id="384" r:id="rId27"/>
    <p:sldId id="386" r:id="rId28"/>
    <p:sldId id="378" r:id="rId29"/>
    <p:sldId id="379" r:id="rId30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80" d="100"/>
          <a:sy n="80" d="100"/>
        </p:scale>
        <p:origin x="782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2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26" Type="http://schemas.openxmlformats.org/officeDocument/2006/relationships/slide" Target="slides/slide20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5.xml"/><Relationship Id="rId34" Type="http://schemas.openxmlformats.org/officeDocument/2006/relationships/theme" Target="theme/theme1.xml"/><Relationship Id="rId7" Type="http://schemas.openxmlformats.org/officeDocument/2006/relationships/slide" Target="slides/slide1.xml"/><Relationship Id="rId12" Type="http://schemas.openxmlformats.org/officeDocument/2006/relationships/slide" Target="slides/slide6.xml"/><Relationship Id="rId17" Type="http://schemas.openxmlformats.org/officeDocument/2006/relationships/slide" Target="slides/slide11.xml"/><Relationship Id="rId25" Type="http://schemas.openxmlformats.org/officeDocument/2006/relationships/slide" Target="slides/slide19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0.xml"/><Relationship Id="rId20" Type="http://schemas.openxmlformats.org/officeDocument/2006/relationships/slide" Target="slides/slide14.xml"/><Relationship Id="rId29" Type="http://schemas.openxmlformats.org/officeDocument/2006/relationships/slide" Target="slides/slide2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1" Type="http://schemas.openxmlformats.org/officeDocument/2006/relationships/slide" Target="slides/slide5.xml"/><Relationship Id="rId24" Type="http://schemas.openxmlformats.org/officeDocument/2006/relationships/slide" Target="slides/slide18.xml"/><Relationship Id="rId32" Type="http://schemas.openxmlformats.org/officeDocument/2006/relationships/presProps" Target="pres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9.xml"/><Relationship Id="rId23" Type="http://schemas.openxmlformats.org/officeDocument/2006/relationships/slide" Target="slides/slide17.xml"/><Relationship Id="rId28" Type="http://schemas.openxmlformats.org/officeDocument/2006/relationships/slide" Target="slides/slide22.xml"/><Relationship Id="rId10" Type="http://schemas.openxmlformats.org/officeDocument/2006/relationships/slide" Target="slides/slide4.xml"/><Relationship Id="rId19" Type="http://schemas.openxmlformats.org/officeDocument/2006/relationships/slide" Target="slides/slide13.xml"/><Relationship Id="rId31" Type="http://schemas.openxmlformats.org/officeDocument/2006/relationships/notesMaster" Target="notesMasters/notes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3.xml"/><Relationship Id="rId14" Type="http://schemas.openxmlformats.org/officeDocument/2006/relationships/slide" Target="slides/slide8.xml"/><Relationship Id="rId22" Type="http://schemas.openxmlformats.org/officeDocument/2006/relationships/slide" Target="slides/slide16.xml"/><Relationship Id="rId27" Type="http://schemas.openxmlformats.org/officeDocument/2006/relationships/slide" Target="slides/slide21.xml"/><Relationship Id="rId30" Type="http://schemas.openxmlformats.org/officeDocument/2006/relationships/slide" Target="slides/slide24.xml"/><Relationship Id="rId35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7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93519030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4.xml"/><Relationship Id="rId4" Type="http://schemas.openxmlformats.org/officeDocument/2006/relationships/hyperlink" Target="http://bit.ly/2TtBDfr" TargetMode="Externa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1068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325816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835284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70175357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312321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22185492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447126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0234232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36173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5508219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820519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0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63.xml"/><Relationship Id="rId7" Type="http://schemas.openxmlformats.org/officeDocument/2006/relationships/slideLayout" Target="../slideLayouts/slideLayout67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62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5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70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image" Target="../media/image2.jpeg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9.xml"/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" Type="http://schemas.openxmlformats.org/officeDocument/2006/relationships/slideLayout" Target="../slideLayouts/slideLayout74.xml"/><Relationship Id="rId21" Type="http://schemas.openxmlformats.org/officeDocument/2006/relationships/slideLayout" Target="../slideLayouts/slideLayout92.xml"/><Relationship Id="rId34" Type="http://schemas.openxmlformats.org/officeDocument/2006/relationships/image" Target="../media/image2.jpeg"/><Relationship Id="rId7" Type="http://schemas.openxmlformats.org/officeDocument/2006/relationships/slideLayout" Target="../slideLayouts/slideLayout78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theme" Target="../theme/theme4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0" Type="http://schemas.openxmlformats.org/officeDocument/2006/relationships/slideLayout" Target="../slideLayouts/slideLayout91.xml"/><Relationship Id="rId29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31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106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105.xml"/><Relationship Id="rId1" Type="http://schemas.openxmlformats.org/officeDocument/2006/relationships/slideLayout" Target="../slideLayouts/slideLayout104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8.xml"/><Relationship Id="rId4" Type="http://schemas.openxmlformats.org/officeDocument/2006/relationships/slideLayout" Target="../slideLayouts/slideLayout107.xml"/><Relationship Id="rId9" Type="http://schemas.openxmlformats.org/officeDocument/2006/relationships/tags" Target="../tags/tag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11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110.xml"/><Relationship Id="rId1" Type="http://schemas.openxmlformats.org/officeDocument/2006/relationships/slideLayout" Target="../slideLayouts/slideLayout109.xml"/><Relationship Id="rId6" Type="http://schemas.openxmlformats.org/officeDocument/2006/relationships/theme" Target="../theme/theme6.xml"/><Relationship Id="rId5" Type="http://schemas.openxmlformats.org/officeDocument/2006/relationships/slideLayout" Target="../slideLayouts/slideLayout113.xml"/><Relationship Id="rId4" Type="http://schemas.openxmlformats.org/officeDocument/2006/relationships/slideLayout" Target="../slideLayouts/slideLayout112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9Slide.vn - 2019">
            <a:extLst>
              <a:ext uri="{FF2B5EF4-FFF2-40B4-BE49-F238E27FC236}">
                <a16:creationId xmlns:a16="http://schemas.microsoft.com/office/drawing/2014/main" id="{30942326-73FA-42CD-BA31-E3515702B971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31BB51E-3E4F-4FEA-82AA-75CD03D23B5E}" type="datetimeFigureOut">
              <a:rPr lang="en-US" smtClean="0"/>
              <a:t>1/20/2024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794F88F-26FD-4031-A253-4A3DC2238D1A}" type="slidenum">
              <a:rPr lang="en-US" smtClean="0"/>
              <a:t>‹#›</a:t>
            </a:fld>
            <a:endParaRPr lang="en-US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ECBBA375-E9E0-4CFA-84D2-8EDAF546D165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F7483C5-E86B-406C-84A9-DBD68AD40BB9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6A94BDB8-3622-471A-8532-6A6B3CCF9DE0}"/>
              </a:ext>
            </a:extLst>
          </p:cNvPr>
          <p:cNvPicPr>
            <a:picLocks noChangeAspect="1"/>
          </p:cNvPicPr>
          <p:nvPr userDrawn="1"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1541367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25" r:id="rId1"/>
    <p:sldLayoutId id="2147483726" r:id="rId2"/>
    <p:sldLayoutId id="2147483727" r:id="rId3"/>
    <p:sldLayoutId id="2147483728" r:id="rId4"/>
    <p:sldLayoutId id="2147483729" r:id="rId5"/>
    <p:sldLayoutId id="2147483730" r:id="rId6"/>
    <p:sldLayoutId id="2147483731" r:id="rId7"/>
    <p:sldLayoutId id="2147483732" r:id="rId8"/>
    <p:sldLayoutId id="2147483733" r:id="rId9"/>
    <p:sldLayoutId id="2147483734" r:id="rId10"/>
    <p:sldLayoutId id="2147483735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5.gif"/><Relationship Id="rId4" Type="http://schemas.openxmlformats.org/officeDocument/2006/relationships/image" Target="../media/image4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27.png"/><Relationship Id="rId4" Type="http://schemas.openxmlformats.org/officeDocument/2006/relationships/image" Target="../media/image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g"/><Relationship Id="rId2" Type="http://schemas.openxmlformats.org/officeDocument/2006/relationships/slideLayout" Target="../slideLayouts/slideLayout104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31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04.xml"/><Relationship Id="rId5" Type="http://schemas.openxmlformats.org/officeDocument/2006/relationships/image" Target="../media/image32.png"/><Relationship Id="rId4" Type="http://schemas.openxmlformats.org/officeDocument/2006/relationships/image" Target="../media/image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3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slide" Target="slide6.xml"/><Relationship Id="rId13" Type="http://schemas.openxmlformats.org/officeDocument/2006/relationships/image" Target="../media/image11.png"/><Relationship Id="rId18" Type="http://schemas.openxmlformats.org/officeDocument/2006/relationships/slide" Target="slide8.xml"/><Relationship Id="rId3" Type="http://schemas.openxmlformats.org/officeDocument/2006/relationships/image" Target="../media/image6.png"/><Relationship Id="rId7" Type="http://schemas.openxmlformats.org/officeDocument/2006/relationships/image" Target="../media/image8.png"/><Relationship Id="rId12" Type="http://schemas.openxmlformats.org/officeDocument/2006/relationships/slide" Target="slide4.xml"/><Relationship Id="rId17" Type="http://schemas.openxmlformats.org/officeDocument/2006/relationships/image" Target="../media/image14.gif"/><Relationship Id="rId2" Type="http://schemas.openxmlformats.org/officeDocument/2006/relationships/audio" Target="../media/audio1.wav"/><Relationship Id="rId16" Type="http://schemas.openxmlformats.org/officeDocument/2006/relationships/hyperlink" Target="https://www.facebook.com/nkpowerskills" TargetMode="External"/><Relationship Id="rId1" Type="http://schemas.openxmlformats.org/officeDocument/2006/relationships/slideLayout" Target="../slideLayouts/slideLayout67.xml"/><Relationship Id="rId6" Type="http://schemas.openxmlformats.org/officeDocument/2006/relationships/slide" Target="slide3.xml"/><Relationship Id="rId11" Type="http://schemas.openxmlformats.org/officeDocument/2006/relationships/image" Target="../media/image10.png"/><Relationship Id="rId5" Type="http://schemas.openxmlformats.org/officeDocument/2006/relationships/image" Target="../media/image7.png"/><Relationship Id="rId15" Type="http://schemas.openxmlformats.org/officeDocument/2006/relationships/image" Target="../media/image13.gif"/><Relationship Id="rId10" Type="http://schemas.openxmlformats.org/officeDocument/2006/relationships/slide" Target="slide5.xml"/><Relationship Id="rId4" Type="http://schemas.openxmlformats.org/officeDocument/2006/relationships/slide" Target="slide7.xml"/><Relationship Id="rId9" Type="http://schemas.openxmlformats.org/officeDocument/2006/relationships/image" Target="../media/image9.png"/><Relationship Id="rId14" Type="http://schemas.openxmlformats.org/officeDocument/2006/relationships/image" Target="../media/image12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9.xml"/><Relationship Id="rId5" Type="http://schemas.openxmlformats.org/officeDocument/2006/relationships/image" Target="../media/image37.png"/><Relationship Id="rId4" Type="http://schemas.openxmlformats.org/officeDocument/2006/relationships/image" Target="../media/image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3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28.jpg"/><Relationship Id="rId1" Type="http://schemas.openxmlformats.org/officeDocument/2006/relationships/slideLayout" Target="../slideLayouts/slideLayout104.xml"/><Relationship Id="rId4" Type="http://schemas.openxmlformats.org/officeDocument/2006/relationships/image" Target="../media/image40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5.gi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43.png"/><Relationship Id="rId4" Type="http://schemas.openxmlformats.org/officeDocument/2006/relationships/image" Target="../media/image5.gif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3" Type="http://schemas.openxmlformats.org/officeDocument/2006/relationships/image" Target="../media/image6.png"/><Relationship Id="rId7" Type="http://schemas.openxmlformats.org/officeDocument/2006/relationships/image" Target="../media/image17.png"/><Relationship Id="rId2" Type="http://schemas.openxmlformats.org/officeDocument/2006/relationships/audio" Target="../media/audio2.wav"/><Relationship Id="rId1" Type="http://schemas.openxmlformats.org/officeDocument/2006/relationships/slideLayout" Target="../slideLayouts/slideLayout67.xml"/><Relationship Id="rId6" Type="http://schemas.openxmlformats.org/officeDocument/2006/relationships/slide" Target="slide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6.xml"/><Relationship Id="rId5" Type="http://schemas.openxmlformats.org/officeDocument/2006/relationships/image" Target="../media/image25.png"/><Relationship Id="rId4" Type="http://schemas.openxmlformats.org/officeDocument/2006/relationships/image" Target="../media/image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0C8CB00-6EB1-4814-AF07-5CDF8E2DED2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048000" y="937259"/>
            <a:ext cx="5715000" cy="4182444"/>
          </a:xfrm>
          <a:prstGeom prst="rect">
            <a:avLst/>
          </a:prstGeom>
        </p:spPr>
      </p:pic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18662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Picture 14">
            <a:extLst>
              <a:ext uri="{FF2B5EF4-FFF2-40B4-BE49-F238E27FC236}">
                <a16:creationId xmlns:a16="http://schemas.microsoft.com/office/drawing/2014/main" id="{2E02F7A1-A369-4200-9C54-8FE6CF341FB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0" y="41565"/>
            <a:ext cx="12257010" cy="6790804"/>
          </a:xfrm>
          <a:prstGeom prst="rect">
            <a:avLst/>
          </a:prstGeom>
        </p:spPr>
      </p:pic>
      <p:pic>
        <p:nvPicPr>
          <p:cNvPr id="1028" name="Picture 4" descr="banana tree png - Yellow Clipart Banana Tree - Plantain | #517245 - Vippng">
            <a:hlinkClick r:id="rId4" action="ppaction://hlinksldjump"/>
            <a:extLst>
              <a:ext uri="{FF2B5EF4-FFF2-40B4-BE49-F238E27FC236}">
                <a16:creationId xmlns:a16="http://schemas.microsoft.com/office/drawing/2014/main" id="{416C8CDB-5A9E-4D30-8F1A-80F3E2C0184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10032" y="2743157"/>
            <a:ext cx="2832074" cy="27091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" name="Picture 1">
            <a:hlinkClick r:id="rId6" action="ppaction://hlinksldjump"/>
            <a:extLst>
              <a:ext uri="{FF2B5EF4-FFF2-40B4-BE49-F238E27FC236}">
                <a16:creationId xmlns:a16="http://schemas.microsoft.com/office/drawing/2014/main" id="{ABBD0305-A311-48A0-9835-84BD9F74F0D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568467" y="3636795"/>
            <a:ext cx="1377815" cy="1536325"/>
          </a:xfrm>
          <a:prstGeom prst="rect">
            <a:avLst/>
          </a:prstGeom>
        </p:spPr>
      </p:pic>
      <p:pic>
        <p:nvPicPr>
          <p:cNvPr id="3" name="Picture 2">
            <a:hlinkClick r:id="rId8" action="ppaction://hlinksldjump"/>
            <a:extLst>
              <a:ext uri="{FF2B5EF4-FFF2-40B4-BE49-F238E27FC236}">
                <a16:creationId xmlns:a16="http://schemas.microsoft.com/office/drawing/2014/main" id="{9E04ABC4-7A5B-4146-A2C7-AE904279A5F4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598993" y="2924050"/>
            <a:ext cx="2072820" cy="2261812"/>
          </a:xfrm>
          <a:prstGeom prst="rect">
            <a:avLst/>
          </a:prstGeom>
        </p:spPr>
      </p:pic>
      <p:pic>
        <p:nvPicPr>
          <p:cNvPr id="4" name="Picture 3">
            <a:hlinkClick r:id="rId10" action="ppaction://hlinksldjump"/>
            <a:extLst>
              <a:ext uri="{FF2B5EF4-FFF2-40B4-BE49-F238E27FC236}">
                <a16:creationId xmlns:a16="http://schemas.microsoft.com/office/drawing/2014/main" id="{C7316437-FE40-4037-A9B8-7BEF847E171D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6327530" y="2552590"/>
            <a:ext cx="1524132" cy="1261981"/>
          </a:xfrm>
          <a:prstGeom prst="rect">
            <a:avLst/>
          </a:prstGeom>
        </p:spPr>
      </p:pic>
      <p:pic>
        <p:nvPicPr>
          <p:cNvPr id="5" name="5">
            <a:hlinkClick r:id="rId12" action="ppaction://hlinksldjump"/>
            <a:extLst>
              <a:ext uri="{FF2B5EF4-FFF2-40B4-BE49-F238E27FC236}">
                <a16:creationId xmlns:a16="http://schemas.microsoft.com/office/drawing/2014/main" id="{6D26BA31-085E-4FDE-B427-DB8A67AB9167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680923" y="3900335"/>
            <a:ext cx="1749704" cy="1737511"/>
          </a:xfrm>
          <a:prstGeom prst="rect">
            <a:avLst/>
          </a:prstGeom>
        </p:spPr>
      </p:pic>
      <p:pic>
        <p:nvPicPr>
          <p:cNvPr id="24" name="4" descr="Cartoon Start Stock Illustrations â 23,696 Cartoon Start Stock  Illustrations, Vectors &amp; Clipart - Dreamstime">
            <a:hlinkClick r:id="rId6" action="ppaction://hlinksldjump"/>
            <a:extLst>
              <a:ext uri="{FF2B5EF4-FFF2-40B4-BE49-F238E27FC236}">
                <a16:creationId xmlns:a16="http://schemas.microsoft.com/office/drawing/2014/main" id="{F6A3FC52-86BF-472E-B461-1B86B5FD2D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4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00072" y="696429"/>
            <a:ext cx="2989641" cy="178631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>
            <a:extLst>
              <a:ext uri="{FF2B5EF4-FFF2-40B4-BE49-F238E27FC236}">
                <a16:creationId xmlns:a16="http://schemas.microsoft.com/office/drawing/2014/main" id="{A9C3F96D-5BB7-4C2C-BC6B-EA6F80D76737}"/>
              </a:ext>
            </a:extLst>
          </p:cNvPr>
          <p:cNvSpPr/>
          <p:nvPr/>
        </p:nvSpPr>
        <p:spPr>
          <a:xfrm rot="2700000">
            <a:off x="-247433" y="4417415"/>
            <a:ext cx="1761121" cy="1511409"/>
          </a:xfrm>
          <a:prstGeom prst="rect">
            <a:avLst/>
          </a:prstGeom>
          <a:blipFill dpi="0" rotWithShape="1">
            <a:blip r:embed="rId15"/>
            <a:srcRect/>
            <a:stretch>
              <a:fillRect t="-21000" b="12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26" name="Picture 12" descr="Káº¿t quáº£ hÃ¬nh áº£nh cho win text gif">
            <a:hlinkClick r:id="rId16"/>
            <a:extLst>
              <a:ext uri="{FF2B5EF4-FFF2-40B4-BE49-F238E27FC236}">
                <a16:creationId xmlns:a16="http://schemas.microsoft.com/office/drawing/2014/main" id="{99FF1763-66B7-4899-A077-1BF6A64E533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68828" y="372894"/>
            <a:ext cx="2433380" cy="24333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Arrow: Right 5">
            <a:hlinkClick r:id="rId18" action="ppaction://hlinksldjump"/>
            <a:extLst>
              <a:ext uri="{FF2B5EF4-FFF2-40B4-BE49-F238E27FC236}">
                <a16:creationId xmlns:a16="http://schemas.microsoft.com/office/drawing/2014/main" id="{D04EBDCB-AF40-4E90-B02F-D9D032019B89}"/>
              </a:ext>
            </a:extLst>
          </p:cNvPr>
          <p:cNvSpPr/>
          <p:nvPr/>
        </p:nvSpPr>
        <p:spPr>
          <a:xfrm>
            <a:off x="10740570" y="6154057"/>
            <a:ext cx="740229" cy="414907"/>
          </a:xfrm>
          <a:prstGeom prst="rightArrow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vi-VN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98485883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1" restart="whenNotActive" fill="hold" evtFilter="cancelBubble" nodeType="interactiveSeq">
                <p:stCondLst>
                  <p:cond evt="onClick" delay="0">
                    <p:tgtEl>
                      <p:spTgt spid="2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2" fill="hold">
                      <p:stCondLst>
                        <p:cond delay="0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0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39 0.03055 L 0.00039 0.03079 C 0.00352 0.03426 0.00651 0.03796 0.0099 0.0412 C 0.01341 0.04467 0.02201 0.04514 0.02409 0.0456 C 0.02852 0.04467 0.03295 0.04444 0.03724 0.04329 C 0.03841 0.04305 0.03985 0.04259 0.04076 0.0412 C 0.04349 0.0375 0.0461 0.03356 0.04779 0.02847 C 0.04935 0.0243 0.04987 0.01736 0.05274 0.01574 L 0.05977 0.01157 C 0.06563 -0.00371 0.06263 0.00254 0.0681 -0.00741 C 0.06862 -0.00972 0.06862 -0.01204 0.0694 -0.01389 C 0.07696 -0.03102 0.07019 -0.00834 0.07422 -0.02222 " pathEditMode="relative" rAng="0" ptsTypes="AAAAAAAAAAAA">
                                      <p:cBhvr>
                                        <p:cTn id="18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685" y="-1898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8" presetClass="emph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Rot by="-3600000">
                                      <p:cBhvr>
                                        <p:cTn id="20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4"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>
                      <p:stCondLst>
                        <p:cond delay="0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5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500"/>
                            </p:stCondLst>
                            <p:childTnLst>
                              <p:par>
                                <p:cTn id="28" presetID="0" presetClass="path" presetSubtype="0" fill="hold" grpId="2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305 -0.01597 L 0.07305 -0.01574 C 0.07578 -0.02084 0.07826 -0.02616 0.08125 -0.03079 C 0.08711 -0.03959 0.08802 -0.03634 0.09206 -0.0456 C 0.09245 -0.04653 0.09883 -0.06435 0.10039 -0.06667 C 0.10769 -0.07824 0.10847 -0.07338 0.11706 -0.08357 C 0.1194 -0.08658 0.12149 -0.09051 0.12422 -0.09213 C 0.12539 -0.09283 0.1267 -0.09306 0.12774 -0.09421 C 0.13021 -0.09676 0.13256 -0.1 0.1349 -0.10278 C 0.13607 -0.10417 0.13711 -0.10625 0.13841 -0.10695 C 0.14922 -0.11181 0.14493 -0.10926 0.15157 -0.1132 C 0.15834 -0.1125 0.16511 -0.11227 0.17175 -0.11111 C 0.17409 -0.11088 0.17995 -0.1081 0.18256 -0.10695 C 0.18373 -0.10556 0.18477 -0.10371 0.18607 -0.10278 C 0.18841 -0.10093 0.19115 -0.10093 0.19323 -0.09838 C 0.1944 -0.09699 0.19545 -0.09537 0.19675 -0.09421 C 0.20951 -0.08426 0.19935 -0.09537 0.20743 -0.08588 C 0.20834 -0.08357 0.20912 -0.08171 0.2099 -0.0794 C 0.21172 -0.07361 0.21407 -0.06435 0.21459 -0.05834 C 0.21498 -0.05486 0.21563 -0.04375 0.21706 -0.03912 C 0.21836 -0.03472 0.22019 -0.03079 0.22175 -0.02639 C 0.22253 -0.02431 0.22318 -0.02199 0.22409 -0.02014 C 0.22539 -0.01806 0.2267 -0.01597 0.22774 -0.01366 C 0.22865 -0.01181 0.22904 -0.00926 0.23008 -0.00741 C 0.23112 -0.00556 0.23256 -0.00486 0.23373 -0.00324 C 0.23503 -0.00116 0.23607 0.00116 0.23724 0.00324 C 0.24154 0.02639 0.23464 -0.0088 0.24076 0.01597 C 0.2418 0.01991 0.2418 0.025 0.24323 0.0287 C 0.24662 0.03796 0.24466 0.03287 0.24909 0.04352 C 0.24948 0.0456 0.24974 0.04791 0.25039 0.04977 C 0.2517 0.05416 0.25508 0.0625 0.25508 0.06273 C 0.25547 0.06528 0.25534 0.06852 0.25625 0.07106 C 0.25743 0.07384 0.25964 0.07477 0.26107 0.07731 C 0.26211 0.07916 0.26263 0.08148 0.26341 0.08379 C 0.27084 0.08241 0.27474 0.08241 0.28125 0.0794 C 0.28256 0.07893 0.28373 0.07824 0.2849 0.07731 C 0.2862 0.07616 0.28724 0.0743 0.28841 0.07315 C 0.29258 0.06898 0.29271 0.06921 0.29675 0.06666 C 0.30039 0.0625 0.30091 0.06157 0.30508 0.05833 C 0.30625 0.05741 0.30756 0.05717 0.30873 0.05625 C 0.3112 0.0537 0.31341 0.05046 0.31576 0.04768 C 0.31706 0.04629 0.31823 0.04491 0.3194 0.04352 C 0.32097 0.0412 0.3224 0.03889 0.32409 0.03704 C 0.32526 0.03588 0.32657 0.03588 0.32774 0.03495 C 0.33229 0.03148 0.33138 0.03264 0.33373 0.0287 " pathEditMode="relative" rAng="0" ptsTypes="AAAAAAAAAAAAAAAAAAAAAAAAAAAAAAAAAAAAAAAAAAAAA">
                                      <p:cBhvr>
                                        <p:cTn id="29" dur="6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034" y="116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8" presetClass="emph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animRot by="3600000">
                                      <p:cBhvr>
                                        <p:cTn id="31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2" presetID="8" presetClass="emph" presetSubtype="0" fill="hold" grpId="4" nodeType="withEffect">
                                  <p:stCondLst>
                                    <p:cond delay="2000"/>
                                  </p:stCondLst>
                                  <p:childTnLst>
                                    <p:animRot by="2400000">
                                      <p:cBhvr>
                                        <p:cTn id="33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4" presetID="8" presetClass="emph" presetSubtype="0" fill="hold" grpId="5" nodeType="withEffect">
                                  <p:stCondLst>
                                    <p:cond delay="4000"/>
                                  </p:stCondLst>
                                  <p:childTnLst>
                                    <p:animRot by="-6000000">
                                      <p:cBhvr>
                                        <p:cTn id="35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seq concurrent="1" nextAc="seek">
              <p:cTn id="36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7" fill="hold">
                      <p:stCondLst>
                        <p:cond delay="0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2" fill="hold">
                            <p:stCondLst>
                              <p:cond delay="500"/>
                            </p:stCondLst>
                            <p:childTnLst>
                              <p:par>
                                <p:cTn id="43" presetID="0" presetClass="path" presetSubtype="0" accel="50000" decel="50000" fill="hold" grpId="6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3021 0.04352 L 0.33021 0.04375 C 0.33216 0.03773 0.3336 0.03148 0.33607 0.02639 C 0.33802 0.02268 0.34128 0.02153 0.34323 0.01805 C 0.3444 0.01597 0.34571 0.01389 0.34688 0.01157 C 0.34779 0.00972 0.34831 0.00741 0.34922 0.00532 C 0.35039 0.00254 0.35157 -0.00023 0.35274 -0.00324 C 0.35365 -0.00533 0.35404 -0.00787 0.35521 -0.00949 C 0.36263 -0.02107 0.3599 -0.01551 0.36589 -0.02014 C 0.36745 -0.0213 0.36901 -0.02315 0.37058 -0.02431 C 0.37175 -0.02523 0.37305 -0.02546 0.37422 -0.02639 C 0.37865 -0.03033 0.37735 -0.03125 0.38138 -0.03704 C 0.38243 -0.03866 0.38373 -0.03982 0.3849 -0.04121 C 0.38568 -0.04329 0.38633 -0.0456 0.38724 -0.04769 C 0.39076 -0.05486 0.39362 -0.05602 0.39571 -0.06667 L 0.39805 -0.0794 C 0.39844 -0.08171 0.39857 -0.0838 0.39922 -0.08565 L 0.40157 -0.09213 C 0.40391 -0.10417 0.40326 -0.10347 0.41107 -0.11736 C 0.41237 -0.11945 0.41328 -0.12222 0.41472 -0.12384 C 0.41615 -0.12523 0.41784 -0.12523 0.4194 -0.12593 C 0.42032 -0.12801 0.42097 -0.13033 0.42188 -0.13218 C 0.42331 -0.13519 0.42539 -0.13727 0.42657 -0.14074 C 0.43008 -0.15116 0.42722 -0.15232 0.43138 -0.15972 C 0.43243 -0.16158 0.4336 -0.16273 0.4349 -0.16389 C 0.43607 -0.16505 0.43737 -0.16528 0.43854 -0.16597 C 0.44076 -0.17824 0.43802 -0.1669 0.44323 -0.17871 C 0.44506 -0.18287 0.44805 -0.19144 0.44805 -0.19121 C 0.44844 -0.19931 0.44857 -0.20695 0.44922 -0.21482 C 0.44935 -0.2169 0.44987 -0.21898 0.45039 -0.22107 C 0.45104 -0.22338 0.45287 -0.22732 0.45287 -0.22709 " pathEditMode="relative" rAng="0" ptsTypes="AAAAAAAAAAAAAAAAAAAAAAAAAAAAAAA">
                                      <p:cBhvr>
                                        <p:cTn id="44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133" y="-13542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8" presetClass="emph" presetSubtype="0" fill="hold" grpId="7" nodeType="withEffect">
                                  <p:stCondLst>
                                    <p:cond delay="0"/>
                                  </p:stCondLst>
                                  <p:childTnLst>
                                    <p:animRot by="-2400000">
                                      <p:cBhvr>
                                        <p:cTn id="46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seq concurrent="1" nextAc="seek">
              <p:cTn id="4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8" fill="hold">
                      <p:stCondLst>
                        <p:cond delay="0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0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1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500"/>
                            </p:stCondLst>
                            <p:childTnLst>
                              <p:par>
                                <p:cTn id="54" presetID="0" presetClass="path" presetSubtype="0" accel="50000" decel="50000" fill="hold" grpId="8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5039 -0.2338 L 0.45039 -0.23357 C 0.45235 -0.23959 0.45456 -0.24491 0.45625 -0.25093 C 0.45743 -0.25486 0.45729 -0.25972 0.45873 -0.26343 C 0.45951 -0.26574 0.46042 -0.26759 0.46107 -0.26991 C 0.46302 -0.27709 0.4612 -0.27639 0.46459 -0.28264 C 0.46563 -0.28426 0.46706 -0.28542 0.46823 -0.28681 C 0.46901 -0.28889 0.46953 -0.29144 0.47058 -0.29306 C 0.47331 -0.29792 0.47526 -0.29792 0.47891 -0.29954 C 0.47969 -0.30162 0.48021 -0.30417 0.48125 -0.30579 C 0.48229 -0.30718 0.48373 -0.30741 0.4849 -0.30787 C 0.49532 -0.3132 0.48464 -0.30718 0.49323 -0.31227 C 0.4944 -0.31366 0.49545 -0.31528 0.49675 -0.31644 C 0.49844 -0.31783 0.50365 -0.31991 0.50508 -0.3206 C 0.51003 -0.32639 0.50938 -0.32685 0.51706 -0.32685 C 0.53724 -0.32685 0.55756 -0.32546 0.57774 -0.32477 C 0.57904 -0.32338 0.58034 -0.32222 0.58138 -0.3206 C 0.58386 -0.31667 0.58568 -0.31134 0.58854 -0.30787 L 0.59206 -0.30371 C 0.59349 -0.3 0.59662 -0.29144 0.59805 -0.28889 C 0.59909 -0.28704 0.60052 -0.28611 0.60157 -0.28472 C 0.60209 -0.28403 0.60235 -0.28334 0.60287 -0.28264 " pathEditMode="relative" rAng="0" ptsTypes="AAAAAAAAAAAAAAAAAAAAAA">
                                      <p:cBhvr>
                                        <p:cTn id="55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617" y="-4653"/>
                                    </p:animMotion>
                                  </p:childTnLst>
                                </p:cTn>
                              </p:par>
                              <p:par>
                                <p:cTn id="56" presetID="8" presetClass="emph" presetSubtype="0" fill="hold" grpId="9" nodeType="withEffect">
                                  <p:stCondLst>
                                    <p:cond delay="0"/>
                                  </p:stCondLst>
                                  <p:childTnLst>
                                    <p:animRot by="4800000">
                                      <p:cBhvr>
                                        <p:cTn id="57" dur="4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5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9" fill="hold">
                      <p:stCondLst>
                        <p:cond delay="0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0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500"/>
                            </p:stCondLst>
                            <p:childTnLst>
                              <p:par>
                                <p:cTn id="65" presetID="0" presetClass="path" presetSubtype="0" accel="50000" decel="50000" fill="hold" grpId="1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0286 -0.28263 L 0.60286 -0.2824 C 0.60846 -0.27731 0.61419 -0.27245 0.61992 -0.26666 C 0.63138 -0.25462 0.61992 -0.26111 0.63138 -0.25578 C 0.65208 -0.23587 0.62005 -0.26527 0.64466 -0.24768 C 0.67083 -0.22893 0.64583 -0.24143 0.66172 -0.23402 C 0.67838 -0.21018 0.65729 -0.23935 0.67318 -0.22037 C 0.68268 -0.20902 0.67461 -0.21435 0.68463 -0.20972 C 0.70963 -0.18287 0.67917 -0.21342 0.69792 -0.19861 C 0.7082 -0.19074 0.7082 -0.18958 0.71497 -0.17962 C 0.7181 -0.1662 0.71536 -0.175 0.72266 -0.16064 C 0.72396 -0.1581 0.72474 -0.15462 0.72643 -0.15254 C 0.72812 -0.15023 0.73021 -0.14884 0.73229 -0.14699 C 0.73359 -0.14421 0.73437 -0.14143 0.73607 -0.13888 C 0.73984 -0.13356 0.74271 -0.1331 0.74753 -0.13055 C 0.75169 -0.12476 0.75351 -0.12083 0.75898 -0.11736 C 0.76055 -0.11574 0.76263 -0.1155 0.76458 -0.11458 C 0.76641 -0.1125 0.7681 -0.11041 0.77044 -0.10902 C 0.77396 -0.10671 0.78164 -0.1037 0.78164 -0.10324 C 0.78372 -0.10185 0.78581 -0.10046 0.7875 -0.09837 C 0.79453 -0.08819 0.78763 -0.09097 0.797 -0.08194 C 0.7987 -0.08009 0.80078 -0.08009 0.8026 -0.07916 C 0.80456 -0.07754 0.80638 -0.07546 0.80833 -0.07361 C 0.81081 -0.07175 0.81393 -0.07106 0.81601 -0.06828 C 0.81784 -0.0662 0.81849 -0.06273 0.81979 -0.06018 C 0.82031 -0.05902 0.82096 -0.05856 0.82187 -0.05717 " pathEditMode="relative" rAng="0" ptsTypes="AAAAAAAAAAAAAAAAAAAAAAAAAA">
                                      <p:cBhvr>
                                        <p:cTn id="66" dur="2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951" y="1127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7" fill="hold">
                            <p:stCondLst>
                              <p:cond delay="2500"/>
                            </p:stCondLst>
                            <p:childTnLst>
                              <p:par>
                                <p:cTn id="68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Tieng-yeah-tre-con-www_nhacchuongvui_com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  <p:bldLst>
      <p:bldP spid="25" grpId="0" animBg="1"/>
      <p:bldP spid="25" grpId="1" animBg="1"/>
      <p:bldP spid="25" grpId="2" animBg="1"/>
      <p:bldP spid="25" grpId="3" animBg="1"/>
      <p:bldP spid="25" grpId="4" animBg="1"/>
      <p:bldP spid="25" grpId="5" animBg="1"/>
      <p:bldP spid="25" grpId="6" animBg="1"/>
      <p:bldP spid="25" grpId="7" animBg="1"/>
      <p:bldP spid="25" grpId="8" animBg="1"/>
      <p:bldP spid="25" grpId="9" animBg="1"/>
      <p:bldP spid="25" grpId="1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5D3453DC-4A7B-4979-B83F-92350D017E3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6814B4E5-CBA9-4E62-A1A2-A969F6B905B7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5" name="Đ">
            <a:extLst>
              <a:ext uri="{FF2B5EF4-FFF2-40B4-BE49-F238E27FC236}">
                <a16:creationId xmlns:a16="http://schemas.microsoft.com/office/drawing/2014/main" id="{2B2CF5BD-9629-43B2-873F-18D268D077E4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13" name="Picture 4" descr="Káº¿t quáº£ hÃ¬nh áº£nh cho right icon">
            <a:extLst>
              <a:ext uri="{FF2B5EF4-FFF2-40B4-BE49-F238E27FC236}">
                <a16:creationId xmlns:a16="http://schemas.microsoft.com/office/drawing/2014/main" id="{B357DFD3-41AF-4187-A0E0-20FEA84EF3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6">
            <a:hlinkClick r:id="rId6" action="ppaction://hlinksldjump"/>
            <a:extLst>
              <a:ext uri="{FF2B5EF4-FFF2-40B4-BE49-F238E27FC236}">
                <a16:creationId xmlns:a16="http://schemas.microsoft.com/office/drawing/2014/main" id="{AFAF4D9D-F8A8-4F45-9060-31B23E0E00FB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A03D399-EAB1-4502-AADB-D3410E0D71A1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4C61DA37-CF5A-4ADE-B2B8-A27FB4255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761156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17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4F1D2061-59F7-45B2-8929-C2F0AA9ACE7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5EB2A485-6BDB-4156-81D1-76819640F5DC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5D6C73C-CDA6-4ABE-A34A-BBEC434E6FD9}"/>
              </a:ext>
            </a:extLst>
          </p:cNvPr>
          <p:cNvSpPr/>
          <p:nvPr/>
        </p:nvSpPr>
        <p:spPr>
          <a:xfrm>
            <a:off x="3230217" y="5417125"/>
            <a:ext cx="5628805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8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15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0820DBFD-A3F7-4DE8-BDC8-E226C28D3C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9BE16D28-4A28-40F0-8BFD-8801B79A1EC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5C2D80DF-AF2F-4B40-8504-4881B61EFC99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7A15707-3846-421D-B3A0-60C28AB07E3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7140" y="1496668"/>
            <a:ext cx="2657475" cy="25527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0507209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E190402A-9F27-49BD-9AC0-736B27F8800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710D492E-9155-43D1-82EE-FA4DB8805EC3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77469410-160E-405C-B8F0-99DA05263B20}"/>
              </a:ext>
            </a:extLst>
          </p:cNvPr>
          <p:cNvSpPr/>
          <p:nvPr/>
        </p:nvSpPr>
        <p:spPr>
          <a:xfrm>
            <a:off x="3657600" y="5417125"/>
            <a:ext cx="5201422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9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802B6924-DA67-434A-9CB5-E5F8EE291F6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55508016-A457-4D34-8EDA-DCD95B096A38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B2EDB5F9-C619-4AC5-8874-9F65EC5F09C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E5E4CDB-65DE-4730-AEEB-93E2B1D7A51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788590" y="1525656"/>
            <a:ext cx="2874479" cy="28964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090897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9920E1AD-C6F1-4485-82D7-12FA8A08B66B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18396919-6688-477F-9469-5702FD90D2D8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1" name="Đ">
            <a:extLst>
              <a:ext uri="{FF2B5EF4-FFF2-40B4-BE49-F238E27FC236}">
                <a16:creationId xmlns:a16="http://schemas.microsoft.com/office/drawing/2014/main" id="{2350325D-0048-495A-850F-8CA17D5985EA}"/>
              </a:ext>
            </a:extLst>
          </p:cNvPr>
          <p:cNvSpPr/>
          <p:nvPr/>
        </p:nvSpPr>
        <p:spPr>
          <a:xfrm>
            <a:off x="3409122" y="5417125"/>
            <a:ext cx="54499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11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30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phút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2" name="Picture 4" descr="Káº¿t quáº£ hÃ¬nh áº£nh cho right icon">
            <a:extLst>
              <a:ext uri="{FF2B5EF4-FFF2-40B4-BE49-F238E27FC236}">
                <a16:creationId xmlns:a16="http://schemas.microsoft.com/office/drawing/2014/main" id="{26515A0C-12FE-4537-AFF8-7EA08FAA96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22">
            <a:hlinkClick r:id="rId6" action="ppaction://hlinksldjump"/>
            <a:extLst>
              <a:ext uri="{FF2B5EF4-FFF2-40B4-BE49-F238E27FC236}">
                <a16:creationId xmlns:a16="http://schemas.microsoft.com/office/drawing/2014/main" id="{1DBE1CEA-9922-4380-B9B3-6C5B97F73E8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4" name="TextBox 23">
            <a:extLst>
              <a:ext uri="{FF2B5EF4-FFF2-40B4-BE49-F238E27FC236}">
                <a16:creationId xmlns:a16="http://schemas.microsoft.com/office/drawing/2014/main" id="{2A8BA59D-4282-4EDB-A7AB-1FB676DBFA00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58A69395-7DF5-4172-95EF-C7DF7EB5295F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58993" y="1461672"/>
            <a:ext cx="2533650" cy="25431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756510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>
            <a:extLst>
              <a:ext uri="{FF2B5EF4-FFF2-40B4-BE49-F238E27FC236}">
                <a16:creationId xmlns:a16="http://schemas.microsoft.com/office/drawing/2014/main" id="{AC054367-DDE5-4B8A-A42C-D5C3EB1FB6F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10634" t="13594" b="21337"/>
          <a:stretch/>
        </p:blipFill>
        <p:spPr>
          <a:xfrm>
            <a:off x="58361" y="32827"/>
            <a:ext cx="12075277" cy="6792344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F02CE00B-F03E-44E4-9E51-AED88740AE4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1040" y="-219734"/>
            <a:ext cx="10338837" cy="5785647"/>
          </a:xfrm>
          <a:prstGeom prst="rect">
            <a:avLst/>
          </a:prstGeom>
        </p:spPr>
      </p:pic>
      <p:sp>
        <p:nvSpPr>
          <p:cNvPr id="20" name="Đ">
            <a:extLst>
              <a:ext uri="{FF2B5EF4-FFF2-40B4-BE49-F238E27FC236}">
                <a16:creationId xmlns:a16="http://schemas.microsoft.com/office/drawing/2014/main" id="{51DDD1F0-D992-427D-9AA4-5BB9347C992B}"/>
              </a:ext>
            </a:extLst>
          </p:cNvPr>
          <p:cNvSpPr/>
          <p:nvPr/>
        </p:nvSpPr>
        <p:spPr>
          <a:xfrm>
            <a:off x="4261622" y="5417125"/>
            <a:ext cx="4597400" cy="1034476"/>
          </a:xfrm>
          <a:prstGeom prst="roundRect">
            <a:avLst/>
          </a:prstGeom>
          <a:ln w="76200">
            <a:solidFill>
              <a:srgbClr val="CD7626"/>
            </a:solidFill>
            <a:prstDash val="lgDash"/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6000" b="1" noProof="0" dirty="0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</a:t>
            </a:r>
            <a:r>
              <a:rPr lang="en-US" sz="6000" b="1" noProof="0" dirty="0" err="1">
                <a:solidFill>
                  <a:prstClr val="black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giờ</a:t>
            </a:r>
            <a:endParaRPr kumimoji="0" lang="en-US" sz="60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21" name="Picture 4" descr="Káº¿t quáº£ hÃ¬nh áº£nh cho right icon">
            <a:extLst>
              <a:ext uri="{FF2B5EF4-FFF2-40B4-BE49-F238E27FC236}">
                <a16:creationId xmlns:a16="http://schemas.microsoft.com/office/drawing/2014/main" id="{A05CA97E-1408-4B61-B35E-F8AA6B1625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81084" y="5044256"/>
            <a:ext cx="1097280" cy="10972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21">
            <a:hlinkClick r:id="rId6" action="ppaction://hlinksldjump"/>
            <a:extLst>
              <a:ext uri="{FF2B5EF4-FFF2-40B4-BE49-F238E27FC236}">
                <a16:creationId xmlns:a16="http://schemas.microsoft.com/office/drawing/2014/main" id="{BE5EC533-7351-4421-82C7-7D551CC34021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16723" y="2880312"/>
            <a:ext cx="1091279" cy="1097375"/>
          </a:xfrm>
          <a:prstGeom prst="rect">
            <a:avLst/>
          </a:prstGeom>
        </p:spPr>
      </p:pic>
      <p:sp>
        <p:nvSpPr>
          <p:cNvPr id="23" name="TextBox 22">
            <a:extLst>
              <a:ext uri="{FF2B5EF4-FFF2-40B4-BE49-F238E27FC236}">
                <a16:creationId xmlns:a16="http://schemas.microsoft.com/office/drawing/2014/main" id="{D3483676-B22A-45F2-B97F-3352AFD45318}"/>
              </a:ext>
            </a:extLst>
          </p:cNvPr>
          <p:cNvSpPr txBox="1"/>
          <p:nvPr/>
        </p:nvSpPr>
        <p:spPr>
          <a:xfrm>
            <a:off x="3071191" y="610204"/>
            <a:ext cx="6469168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Đồng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hồ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chỉ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mấy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 </a:t>
            </a:r>
            <a:r>
              <a:rPr lang="en-US" sz="5400" b="1" dirty="0" err="1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giờ</a:t>
            </a:r>
            <a:r>
              <a:rPr lang="en-US" sz="5400" b="1" dirty="0">
                <a:solidFill>
                  <a:srgbClr val="4472C4">
                    <a:lumMod val="75000"/>
                  </a:srgbClr>
                </a:solidFill>
                <a:cs typeface="Arial" panose="020B0604020202020204" pitchFamily="34" charset="0"/>
              </a:rPr>
              <a:t>?</a:t>
            </a:r>
            <a:endParaRPr kumimoji="0" lang="vi-VN" sz="5400" b="1" i="0" u="none" strike="noStrike" kern="1200" cap="none" spc="0" normalizeH="0" baseline="0" noProof="0" dirty="0">
              <a:ln>
                <a:noFill/>
              </a:ln>
              <a:solidFill>
                <a:srgbClr val="4472C4">
                  <a:lumMod val="75000"/>
                </a:srgbClr>
              </a:solidFill>
              <a:effectLst/>
              <a:uLnTx/>
              <a:uFillTx/>
              <a:cs typeface="Arial" panose="020B0604020202020204" pitchFamily="34" charset="0"/>
            </a:endParaRPr>
          </a:p>
        </p:txBody>
      </p:sp>
      <p:pic>
        <p:nvPicPr>
          <p:cNvPr id="24" name="Picture 23">
            <a:extLst>
              <a:ext uri="{FF2B5EF4-FFF2-40B4-BE49-F238E27FC236}">
                <a16:creationId xmlns:a16="http://schemas.microsoft.com/office/drawing/2014/main" id="{5217A9EA-634A-4287-8621-D9E7D241C5D7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4829589" y="1681784"/>
            <a:ext cx="2552700" cy="2381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63717631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1500"/>
                            </p:stCondLst>
                            <p:childTnLst>
                              <p:par>
                                <p:cTn id="15" presetID="26" presetClass="emph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16" dur="500" tmFilter="0, 0; .2, .5; .8, .5; 1, 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17" dur="250" autoRev="1" fill="hold"/>
                                        <p:tgtEl>
                                          <p:spTgt spid="2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  <p:par>
                                <p:cTn id="2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123</TotalTime>
  <Words>518</Words>
  <Application>Microsoft Office PowerPoint</Application>
  <PresentationFormat>Widescreen</PresentationFormat>
  <Paragraphs>87</Paragraphs>
  <Slides>24</Slides>
  <Notes>8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6</vt:i4>
      </vt:variant>
      <vt:variant>
        <vt:lpstr>Slide Titles</vt:lpstr>
      </vt:variant>
      <vt:variant>
        <vt:i4>24</vt:i4>
      </vt:variant>
    </vt:vector>
  </HeadingPairs>
  <TitlesOfParts>
    <vt:vector size="38" baseType="lpstr">
      <vt:lpstr>等线</vt:lpstr>
      <vt:lpstr>#9Slide02 Noi dung dai</vt:lpstr>
      <vt:lpstr>Arial</vt:lpstr>
      <vt:lpstr>Balsamiq Sans</vt:lpstr>
      <vt:lpstr>Calibri</vt:lpstr>
      <vt:lpstr>Calibri Light</vt:lpstr>
      <vt:lpstr>Nunito</vt:lpstr>
      <vt:lpstr>UVN Banh Mi</vt:lpstr>
      <vt:lpstr>The Jungle Agency by Slidesgo</vt:lpstr>
      <vt:lpstr>1_The Jungle Agency by Slidesgo</vt:lpstr>
      <vt:lpstr>1_Office Theme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Hi</cp:lastModifiedBy>
  <cp:revision>31</cp:revision>
  <dcterms:created xsi:type="dcterms:W3CDTF">2022-10-22T11:32:36Z</dcterms:created>
  <dcterms:modified xsi:type="dcterms:W3CDTF">2024-01-20T14:30:36Z</dcterms:modified>
</cp:coreProperties>
</file>