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32" r:id="rId4"/>
    <p:sldMasterId id="2147483744" r:id="rId5"/>
  </p:sldMasterIdLst>
  <p:notesMasterIdLst>
    <p:notesMasterId r:id="rId22"/>
  </p:notesMasterIdLst>
  <p:sldIdLst>
    <p:sldId id="330" r:id="rId6"/>
    <p:sldId id="259" r:id="rId7"/>
    <p:sldId id="313" r:id="rId8"/>
    <p:sldId id="312" r:id="rId9"/>
    <p:sldId id="314" r:id="rId10"/>
    <p:sldId id="333" r:id="rId11"/>
    <p:sldId id="331" r:id="rId12"/>
    <p:sldId id="332" r:id="rId13"/>
    <p:sldId id="329" r:id="rId14"/>
    <p:sldId id="327" r:id="rId15"/>
    <p:sldId id="443" r:id="rId16"/>
    <p:sldId id="321" r:id="rId17"/>
    <p:sldId id="405" r:id="rId18"/>
    <p:sldId id="406" r:id="rId19"/>
    <p:sldId id="300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9A3F-4D92-4A1D-B498-03F40AC0727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A0EF-0558-47FB-B2C2-1ED6B5A4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5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0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18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8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391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0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5A0EF-0558-47FB-B2C2-1ED6B5A4A8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46727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0721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6038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23118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0013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8738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02210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4831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3497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5907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4976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158483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37717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58804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80626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4864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44617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32335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7899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07799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99043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788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9863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244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629190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7404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07204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57132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33499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30876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70926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9629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64912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120408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3479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83507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8662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727288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505666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7BA-F0EE-481C-8414-48202865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1A167-2CBB-414D-8046-E74008B0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5E29-C536-45C0-91B7-AFBBF02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AB65-B826-40CA-AA7C-20FEFB5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EE79F-62A3-40E3-9AEE-C490348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9EF4C-3238-4F9B-A69F-AA746B8CA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63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026-03CA-42EC-811C-6E842E0E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E14F-03B7-4C3C-A6EF-21BDDA21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8BF5-C4F1-4256-A698-63500CD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B0CE-5751-4EEE-9703-990A112B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14BC-B7CC-467B-9F0E-8F5E3D7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85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5454-DD1C-4357-B6BE-39396C36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DB66-DDAC-42D0-8FE0-D1E92229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8C61-F232-4F12-A0CF-5017F9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F3ABD-9CF1-41E9-8DD2-D7C23D6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3BC6-16D5-4AED-A166-41E5708C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1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89A3-9E67-4B31-97E5-BF3636AE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60DA-5757-49C2-93DF-B70BE273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C01BB-EE7D-44E7-84EA-91CD7940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45779-1B7C-4296-8140-AB85A04B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C5D4-2012-4863-B413-4632E7A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B040-CBAC-40AC-8759-184D5ED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7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07BA-4431-4C80-8BCE-1EACF96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1306-3E54-4A9F-8A06-8A3F2DF5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F5781-30EE-4EB5-9709-D4718345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B3AD9-C0B6-4FCE-9409-9EF33350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D3042-22AE-4547-89D6-CE93B3A5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6962E-BBA6-45AF-875C-75A5A79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02E3D-96E2-4BC9-A5B6-52579AB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97B3F-C47A-44E3-BA72-9456DBC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50172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56B-FFA6-4695-983B-427AF9B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C2F71-0DFF-4DF0-9149-7127749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4F4FB-FABE-4910-84FD-24291A6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8C898-EDF6-4A24-B095-66DA6C3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8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CED77-BB16-4B75-A737-A4EEC6FA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F014E-F7CE-4979-BB91-B3682D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DFC4-89DC-4696-87FA-8F5B1950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55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91-CBF9-4AE1-A60A-6113F79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685A-1459-4E01-B87A-CEF77AB5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FCF95-4369-4E2A-A291-52F918FC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6CC2-978C-4E19-AA6C-DEADA4BB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F12C-EFAE-47CC-8707-12D36D4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0BB6A-DD91-4E3F-AABC-2D3ADCC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07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4F7C-AFC7-49E8-BEF7-3604F5B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B3D25-2F03-455F-A4FF-3AA47AC3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39EC-EC9F-492F-85E3-3C0CA861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3127-8749-4CF2-B375-F5AE15C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5E5B4-4409-4699-BDFF-72C46E6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6D45-8501-4A94-8474-028CAD1E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5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903B-BA7B-44E5-88A8-987BB6EF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2513-DBCB-46EA-A49D-0F611B03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0F2A-9FB9-4226-8B91-47D8644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A8EC-EF64-498F-872C-60F7256F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01DFE-85A4-4CFD-AD70-75EC70F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562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9DA10-B528-4B1A-BC76-BB1E494B5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D0E67-98C4-445A-A237-B0CC232A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119A-3212-40C4-8708-DD6EC29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B11E-2B5D-4F3C-BDB1-4F46E84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CA95-88A2-4023-B200-387B27A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47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8220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0180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2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13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34162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302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46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98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762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281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63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028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7533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673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0434CD-D44C-488D-91B3-34505595D4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B85974-CC58-40AD-9CA3-E1852009D6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3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F163BE-2FC4-497B-9D6A-8F384193FA7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344214-17DD-4D1F-8042-B7C1F627AE7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836C7D8E-F77F-4DF8-808E-DA9CE2B83747}"/>
              </a:ext>
            </a:extLst>
          </p:cNvPr>
          <p:cNvSpPr/>
          <p:nvPr/>
        </p:nvSpPr>
        <p:spPr>
          <a:xfrm>
            <a:off x="1327067" y="214010"/>
            <a:ext cx="5797633" cy="3106134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5799A59-7770-4ACD-B8A9-E9302AC6F290}"/>
              </a:ext>
            </a:extLst>
          </p:cNvPr>
          <p:cNvSpPr/>
          <p:nvPr/>
        </p:nvSpPr>
        <p:spPr>
          <a:xfrm>
            <a:off x="4824530" y="3481847"/>
            <a:ext cx="5233870" cy="3027810"/>
          </a:xfrm>
          <a:prstGeom prst="cloud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B2E50176-57CB-4F86-A7F1-DDEF2272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098" y="1074541"/>
            <a:ext cx="51128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/>
            <a:r>
              <a:rPr lang="vi-V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về hoạt động ngoài trời mà em được tham gia.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48D2FE01-1379-4864-A017-9D5974C5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13" y="4407080"/>
            <a:ext cx="46417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>
              <a:defRPr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Em có cảm nghĩ gì khi tham gia hoạt động đó?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280F86-75E4-459B-A23F-1CF1AF5DA974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3DCF7BC-957C-4A6E-924D-C9314F3B2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iếu niên tiền phong quàng khăn đỏ minh họa">
              <a:extLst>
                <a:ext uri="{FF2B5EF4-FFF2-40B4-BE49-F238E27FC236}">
                  <a16:creationId xmlns:a16="http://schemas.microsoft.com/office/drawing/2014/main" id="{E12F9BD8-580E-407E-83EB-DA8525F5A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028242-0555-42A4-9765-BAE605CB027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2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98CD990-9F08-485F-9E0D-FF162A0E8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665804BB-5664-431D-A5BF-BA7837B20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5813BA2-BEBC-427B-9922-031408215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74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392839-AFA1-4CA9-9CF9-3152DFAC6BB5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8DBA2A-7608-453C-8D5E-BD71F069E91B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6" name="Picture 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94F110C8-1666-4C2C-99E8-EB94A4460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CFB9DE-32FC-42F1-BA7D-F1FA4FD8C39C}"/>
                  </a:ext>
                </a:extLst>
              </p:cNvPr>
              <p:cNvSpPr txBox="1"/>
              <p:nvPr/>
            </p:nvSpPr>
            <p:spPr>
              <a:xfrm>
                <a:off x="6547970" y="693621"/>
                <a:ext cx="3668094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yêu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cầu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đủ</a:t>
                </a:r>
                <a:r>
                  <a:rPr kumimoji="0" lang="en-US" sz="3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 phần)</a:t>
                </a:r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3199C86C-5404-4B12-9B13-33AA4F0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3BD3CD-6BF7-4A48-B241-EC2E177680A2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780B85-C788-4EF0-8B05-09DBCFADBF58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1" name="Picture 1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10EFB0D0-8F66-416D-BE54-A69178EA8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DF2D95-C4B0-4A3A-85CC-7B08210E7283}"/>
                  </a:ext>
                </a:extLst>
              </p:cNvPr>
              <p:cNvSpPr txBox="1"/>
              <p:nvPr/>
            </p:nvSpPr>
            <p:spPr>
              <a:xfrm>
                <a:off x="6367421" y="647318"/>
                <a:ext cx="4221478" cy="2040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nội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dung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lời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dùng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hay)</a:t>
                </a:r>
              </a:p>
            </p:txBody>
          </p:sp>
        </p:grp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D2857AB3-15A5-466E-9DEB-BE4ACB43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A55AF1-91A8-48B7-B020-99DF1B340F25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806664-EDDE-4BD1-A001-507DEEB46216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6" name="Picture 1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D3C59286-7867-4753-965F-B0F80BF19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9CDC8E-FE50-423A-83AE-5841DB8C442A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254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sáng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tạo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thêm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ý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mới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A829743C-2CFC-405F-A08F-174DEE0F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6A8BC1-FE76-4C8C-B2E6-A36C8209C5F6}"/>
              </a:ext>
            </a:extLst>
          </p:cNvPr>
          <p:cNvGrpSpPr/>
          <p:nvPr/>
        </p:nvGrpSpPr>
        <p:grpSpPr>
          <a:xfrm>
            <a:off x="4620897" y="133592"/>
            <a:ext cx="2602165" cy="1731611"/>
            <a:chOff x="84595" y="2353938"/>
            <a:chExt cx="2340000" cy="162000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D53A6420-221E-47C9-8821-76D0B9EE9DC8}"/>
                </a:ext>
              </a:extLst>
            </p:cNvPr>
            <p:cNvSpPr/>
            <p:nvPr/>
          </p:nvSpPr>
          <p:spPr>
            <a:xfrm flipH="1">
              <a:off x="84595" y="2353938"/>
              <a:ext cx="2340000" cy="1620000"/>
            </a:xfrm>
            <a:custGeom>
              <a:avLst/>
              <a:gdLst>
                <a:gd name="connsiteX0" fmla="*/ 124488 w 2340000"/>
                <a:gd name="connsiteY0" fmla="*/ 1439645 h 1620000"/>
                <a:gd name="connsiteX1" fmla="*/ 156954 w 2340000"/>
                <a:gd name="connsiteY1" fmla="*/ 1215244 h 1620000"/>
                <a:gd name="connsiteX2" fmla="*/ 784623 w 2340000"/>
                <a:gd name="connsiteY2" fmla="*/ 45201 h 1620000"/>
                <a:gd name="connsiteX3" fmla="*/ 2043317 w 2340000"/>
                <a:gd name="connsiteY3" fmla="*/ 270970 h 1620000"/>
                <a:gd name="connsiteX4" fmla="*/ 1705364 w 2340000"/>
                <a:gd name="connsiteY4" fmla="*/ 1530229 h 1620000"/>
                <a:gd name="connsiteX5" fmla="*/ 449996 w 2340000"/>
                <a:gd name="connsiteY5" fmla="*/ 1448463 h 1620000"/>
                <a:gd name="connsiteX6" fmla="*/ 124488 w 2340000"/>
                <a:gd name="connsiteY6" fmla="*/ 1439645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000" h="1620000" fill="none" extrusionOk="0">
                  <a:moveTo>
                    <a:pt x="124488" y="1439645"/>
                  </a:moveTo>
                  <a:cubicBezTo>
                    <a:pt x="145637" y="1371646"/>
                    <a:pt x="149847" y="1282996"/>
                    <a:pt x="156954" y="1215244"/>
                  </a:cubicBezTo>
                  <a:cubicBezTo>
                    <a:pt x="-226941" y="781637"/>
                    <a:pt x="85866" y="349007"/>
                    <a:pt x="784623" y="45201"/>
                  </a:cubicBezTo>
                  <a:cubicBezTo>
                    <a:pt x="1264969" y="-92483"/>
                    <a:pt x="1738883" y="-19681"/>
                    <a:pt x="2043317" y="270970"/>
                  </a:cubicBezTo>
                  <a:cubicBezTo>
                    <a:pt x="2707736" y="653647"/>
                    <a:pt x="2358246" y="1316532"/>
                    <a:pt x="1705364" y="1530229"/>
                  </a:cubicBezTo>
                  <a:cubicBezTo>
                    <a:pt x="1324606" y="1676424"/>
                    <a:pt x="833504" y="1601832"/>
                    <a:pt x="449996" y="1448463"/>
                  </a:cubicBezTo>
                  <a:cubicBezTo>
                    <a:pt x="353875" y="1459143"/>
                    <a:pt x="241875" y="1426900"/>
                    <a:pt x="124488" y="1439645"/>
                  </a:cubicBezTo>
                  <a:close/>
                </a:path>
                <a:path w="2340000" h="1620000" stroke="0" extrusionOk="0">
                  <a:moveTo>
                    <a:pt x="124488" y="1439645"/>
                  </a:moveTo>
                  <a:cubicBezTo>
                    <a:pt x="132189" y="1368287"/>
                    <a:pt x="157360" y="1282043"/>
                    <a:pt x="156954" y="1215244"/>
                  </a:cubicBezTo>
                  <a:cubicBezTo>
                    <a:pt x="-339270" y="754081"/>
                    <a:pt x="49086" y="60973"/>
                    <a:pt x="784623" y="45201"/>
                  </a:cubicBezTo>
                  <a:cubicBezTo>
                    <a:pt x="1194754" y="-77347"/>
                    <a:pt x="1713880" y="46353"/>
                    <a:pt x="2043317" y="270970"/>
                  </a:cubicBezTo>
                  <a:cubicBezTo>
                    <a:pt x="2523151" y="738672"/>
                    <a:pt x="2443872" y="1310179"/>
                    <a:pt x="1705364" y="1530229"/>
                  </a:cubicBezTo>
                  <a:cubicBezTo>
                    <a:pt x="1377679" y="1618509"/>
                    <a:pt x="828125" y="1711397"/>
                    <a:pt x="449996" y="1448463"/>
                  </a:cubicBezTo>
                  <a:cubicBezTo>
                    <a:pt x="318684" y="1436831"/>
                    <a:pt x="227152" y="1457721"/>
                    <a:pt x="124488" y="1439645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-44680"/>
                        <a:gd name="adj2" fmla="val 388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A3872-AB4B-4ACB-9000-D5E57CF41228}"/>
                </a:ext>
              </a:extLst>
            </p:cNvPr>
            <p:cNvSpPr txBox="1"/>
            <p:nvPr/>
          </p:nvSpPr>
          <p:spPr>
            <a:xfrm>
              <a:off x="154825" y="2775657"/>
              <a:ext cx="2116815" cy="83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đổi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EF3B9A-0F16-4AB2-9B85-8FD8A8BBEAEA}"/>
              </a:ext>
            </a:extLst>
          </p:cNvPr>
          <p:cNvGrpSpPr/>
          <p:nvPr/>
        </p:nvGrpSpPr>
        <p:grpSpPr>
          <a:xfrm>
            <a:off x="7154978" y="0"/>
            <a:ext cx="2340000" cy="1931485"/>
            <a:chOff x="0" y="2686369"/>
            <a:chExt cx="5455920" cy="4503431"/>
          </a:xfrm>
        </p:grpSpPr>
        <p:pic>
          <p:nvPicPr>
            <p:cNvPr id="22" name="Picture 2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812DA66-4725-494D-9237-3952A03A0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8D4390CC-2C3D-438F-A6D3-0B1C7C733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40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59021" y="403123"/>
            <a:ext cx="10730577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696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6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696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696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022" y="1061884"/>
            <a:ext cx="10616422" cy="341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46836" algn="just"/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bức tranh, các bạn nhỏ đang trồng cây.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hố, các bạn đào hố để trồng cây rất cẩn thận và hố có độ sâu phù hợp với cây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Trước khi đặt cây xuống các bạn cho một ít phân.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 cẩn thận,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 Khi lấp đất các bạn lấp rất cẩn thận 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thây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Chắc chắn, cây </a:t>
            </a:r>
            <a:r>
              <a:rPr lang="vi-VN" sz="2696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 lên nhanh chóng lớn và ngày </a:t>
            </a:r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 phát triển. Em đã đặt tên cho bức tranh là “Ngày hội trồng cây ”.</a:t>
            </a:r>
            <a:endParaRPr lang="en-US" sz="26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9022" y="4570551"/>
            <a:ext cx="1061642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Chia </a:t>
            </a:r>
            <a:r>
              <a:rPr lang="en-US" sz="2696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696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6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96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96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96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Cloud 3"/>
          <p:cNvSpPr/>
          <p:nvPr/>
        </p:nvSpPr>
        <p:spPr>
          <a:xfrm>
            <a:off x="2956734" y="5141326"/>
            <a:ext cx="8618709" cy="15981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9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39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39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39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9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39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9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39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9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9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9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39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39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39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918444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CA25A8-BDAF-48DA-B827-2EA6D38C7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140" y="2221540"/>
            <a:ext cx="7340220" cy="1633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1B548-9724-4732-974F-34411B736FE8}"/>
              </a:ext>
            </a:extLst>
          </p:cNvPr>
          <p:cNvSpPr txBox="1"/>
          <p:nvPr/>
        </p:nvSpPr>
        <p:spPr>
          <a:xfrm>
            <a:off x="4816011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6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335AC3-938F-4D7A-9A98-33FECAE30CC3}"/>
              </a:ext>
            </a:extLst>
          </p:cNvPr>
          <p:cNvGrpSpPr/>
          <p:nvPr/>
        </p:nvGrpSpPr>
        <p:grpSpPr>
          <a:xfrm>
            <a:off x="7298690" y="483235"/>
            <a:ext cx="4229735" cy="2678430"/>
            <a:chOff x="9759" y="923"/>
            <a:chExt cx="6661" cy="4218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E516ACBB-B93D-4D6A-A73D-98991C250537}"/>
                </a:ext>
              </a:extLst>
            </p:cNvPr>
            <p:cNvSpPr/>
            <p:nvPr/>
          </p:nvSpPr>
          <p:spPr>
            <a:xfrm>
              <a:off x="9759" y="923"/>
              <a:ext cx="6661" cy="4218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3A8A2787-8E66-4C40-A09E-93EE82A409D3}"/>
                </a:ext>
              </a:extLst>
            </p:cNvPr>
            <p:cNvSpPr txBox="1"/>
            <p:nvPr/>
          </p:nvSpPr>
          <p:spPr>
            <a:xfrm>
              <a:off x="10294" y="2151"/>
              <a:ext cx="5561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Cây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xanh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mang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ích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BD1D0D-0CB4-4972-A403-22E02BCE2782}"/>
              </a:ext>
            </a:extLst>
          </p:cNvPr>
          <p:cNvGrpSpPr/>
          <p:nvPr/>
        </p:nvGrpSpPr>
        <p:grpSpPr>
          <a:xfrm>
            <a:off x="666750" y="708660"/>
            <a:ext cx="6486525" cy="2281555"/>
            <a:chOff x="1050" y="1116"/>
            <a:chExt cx="10215" cy="3593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id="{E7B35E78-E2F5-4FCB-9352-773EA4254DF5}"/>
                </a:ext>
              </a:extLst>
            </p:cNvPr>
            <p:cNvSpPr/>
            <p:nvPr/>
          </p:nvSpPr>
          <p:spPr>
            <a:xfrm>
              <a:off x="1050" y="1116"/>
              <a:ext cx="10095" cy="3593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9D76E35E-89E6-4F11-A0A6-7F31244F2EC7}"/>
                </a:ext>
              </a:extLst>
            </p:cNvPr>
            <p:cNvSpPr txBox="1"/>
            <p:nvPr/>
          </p:nvSpPr>
          <p:spPr>
            <a:xfrm>
              <a:off x="1125" y="1344"/>
              <a:ext cx="1014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Cây xanh có tác dụng ngăn chặn quá trình bốc hơi nước, giữ độ ẩm đất, không khí, kiểm soát gió và lưu thông gió</a:t>
              </a:r>
              <a:r>
                <a:rPr lang="en-US" sz="3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,….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174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335AC3-938F-4D7A-9A98-33FECAE30CC3}"/>
              </a:ext>
            </a:extLst>
          </p:cNvPr>
          <p:cNvGrpSpPr/>
          <p:nvPr/>
        </p:nvGrpSpPr>
        <p:grpSpPr>
          <a:xfrm>
            <a:off x="6610350" y="455295"/>
            <a:ext cx="5429250" cy="3297555"/>
            <a:chOff x="8675" y="879"/>
            <a:chExt cx="8550" cy="5193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E516ACBB-B93D-4D6A-A73D-98991C250537}"/>
                </a:ext>
              </a:extLst>
            </p:cNvPr>
            <p:cNvSpPr/>
            <p:nvPr/>
          </p:nvSpPr>
          <p:spPr>
            <a:xfrm>
              <a:off x="8675" y="879"/>
              <a:ext cx="8550" cy="5193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3A8A2787-8E66-4C40-A09E-93EE82A409D3}"/>
                </a:ext>
              </a:extLst>
            </p:cNvPr>
            <p:cNvSpPr txBox="1"/>
            <p:nvPr/>
          </p:nvSpPr>
          <p:spPr>
            <a:xfrm>
              <a:off x="9814" y="2466"/>
              <a:ext cx="6376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Hoạt động tr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ồ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ng cây có ý nghĩa như thế nào?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BD1D0D-0CB4-4972-A403-22E02BCE2782}"/>
              </a:ext>
            </a:extLst>
          </p:cNvPr>
          <p:cNvGrpSpPr/>
          <p:nvPr/>
        </p:nvGrpSpPr>
        <p:grpSpPr>
          <a:xfrm>
            <a:off x="1012825" y="708660"/>
            <a:ext cx="5597525" cy="2545715"/>
            <a:chOff x="1595" y="1116"/>
            <a:chExt cx="8815" cy="4009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id="{E7B35E78-E2F5-4FCB-9352-773EA4254DF5}"/>
                </a:ext>
              </a:extLst>
            </p:cNvPr>
            <p:cNvSpPr/>
            <p:nvPr/>
          </p:nvSpPr>
          <p:spPr>
            <a:xfrm>
              <a:off x="1595" y="1116"/>
              <a:ext cx="8815" cy="4009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9D76E35E-89E6-4F11-A0A6-7F31244F2EC7}"/>
                </a:ext>
              </a:extLst>
            </p:cNvPr>
            <p:cNvSpPr txBox="1"/>
            <p:nvPr/>
          </p:nvSpPr>
          <p:spPr>
            <a:xfrm>
              <a:off x="1725" y="1464"/>
              <a:ext cx="858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Việc trồng cây xanh góp phần bảo vệ môi trường, bảo vệ tài nguyên rừng mà còn giúp cho đất nước có một không gian xanh.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93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>
            <a:extLst>
              <a:ext uri="{FF2B5EF4-FFF2-40B4-BE49-F238E27FC236}">
                <a16:creationId xmlns:a16="http://schemas.microsoft.com/office/drawing/2014/main" id="{4B3BF4C0-FA8B-4744-AC2A-E5C7573E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C72BE"/>
          </a:solidFill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436AA7-9449-412A-8D01-3C03E3899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839" y="2405950"/>
            <a:ext cx="918137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4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719D3C-92D7-4892-B109-05AFA13B8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040" y="2321746"/>
            <a:ext cx="7340220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6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D5F9C3-F977-4E0E-A849-8B3AD1A80EBA}"/>
              </a:ext>
            </a:extLst>
          </p:cNvPr>
          <p:cNvSpPr/>
          <p:nvPr/>
        </p:nvSpPr>
        <p:spPr>
          <a:xfrm>
            <a:off x="466725" y="174625"/>
            <a:ext cx="10915650" cy="1111250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DCD31523-A2D5-4933-BA79-F88E34B66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84" y="220371"/>
            <a:ext cx="100134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100" b="1" dirty="0">
                <a:solidFill>
                  <a:srgbClr val="C00000"/>
                </a:solidFill>
              </a:rPr>
              <a:t>Quan sát tranh, viết đoạn văn kể lại hoạt động của các bạn nhỏ trong tranh.</a:t>
            </a:r>
            <a:endParaRPr kumimoji="0" lang="vi-VN" altLang="en-US" sz="3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01A07-31FF-4E07-A345-4C48C667C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1895474"/>
            <a:ext cx="9763128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68530B-739F-4700-9448-FCE700AFDBFF}"/>
              </a:ext>
            </a:extLst>
          </p:cNvPr>
          <p:cNvGrpSpPr/>
          <p:nvPr/>
        </p:nvGrpSpPr>
        <p:grpSpPr>
          <a:xfrm>
            <a:off x="2940583" y="294878"/>
            <a:ext cx="6167414" cy="1543448"/>
            <a:chOff x="3426358" y="1428353"/>
            <a:chExt cx="6167414" cy="1543448"/>
          </a:xfrm>
        </p:grpSpPr>
        <p:sp>
          <p:nvSpPr>
            <p:cNvPr id="4" name="任意多边形: 形状 59">
              <a:extLst>
                <a:ext uri="{FF2B5EF4-FFF2-40B4-BE49-F238E27FC236}">
                  <a16:creationId xmlns:a16="http://schemas.microsoft.com/office/drawing/2014/main" id="{E732CF48-E64A-4A47-A17E-D602F5540EB1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6" name="文本框 44">
              <a:extLst>
                <a:ext uri="{FF2B5EF4-FFF2-40B4-BE49-F238E27FC236}">
                  <a16:creationId xmlns:a16="http://schemas.microsoft.com/office/drawing/2014/main" id="{CB04F6DE-2F6E-438A-AD25-A14360411A45}"/>
                </a:ext>
              </a:extLst>
            </p:cNvPr>
            <p:cNvSpPr txBox="1"/>
            <p:nvPr/>
          </p:nvSpPr>
          <p:spPr>
            <a:xfrm>
              <a:off x="3426358" y="1781232"/>
              <a:ext cx="61462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hiện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trong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tranh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0587B2-84E7-457F-B8BE-C4D1B6850754}"/>
              </a:ext>
            </a:extLst>
          </p:cNvPr>
          <p:cNvCxnSpPr>
            <a:cxnSpLocks/>
          </p:cNvCxnSpPr>
          <p:nvPr/>
        </p:nvCxnSpPr>
        <p:spPr>
          <a:xfrm flipH="1">
            <a:off x="2505075" y="1781175"/>
            <a:ext cx="3895725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739379-71E5-43EC-927A-B3DC3FA49C3A}"/>
              </a:ext>
            </a:extLst>
          </p:cNvPr>
          <p:cNvGrpSpPr/>
          <p:nvPr/>
        </p:nvGrpSpPr>
        <p:grpSpPr>
          <a:xfrm>
            <a:off x="0" y="2257028"/>
            <a:ext cx="2962275" cy="1295797"/>
            <a:chOff x="3426358" y="1428353"/>
            <a:chExt cx="6167414" cy="1543448"/>
          </a:xfrm>
        </p:grpSpPr>
        <p:sp>
          <p:nvSpPr>
            <p:cNvPr id="11" name="任意多边形: 形状 59">
              <a:extLst>
                <a:ext uri="{FF2B5EF4-FFF2-40B4-BE49-F238E27FC236}">
                  <a16:creationId xmlns:a16="http://schemas.microsoft.com/office/drawing/2014/main" id="{44E4E279-8313-4CEA-860C-B918C75C3FA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2" name="文本框 44">
              <a:extLst>
                <a:ext uri="{FF2B5EF4-FFF2-40B4-BE49-F238E27FC236}">
                  <a16:creationId xmlns:a16="http://schemas.microsoft.com/office/drawing/2014/main" id="{D02D7AF2-1896-4C3E-AD3E-A09C5522868E}"/>
                </a:ext>
              </a:extLst>
            </p:cNvPr>
            <p:cNvSpPr txBox="1"/>
            <p:nvPr/>
          </p:nvSpPr>
          <p:spPr>
            <a:xfrm>
              <a:off x="3426358" y="1645087"/>
              <a:ext cx="6146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a.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395DAB-3D91-4D0E-AB30-73B802B896F3}"/>
              </a:ext>
            </a:extLst>
          </p:cNvPr>
          <p:cNvCxnSpPr>
            <a:cxnSpLocks/>
            <a:stCxn id="4" idx="61"/>
          </p:cNvCxnSpPr>
          <p:nvPr/>
        </p:nvCxnSpPr>
        <p:spPr>
          <a:xfrm flipH="1">
            <a:off x="5972175" y="1747899"/>
            <a:ext cx="450011" cy="585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7AB16A-58EA-4A58-ACB0-65794395D4BA}"/>
              </a:ext>
            </a:extLst>
          </p:cNvPr>
          <p:cNvGrpSpPr/>
          <p:nvPr/>
        </p:nvGrpSpPr>
        <p:grpSpPr>
          <a:xfrm>
            <a:off x="3228976" y="2257028"/>
            <a:ext cx="2781300" cy="1400572"/>
            <a:chOff x="3426358" y="1428353"/>
            <a:chExt cx="6167414" cy="1543448"/>
          </a:xfrm>
        </p:grpSpPr>
        <p:sp>
          <p:nvSpPr>
            <p:cNvPr id="15" name="任意多边形: 形状 59">
              <a:extLst>
                <a:ext uri="{FF2B5EF4-FFF2-40B4-BE49-F238E27FC236}">
                  <a16:creationId xmlns:a16="http://schemas.microsoft.com/office/drawing/2014/main" id="{97B26B63-08F4-4DE5-A7AD-D0F8DC7D716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6" name="文本框 44">
              <a:extLst>
                <a:ext uri="{FF2B5EF4-FFF2-40B4-BE49-F238E27FC236}">
                  <a16:creationId xmlns:a16="http://schemas.microsoft.com/office/drawing/2014/main" id="{BC7D1C77-E425-4ACC-80F7-7D3E1B5655E6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b.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cụ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D1B7BA-6EA2-404B-9FAC-88CF41AF61AF}"/>
              </a:ext>
            </a:extLst>
          </p:cNvPr>
          <p:cNvCxnSpPr>
            <a:cxnSpLocks/>
            <a:endCxn id="20" idx="22"/>
          </p:cNvCxnSpPr>
          <p:nvPr/>
        </p:nvCxnSpPr>
        <p:spPr>
          <a:xfrm>
            <a:off x="6448425" y="1781175"/>
            <a:ext cx="1071861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6D2288-A694-48F7-8546-7A34289147CE}"/>
              </a:ext>
            </a:extLst>
          </p:cNvPr>
          <p:cNvGrpSpPr/>
          <p:nvPr/>
        </p:nvGrpSpPr>
        <p:grpSpPr>
          <a:xfrm>
            <a:off x="6076951" y="2218928"/>
            <a:ext cx="2838450" cy="1438672"/>
            <a:chOff x="3426358" y="1428353"/>
            <a:chExt cx="6167414" cy="1543448"/>
          </a:xfrm>
        </p:grpSpPr>
        <p:sp>
          <p:nvSpPr>
            <p:cNvPr id="20" name="任意多边形: 形状 59">
              <a:extLst>
                <a:ext uri="{FF2B5EF4-FFF2-40B4-BE49-F238E27FC236}">
                  <a16:creationId xmlns:a16="http://schemas.microsoft.com/office/drawing/2014/main" id="{82611C95-8655-406C-8807-EA240D97548B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1" name="文本框 44">
              <a:extLst>
                <a:ext uri="{FF2B5EF4-FFF2-40B4-BE49-F238E27FC236}">
                  <a16:creationId xmlns:a16="http://schemas.microsoft.com/office/drawing/2014/main" id="{61BD4DFC-3533-4DA8-A739-A285851B0571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quả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F3851D-B5E0-4B12-B838-F546B4237B2A}"/>
              </a:ext>
            </a:extLst>
          </p:cNvPr>
          <p:cNvCxnSpPr>
            <a:cxnSpLocks/>
            <a:endCxn id="28" idx="22"/>
          </p:cNvCxnSpPr>
          <p:nvPr/>
        </p:nvCxnSpPr>
        <p:spPr>
          <a:xfrm>
            <a:off x="6553200" y="1819275"/>
            <a:ext cx="3957936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4D3DA7-B3A7-4F02-B147-8DA89CFEC766}"/>
              </a:ext>
            </a:extLst>
          </p:cNvPr>
          <p:cNvGrpSpPr/>
          <p:nvPr/>
        </p:nvGrpSpPr>
        <p:grpSpPr>
          <a:xfrm>
            <a:off x="9067801" y="2257028"/>
            <a:ext cx="2838450" cy="1438672"/>
            <a:chOff x="3426358" y="1428353"/>
            <a:chExt cx="6167414" cy="1543448"/>
          </a:xfrm>
        </p:grpSpPr>
        <p:sp>
          <p:nvSpPr>
            <p:cNvPr id="28" name="任意多边形: 形状 59">
              <a:extLst>
                <a:ext uri="{FF2B5EF4-FFF2-40B4-BE49-F238E27FC236}">
                  <a16:creationId xmlns:a16="http://schemas.microsoft.com/office/drawing/2014/main" id="{4EFEEA4D-2AEC-48A3-9CD9-187B395DB487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9" name="文本框 44">
              <a:extLst>
                <a:ext uri="{FF2B5EF4-FFF2-40B4-BE49-F238E27FC236}">
                  <a16:creationId xmlns:a16="http://schemas.microsoft.com/office/drawing/2014/main" id="{EF4CCD31-A019-44FD-856D-774A2FC47E5A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d.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Nhận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xét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em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54D084-919F-41FC-A5F3-128C6C687B3C}"/>
              </a:ext>
            </a:extLst>
          </p:cNvPr>
          <p:cNvCxnSpPr>
            <a:cxnSpLocks/>
            <a:stCxn id="15" idx="61"/>
            <a:endCxn id="33" idx="22"/>
          </p:cNvCxnSpPr>
          <p:nvPr/>
        </p:nvCxnSpPr>
        <p:spPr>
          <a:xfrm flipH="1">
            <a:off x="1972842" y="3575543"/>
            <a:ext cx="2826222" cy="643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C4B918-CAF3-4A7B-A9D5-7C05792A46E4}"/>
              </a:ext>
            </a:extLst>
          </p:cNvPr>
          <p:cNvGrpSpPr/>
          <p:nvPr/>
        </p:nvGrpSpPr>
        <p:grpSpPr>
          <a:xfrm>
            <a:off x="1047752" y="4219179"/>
            <a:ext cx="1819274" cy="790972"/>
            <a:chOff x="3426358" y="1428353"/>
            <a:chExt cx="6167414" cy="1543448"/>
          </a:xfrm>
        </p:grpSpPr>
        <p:sp>
          <p:nvSpPr>
            <p:cNvPr id="33" name="任意多边形: 形状 59">
              <a:extLst>
                <a:ext uri="{FF2B5EF4-FFF2-40B4-BE49-F238E27FC236}">
                  <a16:creationId xmlns:a16="http://schemas.microsoft.com/office/drawing/2014/main" id="{9FC5C0B4-5FEE-4960-B215-12A9BFD2FF2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4" name="文本框 44">
              <a:extLst>
                <a:ext uri="{FF2B5EF4-FFF2-40B4-BE49-F238E27FC236}">
                  <a16:creationId xmlns:a16="http://schemas.microsoft.com/office/drawing/2014/main" id="{2B8DAFA7-67D9-4DAC-97EF-A6E8BA681087}"/>
                </a:ext>
              </a:extLst>
            </p:cNvPr>
            <p:cNvSpPr txBox="1"/>
            <p:nvPr/>
          </p:nvSpPr>
          <p:spPr>
            <a:xfrm>
              <a:off x="3426358" y="1645087"/>
              <a:ext cx="6146266" cy="69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1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381E17-B83C-4E4F-BFFF-E3BC53A2495C}"/>
              </a:ext>
            </a:extLst>
          </p:cNvPr>
          <p:cNvCxnSpPr>
            <a:cxnSpLocks/>
            <a:stCxn id="15" idx="61"/>
            <a:endCxn id="39" idx="22"/>
          </p:cNvCxnSpPr>
          <p:nvPr/>
        </p:nvCxnSpPr>
        <p:spPr>
          <a:xfrm flipH="1">
            <a:off x="3973092" y="3575543"/>
            <a:ext cx="825972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5A3877-E2E8-4552-89F7-59AB6DA20AD8}"/>
              </a:ext>
            </a:extLst>
          </p:cNvPr>
          <p:cNvGrpSpPr/>
          <p:nvPr/>
        </p:nvGrpSpPr>
        <p:grpSpPr>
          <a:xfrm>
            <a:off x="3048002" y="4228704"/>
            <a:ext cx="1819274" cy="790972"/>
            <a:chOff x="3426358" y="1428353"/>
            <a:chExt cx="6167414" cy="1543448"/>
          </a:xfrm>
        </p:grpSpPr>
        <p:sp>
          <p:nvSpPr>
            <p:cNvPr id="39" name="任意多边形: 形状 59">
              <a:extLst>
                <a:ext uri="{FF2B5EF4-FFF2-40B4-BE49-F238E27FC236}">
                  <a16:creationId xmlns:a16="http://schemas.microsoft.com/office/drawing/2014/main" id="{75828329-DD95-4270-B422-71714C6311D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0" name="文本框 44">
              <a:extLst>
                <a:ext uri="{FF2B5EF4-FFF2-40B4-BE49-F238E27FC236}">
                  <a16:creationId xmlns:a16="http://schemas.microsoft.com/office/drawing/2014/main" id="{24C4D612-39A8-4470-BA50-502B4BAEB2AF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2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8C964F-5B93-4D70-BEB0-5218B196487D}"/>
              </a:ext>
            </a:extLst>
          </p:cNvPr>
          <p:cNvCxnSpPr>
            <a:cxnSpLocks/>
            <a:stCxn id="15" idx="61"/>
            <a:endCxn id="44" idx="22"/>
          </p:cNvCxnSpPr>
          <p:nvPr/>
        </p:nvCxnSpPr>
        <p:spPr>
          <a:xfrm>
            <a:off x="4799064" y="3575543"/>
            <a:ext cx="1067075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EBCA46-6339-48B4-A5A5-66F9936F20ED}"/>
              </a:ext>
            </a:extLst>
          </p:cNvPr>
          <p:cNvGrpSpPr/>
          <p:nvPr/>
        </p:nvGrpSpPr>
        <p:grpSpPr>
          <a:xfrm>
            <a:off x="5086352" y="4228704"/>
            <a:ext cx="1533523" cy="790972"/>
            <a:chOff x="3426358" y="1428353"/>
            <a:chExt cx="6167414" cy="1543448"/>
          </a:xfrm>
        </p:grpSpPr>
        <p:sp>
          <p:nvSpPr>
            <p:cNvPr id="44" name="任意多边形: 形状 59">
              <a:extLst>
                <a:ext uri="{FF2B5EF4-FFF2-40B4-BE49-F238E27FC236}">
                  <a16:creationId xmlns:a16="http://schemas.microsoft.com/office/drawing/2014/main" id="{E03C48FB-9104-46A4-BA07-45FD711BE5C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7842D3E-D8F2-47B3-8BA6-B11A2B1E3FF6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3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2163FE4-B72F-4260-9121-57193FFD6125}"/>
              </a:ext>
            </a:extLst>
          </p:cNvPr>
          <p:cNvCxnSpPr>
            <a:cxnSpLocks/>
            <a:stCxn id="15" idx="61"/>
            <a:endCxn id="49" idx="22"/>
          </p:cNvCxnSpPr>
          <p:nvPr/>
        </p:nvCxnSpPr>
        <p:spPr>
          <a:xfrm>
            <a:off x="4799064" y="3575543"/>
            <a:ext cx="2914925" cy="605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FFB17E-26B5-4B5E-9EF4-3F93AA943C97}"/>
              </a:ext>
            </a:extLst>
          </p:cNvPr>
          <p:cNvGrpSpPr/>
          <p:nvPr/>
        </p:nvGrpSpPr>
        <p:grpSpPr>
          <a:xfrm>
            <a:off x="6934202" y="4181079"/>
            <a:ext cx="1533523" cy="790972"/>
            <a:chOff x="3426358" y="1428353"/>
            <a:chExt cx="6167414" cy="1543448"/>
          </a:xfrm>
        </p:grpSpPr>
        <p:sp>
          <p:nvSpPr>
            <p:cNvPr id="49" name="任意多边形: 形状 59">
              <a:extLst>
                <a:ext uri="{FF2B5EF4-FFF2-40B4-BE49-F238E27FC236}">
                  <a16:creationId xmlns:a16="http://schemas.microsoft.com/office/drawing/2014/main" id="{CECCDF23-EFAB-44FF-A728-9121AA9ADB3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50" name="文本框 44">
              <a:extLst>
                <a:ext uri="{FF2B5EF4-FFF2-40B4-BE49-F238E27FC236}">
                  <a16:creationId xmlns:a16="http://schemas.microsoft.com/office/drawing/2014/main" id="{B26405F7-A99A-4198-AB92-AD720D401B41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4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692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778069"/>
              <a:ext cx="4141694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ctr">
                <a:spcBef>
                  <a:spcPct val="50000"/>
                </a:spcBef>
                <a:buNone/>
              </a:pPr>
              <a:r>
                <a:rPr lang="vi-VN" altLang="en-US" sz="3100" b="1" dirty="0">
                  <a:solidFill>
                    <a:srgbClr val="C00000"/>
                  </a:solidFill>
                </a:rPr>
                <a:t>Các bạn đang cùng trồng cây. Đầu tiên các bạn đào hố. 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8CBB1F-05C4-4B39-AA06-0674B7AD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7" y="1709737"/>
            <a:ext cx="4102239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6044" y="2957483"/>
              <a:ext cx="4141694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Tiếp theo các bạn đặt cây xuống hố đất.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64096E0-2A1A-48C7-B6B6-42C98773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766887"/>
            <a:ext cx="3557620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850" y="2778069"/>
              <a:ext cx="3986174" cy="130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Sau khi cây đặt ngay ngắn, các bạn vun đất vào hố.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10B7042-756F-4352-81B7-787F84556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2000249"/>
            <a:ext cx="3080766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867776"/>
              <a:ext cx="4391087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Việc cuối cùng, các bạn lấy nước tưới cây</a:t>
              </a:r>
              <a:r>
                <a:rPr kumimoji="0" lang="en-US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6C330D0-96F8-460F-9788-3390DA95A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966912"/>
            <a:ext cx="3028211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3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48D76F-C129-4FFA-A57A-64407E71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35" y="1140666"/>
            <a:ext cx="8815580" cy="11095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591725-1F50-4575-8CF1-25182CC0D831}"/>
              </a:ext>
            </a:extLst>
          </p:cNvPr>
          <p:cNvGrpSpPr/>
          <p:nvPr/>
        </p:nvGrpSpPr>
        <p:grpSpPr>
          <a:xfrm>
            <a:off x="4221278" y="2676525"/>
            <a:ext cx="4084522" cy="2838450"/>
            <a:chOff x="0" y="2686369"/>
            <a:chExt cx="5455920" cy="4503431"/>
          </a:xfrm>
        </p:grpSpPr>
        <p:pic>
          <p:nvPicPr>
            <p:cNvPr id="6" name="Picture 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F17FC6D-2FF8-43E7-948B-55C7AFCB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B5FA08DD-9790-4748-9CBA-B39EFC91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13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446</Words>
  <Application>Microsoft Office PowerPoint</Application>
  <PresentationFormat>Widescreen</PresentationFormat>
  <Paragraphs>46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Arial</vt:lpstr>
      <vt:lpstr>Arial</vt:lpstr>
      <vt:lpstr>Calibri</vt:lpstr>
      <vt:lpstr>Times New Roman</vt:lpstr>
      <vt:lpstr>1_Office 主题</vt:lpstr>
      <vt:lpstr>3_Office 主题</vt:lpstr>
      <vt:lpstr>4_Office 主题</vt:lpstr>
      <vt:lpstr>5_Office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Hi</cp:lastModifiedBy>
  <cp:revision>27</cp:revision>
  <dcterms:created xsi:type="dcterms:W3CDTF">2022-10-20T10:02:20Z</dcterms:created>
  <dcterms:modified xsi:type="dcterms:W3CDTF">2024-01-20T16:01:26Z</dcterms:modified>
</cp:coreProperties>
</file>