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8" r:id="rId3"/>
    <p:sldId id="437" r:id="rId4"/>
    <p:sldId id="440" r:id="rId5"/>
    <p:sldId id="43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2" d="100"/>
          <a:sy n="62" d="100"/>
        </p:scale>
        <p:origin x="610" y="8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6943393" y="1227595"/>
            <a:ext cx="223222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các 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in đậm dưới đây: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1150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mượt, xanh tươi, xanh um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đẽ, xinh đẹp, xinh xinh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thường, lạ lẫm, lạ lùng 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nấm?</a:t>
            </a:r>
            <a:endParaRPr lang="en-US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366919" y="-533400"/>
            <a:ext cx="8138319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những về những  nhân vật hoặc chi tiết em 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9568</TotalTime>
  <Words>382</Words>
  <Application>Microsoft Office PowerPoint</Application>
  <PresentationFormat>Custom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Hi</cp:lastModifiedBy>
  <cp:revision>1043</cp:revision>
  <dcterms:created xsi:type="dcterms:W3CDTF">2008-09-09T22:52:10Z</dcterms:created>
  <dcterms:modified xsi:type="dcterms:W3CDTF">2024-01-18T15:05:20Z</dcterms:modified>
</cp:coreProperties>
</file>