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1"/>
  </p:notesMasterIdLst>
  <p:sldIdLst>
    <p:sldId id="261" r:id="rId3"/>
    <p:sldId id="266" r:id="rId4"/>
    <p:sldId id="284" r:id="rId5"/>
    <p:sldId id="288" r:id="rId6"/>
    <p:sldId id="269" r:id="rId7"/>
    <p:sldId id="270" r:id="rId8"/>
    <p:sldId id="271" r:id="rId9"/>
    <p:sldId id="289" r:id="rId10"/>
    <p:sldId id="290" r:id="rId11"/>
    <p:sldId id="291" r:id="rId12"/>
    <p:sldId id="274" r:id="rId13"/>
    <p:sldId id="293" r:id="rId14"/>
    <p:sldId id="294" r:id="rId15"/>
    <p:sldId id="295" r:id="rId16"/>
    <p:sldId id="296" r:id="rId17"/>
    <p:sldId id="444" r:id="rId18"/>
    <p:sldId id="277" r:id="rId19"/>
    <p:sldId id="281" r:id="rId20"/>
    <p:sldId id="300" r:id="rId21"/>
    <p:sldId id="301" r:id="rId22"/>
    <p:sldId id="302" r:id="rId23"/>
    <p:sldId id="303" r:id="rId24"/>
    <p:sldId id="304" r:id="rId25"/>
    <p:sldId id="305" r:id="rId26"/>
    <p:sldId id="306" r:id="rId27"/>
    <p:sldId id="298" r:id="rId28"/>
    <p:sldId id="299"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78" d="100"/>
          <a:sy n="78" d="100"/>
        </p:scale>
        <p:origin x="8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751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3851564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C58152F-F9D9-436F-B316-27B0346295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slide" Target="slide1.xml"/><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3"/>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2636" y="2121031"/>
            <a:ext cx="5110278" cy="553357"/>
          </a:xfrm>
          <a:prstGeom prst="rect">
            <a:avLst/>
          </a:prstGeom>
          <a:noFill/>
        </p:spPr>
        <p:txBody>
          <a:bodyPr wrap="square" rtlCol="0">
            <a:spAutoFit/>
          </a:bodyPr>
          <a:lstStyle/>
          <a:p>
            <a:pPr algn="ctr" eaLnBrk="1" hangingPunct="1"/>
            <a:r>
              <a:rPr lang="en-US" altLang="en-US" sz="2996" b="1" dirty="0" err="1">
                <a:solidFill>
                  <a:srgbClr val="FF0000"/>
                </a:solidFill>
                <a:latin typeface="Times New Roman" pitchFamily="18" charset="0"/>
                <a:cs typeface="Times New Roman" pitchFamily="18" charset="0"/>
              </a:rPr>
              <a:t>NỘI</a:t>
            </a:r>
            <a:r>
              <a:rPr lang="en-US" altLang="en-US" sz="2996" b="1" dirty="0">
                <a:solidFill>
                  <a:srgbClr val="FF0000"/>
                </a:solidFill>
                <a:latin typeface="Times New Roman" pitchFamily="18" charset="0"/>
                <a:cs typeface="Times New Roman" pitchFamily="18" charset="0"/>
              </a:rPr>
              <a:t> DUNG</a:t>
            </a:r>
          </a:p>
        </p:txBody>
      </p:sp>
      <p:grpSp>
        <p:nvGrpSpPr>
          <p:cNvPr id="3" name="Group 2"/>
          <p:cNvGrpSpPr/>
          <p:nvPr/>
        </p:nvGrpSpPr>
        <p:grpSpPr>
          <a:xfrm>
            <a:off x="1168925" y="2840806"/>
            <a:ext cx="10691908" cy="2414675"/>
            <a:chOff x="6157120" y="3943528"/>
            <a:chExt cx="9677400" cy="3066871"/>
          </a:xfrm>
        </p:grpSpPr>
        <p:pic>
          <p:nvPicPr>
            <p:cNvPr id="2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462384" y="638264"/>
              <a:ext cx="3066871" cy="967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45427" y="4724399"/>
              <a:ext cx="8307249" cy="1680896"/>
            </a:xfrm>
            <a:prstGeom prst="rect">
              <a:avLst/>
            </a:prstGeom>
            <a:noFill/>
          </p:spPr>
          <p:txBody>
            <a:bodyPr wrap="square" rtlCol="0">
              <a:spAutoFit/>
            </a:bodyPr>
            <a:lstStyle/>
            <a:p>
              <a:pPr algn="just"/>
              <a:r>
                <a:rPr lang="en-US" sz="4000" b="1" dirty="0" err="1">
                  <a:solidFill>
                    <a:srgbClr val="FF0000"/>
                  </a:solidFill>
                  <a:latin typeface="HP001 4 hàng" panose="020B0603050302020204" pitchFamily="34" charset="0"/>
                  <a:cs typeface="Times New Roman" panose="02020603050405020304" pitchFamily="18" charset="0"/>
                </a:rPr>
                <a:t>Bài</a:t>
              </a:r>
              <a:r>
                <a:rPr lang="en-US" sz="4000" b="1" dirty="0">
                  <a:solidFill>
                    <a:srgbClr val="FF0000"/>
                  </a:solidFill>
                  <a:latin typeface="HP001 4 hàng" panose="020B0603050302020204" pitchFamily="34" charset="0"/>
                  <a:cs typeface="Times New Roman" panose="02020603050405020304" pitchFamily="18" charset="0"/>
                </a:rPr>
                <a:t> </a:t>
              </a:r>
              <a:r>
                <a:rPr lang="en-US" sz="4000" b="1" dirty="0" err="1">
                  <a:solidFill>
                    <a:srgbClr val="FF0000"/>
                  </a:solidFill>
                  <a:latin typeface="HP001 4 hàng" panose="020B0603050302020204" pitchFamily="34" charset="0"/>
                  <a:cs typeface="Times New Roman" panose="02020603050405020304" pitchFamily="18" charset="0"/>
                </a:rPr>
                <a:t>văn</a:t>
              </a:r>
              <a:r>
                <a:rPr lang="en-US" sz="4000" b="1" i="1" dirty="0">
                  <a:solidFill>
                    <a:srgbClr val="FF0000"/>
                  </a:solidFill>
                  <a:latin typeface="HP001 4 hàng" panose="020B0603050302020204" pitchFamily="34" charset="0"/>
                  <a:cs typeface="Times New Roman" panose="02020603050405020304" pitchFamily="18" charset="0"/>
                </a:rPr>
                <a:t> </a:t>
              </a:r>
              <a:r>
                <a:rPr lang="nl-NL" sz="4000" b="1" dirty="0">
                  <a:solidFill>
                    <a:srgbClr val="FF0000"/>
                  </a:solidFill>
                  <a:latin typeface="HP001 4 hàng" panose="020B0603050302020204" pitchFamily="34" charset="0"/>
                  <a:cs typeface="Times New Roman" panose="02020603050405020304" pitchFamily="18" charset="0"/>
                </a:rPr>
                <a:t>giải thích vì sao hễ cóc nghiến răng thì trời đổ mưa.</a:t>
              </a:r>
              <a:endParaRPr lang="en-US" sz="4000" b="1" dirty="0">
                <a:solidFill>
                  <a:srgbClr val="FF0000"/>
                </a:solidFill>
                <a:latin typeface="HP001 4 hàng" panose="020B0603050302020204" pitchFamily="34" charset="0"/>
                <a:cs typeface="Times New Roman" panose="02020603050405020304" pitchFamily="18" charset="0"/>
              </a:endParaRPr>
            </a:p>
          </p:txBody>
        </p:sp>
      </p:grpSp>
    </p:spTree>
    <p:extLst>
      <p:ext uri="{BB962C8B-B14F-4D97-AF65-F5344CB8AC3E}">
        <p14:creationId xmlns:p14="http://schemas.microsoft.com/office/powerpoint/2010/main" val="38936839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grpSp>
        <p:nvGrpSpPr>
          <p:cNvPr id="25" name="Group 24">
            <a:extLst>
              <a:ext uri="{FF2B5EF4-FFF2-40B4-BE49-F238E27FC236}">
                <a16:creationId xmlns:a16="http://schemas.microsoft.com/office/drawing/2014/main" id="{FDB62DFE-7406-44CA-BCEE-88202BEDB63A}"/>
              </a:ext>
            </a:extLst>
          </p:cNvPr>
          <p:cNvGrpSpPr/>
          <p:nvPr/>
        </p:nvGrpSpPr>
        <p:grpSpPr>
          <a:xfrm>
            <a:off x="1383623" y="738264"/>
            <a:ext cx="9961727" cy="2554445"/>
            <a:chOff x="1982578" y="246435"/>
            <a:chExt cx="9961727" cy="2554445"/>
          </a:xfrm>
        </p:grpSpPr>
        <p:pic>
          <p:nvPicPr>
            <p:cNvPr id="26" name="Picture 25">
              <a:extLst>
                <a:ext uri="{FF2B5EF4-FFF2-40B4-BE49-F238E27FC236}">
                  <a16:creationId xmlns:a16="http://schemas.microsoft.com/office/drawing/2014/main" id="{C5674DF5-0FE2-4372-BB8C-F2CD20C03DBB}"/>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27" name="Rectangle: Rounded Corners 26">
              <a:extLst>
                <a:ext uri="{FF2B5EF4-FFF2-40B4-BE49-F238E27FC236}">
                  <a16:creationId xmlns:a16="http://schemas.microsoft.com/office/drawing/2014/main" id="{EDCE8149-A45E-4181-B951-0341B738F4A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0B84B925-F4FE-4734-82E9-84921ED06B48}"/>
              </a:ext>
            </a:extLst>
          </p:cNvPr>
          <p:cNvPicPr>
            <a:picLocks noChangeAspect="1"/>
          </p:cNvPicPr>
          <p:nvPr/>
        </p:nvPicPr>
        <p:blipFill>
          <a:blip r:embed="rId7"/>
          <a:stretch>
            <a:fillRect/>
          </a:stretch>
        </p:blipFill>
        <p:spPr>
          <a:xfrm>
            <a:off x="14287" y="805981"/>
            <a:ext cx="1548518" cy="2383743"/>
          </a:xfrm>
          <a:prstGeom prst="rect">
            <a:avLst/>
          </a:prstGeom>
        </p:spPr>
      </p:pic>
      <p:pic>
        <p:nvPicPr>
          <p:cNvPr id="40" name="Picture 8">
            <a:hlinkClick r:id="rId8" action="ppaction://hlinksldjump"/>
            <a:extLst>
              <a:ext uri="{FF2B5EF4-FFF2-40B4-BE49-F238E27FC236}">
                <a16:creationId xmlns:a16="http://schemas.microsoft.com/office/drawing/2014/main" id="{A57A7F4D-898F-44B1-A6D1-858C9FE8A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2823338" y="1958436"/>
            <a:ext cx="3552295" cy="42183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8" action="ppaction://hlinksldjump"/>
            <a:extLst>
              <a:ext uri="{FF2B5EF4-FFF2-40B4-BE49-F238E27FC236}">
                <a16:creationId xmlns:a16="http://schemas.microsoft.com/office/drawing/2014/main" id="{9CD14066-ADBE-410D-92E5-468638241D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490828" y="2435037"/>
            <a:ext cx="4807835" cy="384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81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14:presetBounceEnd="65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65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5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5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5000">
                                          <p:cBhvr additive="base">
                                            <p:cTn id="20"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Trời hạn hán, Cóc cùng các loài vật khác cùng rủ nhau lên thiên đình kiện Trời.</a:t>
            </a:r>
          </a:p>
        </p:txBody>
      </p:sp>
      <p:pic>
        <p:nvPicPr>
          <p:cNvPr id="4" name="Picture 3">
            <a:extLst>
              <a:ext uri="{FF2B5EF4-FFF2-40B4-BE49-F238E27FC236}">
                <a16:creationId xmlns:a16="http://schemas.microsoft.com/office/drawing/2014/main" id="{DB21DCDA-1BD4-4D34-8B45-31940410FA09}"/>
              </a:ext>
            </a:extLst>
          </p:cNvPr>
          <p:cNvPicPr>
            <a:picLocks noChangeAspect="1"/>
          </p:cNvPicPr>
          <p:nvPr/>
        </p:nvPicPr>
        <p:blipFill>
          <a:blip r:embed="rId5"/>
          <a:stretch>
            <a:fillRect/>
          </a:stretch>
        </p:blipFill>
        <p:spPr>
          <a:xfrm>
            <a:off x="446433" y="1894233"/>
            <a:ext cx="4865414" cy="358222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446643" y="1987826"/>
            <a:ext cx="6639338" cy="30881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Đến cửa Trời, các con vật nghe theo sự sắp xếp của cóc. Trận giao chiến giữa đội quân của cóc và đội quân nhà Trời diễn ra gay cấn.</a:t>
            </a:r>
          </a:p>
        </p:txBody>
      </p:sp>
      <p:pic>
        <p:nvPicPr>
          <p:cNvPr id="5" name="Picture 4">
            <a:extLst>
              <a:ext uri="{FF2B5EF4-FFF2-40B4-BE49-F238E27FC236}">
                <a16:creationId xmlns:a16="http://schemas.microsoft.com/office/drawing/2014/main" id="{E54D6796-5AF5-4A3E-8353-905CF615310A}"/>
              </a:ext>
            </a:extLst>
          </p:cNvPr>
          <p:cNvPicPr>
            <a:picLocks noChangeAspect="1"/>
          </p:cNvPicPr>
          <p:nvPr/>
        </p:nvPicPr>
        <p:blipFill>
          <a:blip r:embed="rId5"/>
          <a:stretch>
            <a:fillRect/>
          </a:stretch>
        </p:blipFill>
        <p:spPr>
          <a:xfrm>
            <a:off x="348697" y="2059262"/>
            <a:ext cx="4805379" cy="3526528"/>
          </a:xfrm>
          <a:prstGeom prst="rect">
            <a:avLst/>
          </a:prstGeom>
        </p:spPr>
      </p:pic>
    </p:spTree>
    <p:extLst>
      <p:ext uri="{BB962C8B-B14F-4D97-AF65-F5344CB8AC3E}">
        <p14:creationId xmlns:p14="http://schemas.microsoft.com/office/powerpoint/2010/main" val="3341607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218042" y="1849547"/>
            <a:ext cx="6897757" cy="336849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rPr>
              <a:t>Trời túng thế, đành mời cóc vào. Cóc tâu:</a:t>
            </a:r>
          </a:p>
          <a:p>
            <a:pPr lvl="0" algn="just">
              <a:defRPr/>
            </a:pPr>
            <a:r>
              <a:rPr lang="vi-VN" sz="3200" b="1" dirty="0">
                <a:solidFill>
                  <a:srgbClr val="FF0000"/>
                </a:solidFill>
                <a:latin typeface="Calibri" panose="020F0502020204030204" pitchFamily="34" charset="0"/>
                <a:cs typeface="Calibri" panose="020F0502020204030204" pitchFamily="34" charset="0"/>
              </a:rPr>
              <a:t>- Muôn tâu Thượng đế! Đã lâu lắm rồi, trần gian không hề được một giọt nước mưa. Thượng đế cần làm mưa ngay để cứu muôn loài.</a:t>
            </a:r>
          </a:p>
        </p:txBody>
      </p:sp>
      <p:pic>
        <p:nvPicPr>
          <p:cNvPr id="5" name="Picture 4">
            <a:extLst>
              <a:ext uri="{FF2B5EF4-FFF2-40B4-BE49-F238E27FC236}">
                <a16:creationId xmlns:a16="http://schemas.microsoft.com/office/drawing/2014/main" id="{396B588F-5E27-4C65-B6F3-5B58F0607AA4}"/>
              </a:ext>
            </a:extLst>
          </p:cNvPr>
          <p:cNvPicPr>
            <a:picLocks noChangeAspect="1"/>
          </p:cNvPicPr>
          <p:nvPr/>
        </p:nvPicPr>
        <p:blipFill>
          <a:blip r:embed="rId5"/>
          <a:stretch>
            <a:fillRect/>
          </a:stretch>
        </p:blipFill>
        <p:spPr>
          <a:xfrm>
            <a:off x="0" y="1893819"/>
            <a:ext cx="4995034" cy="3721790"/>
          </a:xfrm>
          <a:prstGeom prst="rect">
            <a:avLst/>
          </a:prstGeom>
        </p:spPr>
      </p:pic>
    </p:spTree>
    <p:extLst>
      <p:ext uri="{BB962C8B-B14F-4D97-AF65-F5344CB8AC3E}">
        <p14:creationId xmlns:p14="http://schemas.microsoft.com/office/powerpoint/2010/main" val="313248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Cóc về đến trần gian thì nước đã ngập cả ruộng đồng.</a:t>
            </a:r>
          </a:p>
        </p:txBody>
      </p:sp>
      <p:pic>
        <p:nvPicPr>
          <p:cNvPr id="5" name="Picture 4">
            <a:extLst>
              <a:ext uri="{FF2B5EF4-FFF2-40B4-BE49-F238E27FC236}">
                <a16:creationId xmlns:a16="http://schemas.microsoft.com/office/drawing/2014/main" id="{90BBB19E-06B6-445A-9DF2-994FBDE40095}"/>
              </a:ext>
            </a:extLst>
          </p:cNvPr>
          <p:cNvPicPr>
            <a:picLocks noChangeAspect="1"/>
          </p:cNvPicPr>
          <p:nvPr/>
        </p:nvPicPr>
        <p:blipFill>
          <a:blip r:embed="rId5"/>
          <a:stretch>
            <a:fillRect/>
          </a:stretch>
        </p:blipFill>
        <p:spPr>
          <a:xfrm>
            <a:off x="318051" y="2156584"/>
            <a:ext cx="4867819" cy="3478903"/>
          </a:xfrm>
          <a:prstGeom prst="rect">
            <a:avLst/>
          </a:prstGeom>
        </p:spPr>
      </p:pic>
    </p:spTree>
    <p:extLst>
      <p:ext uri="{BB962C8B-B14F-4D97-AF65-F5344CB8AC3E}">
        <p14:creationId xmlns:p14="http://schemas.microsoft.com/office/powerpoint/2010/main" val="2364564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2"/>
          <a:stretch>
            <a:fillRect/>
          </a:stretch>
        </p:blipFill>
        <p:spPr>
          <a:xfrm>
            <a:off x="0" y="6844"/>
            <a:ext cx="12192000" cy="6844311"/>
          </a:xfrm>
          <a:prstGeom prst="rect">
            <a:avLst/>
          </a:prstGeom>
        </p:spPr>
      </p:pic>
      <p:pic>
        <p:nvPicPr>
          <p:cNvPr id="46" name="图片 8" descr="6e3e461d6fe4261ffac34bab182ac1ed">
            <a:extLst>
              <a:ext uri="{FF2B5EF4-FFF2-40B4-BE49-F238E27FC236}">
                <a16:creationId xmlns:a16="http://schemas.microsoft.com/office/drawing/2014/main" id="{7A077DEB-8141-4D13-BD67-7FFC3ADBBB0A}"/>
              </a:ext>
            </a:extLst>
          </p:cNvPr>
          <p:cNvPicPr>
            <a:picLocks noChangeAspect="1"/>
          </p:cNvPicPr>
          <p:nvPr/>
        </p:nvPicPr>
        <p:blipFill>
          <a:blip r:embed="rId3"/>
          <a:stretch>
            <a:fillRect/>
          </a:stretch>
        </p:blipFill>
        <p:spPr>
          <a:xfrm>
            <a:off x="1510665" y="0"/>
            <a:ext cx="8569960" cy="5057775"/>
          </a:xfrm>
          <a:prstGeom prst="rect">
            <a:avLst/>
          </a:prstGeom>
        </p:spPr>
      </p:pic>
      <p:sp>
        <p:nvSpPr>
          <p:cNvPr id="47" name="文本框 9">
            <a:extLst>
              <a:ext uri="{FF2B5EF4-FFF2-40B4-BE49-F238E27FC236}">
                <a16:creationId xmlns:a16="http://schemas.microsoft.com/office/drawing/2014/main" id="{92B21B53-0113-44D3-A2AF-25B000047122}"/>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50" name="图片 7" descr="图片包含 玩具, 玩偶&#10;&#10;自动生成的说明">
            <a:extLst>
              <a:ext uri="{FF2B5EF4-FFF2-40B4-BE49-F238E27FC236}">
                <a16:creationId xmlns:a16="http://schemas.microsoft.com/office/drawing/2014/main" id="{F42D6558-6B6E-43A8-93BF-5E5296C84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6" name="Group 5">
            <a:extLst>
              <a:ext uri="{FF2B5EF4-FFF2-40B4-BE49-F238E27FC236}">
                <a16:creationId xmlns:a16="http://schemas.microsoft.com/office/drawing/2014/main" id="{B12BF3D3-C34F-4D7D-98D2-FDDAB4B3A780}"/>
              </a:ext>
            </a:extLst>
          </p:cNvPr>
          <p:cNvGrpSpPr/>
          <p:nvPr/>
        </p:nvGrpSpPr>
        <p:grpSpPr>
          <a:xfrm>
            <a:off x="6146208" y="847880"/>
            <a:ext cx="5555682" cy="938408"/>
            <a:chOff x="8074959" y="1866151"/>
            <a:chExt cx="3934904" cy="938408"/>
          </a:xfrm>
        </p:grpSpPr>
        <p:sp>
          <p:nvSpPr>
            <p:cNvPr id="7" name="Rounded Rectangular Callout 15">
              <a:extLst>
                <a:ext uri="{FF2B5EF4-FFF2-40B4-BE49-F238E27FC236}">
                  <a16:creationId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a16="http://schemas.microsoft.com/office/drawing/2014/main" id="{18626602-59FD-45A6-B144-17A9851AF295}"/>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a16="http://schemas.microsoft.com/office/drawing/2014/main" id="{9C0BC0FF-0D09-4576-A4AF-49731FCAA791}"/>
              </a:ext>
            </a:extLst>
          </p:cNvPr>
          <p:cNvSpPr/>
          <p:nvPr/>
        </p:nvSpPr>
        <p:spPr>
          <a:xfrm>
            <a:off x="6603488" y="2252054"/>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a16="http://schemas.microsoft.com/office/drawing/2014/main" id="{AC7A7208-CD63-4C8A-97C4-1E17B1F1AC8B}"/>
              </a:ext>
            </a:extLst>
          </p:cNvPr>
          <p:cNvSpPr/>
          <p:nvPr/>
        </p:nvSpPr>
        <p:spPr>
          <a:xfrm>
            <a:off x="6593549" y="3380292"/>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983D55E8-3ED8-47BB-AF1C-6FA319ED3DAA}"/>
              </a:ext>
            </a:extLst>
          </p:cNvPr>
          <p:cNvPicPr>
            <a:picLocks noChangeAspect="1"/>
          </p:cNvPicPr>
          <p:nvPr/>
        </p:nvPicPr>
        <p:blipFill>
          <a:blip r:embed="rId4"/>
          <a:stretch>
            <a:fillRect/>
          </a:stretch>
        </p:blipFill>
        <p:spPr>
          <a:xfrm>
            <a:off x="188843" y="805069"/>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268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18" name="Group 17">
            <a:extLst>
              <a:ext uri="{FF2B5EF4-FFF2-40B4-BE49-F238E27FC236}">
                <a16:creationId xmlns:a16="http://schemas.microsoft.com/office/drawing/2014/main" id="{A14A7952-CE6C-479B-99E6-E0853F71644C}"/>
              </a:ext>
            </a:extLst>
          </p:cNvPr>
          <p:cNvGrpSpPr/>
          <p:nvPr/>
        </p:nvGrpSpPr>
        <p:grpSpPr>
          <a:xfrm>
            <a:off x="6308371" y="1001361"/>
            <a:ext cx="5555682" cy="1328023"/>
            <a:chOff x="8074959" y="1553241"/>
            <a:chExt cx="3934904" cy="1328023"/>
          </a:xfrm>
        </p:grpSpPr>
        <p:sp>
          <p:nvSpPr>
            <p:cNvPr id="19" name="Rounded Rectangular Callout 15">
              <a:extLst>
                <a:ext uri="{FF2B5EF4-FFF2-40B4-BE49-F238E27FC236}">
                  <a16:creationId xmlns:a16="http://schemas.microsoft.com/office/drawing/2014/main" id="{6568081E-99B7-45CD-BE51-4C9AB8C593C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6">
              <a:extLst>
                <a:ext uri="{FF2B5EF4-FFF2-40B4-BE49-F238E27FC236}">
                  <a16:creationId xmlns:a16="http://schemas.microsoft.com/office/drawing/2014/main" id="{E2D55752-022E-487D-BC81-FD808BBFF875}"/>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21" name="Rounded Rectangle 37">
            <a:extLst>
              <a:ext uri="{FF2B5EF4-FFF2-40B4-BE49-F238E27FC236}">
                <a16:creationId xmlns:a16="http://schemas.microsoft.com/office/drawing/2014/main" id="{C2BA7AAF-9172-4872-B741-9BD74B823532}"/>
              </a:ext>
            </a:extLst>
          </p:cNvPr>
          <p:cNvSpPr/>
          <p:nvPr/>
        </p:nvSpPr>
        <p:spPr>
          <a:xfrm>
            <a:off x="7388136" y="2669057"/>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2" name="Rounded Rectangle 55">
            <a:extLst>
              <a:ext uri="{FF2B5EF4-FFF2-40B4-BE49-F238E27FC236}">
                <a16:creationId xmlns:a16="http://schemas.microsoft.com/office/drawing/2014/main" id="{63A1D67D-DC32-44BB-97AB-632AB17786FC}"/>
              </a:ext>
            </a:extLst>
          </p:cNvPr>
          <p:cNvSpPr/>
          <p:nvPr/>
        </p:nvSpPr>
        <p:spPr>
          <a:xfrm>
            <a:off x="7388136" y="3528939"/>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1B5B39DB-BA24-444B-A1B1-FB44767E3181}"/>
              </a:ext>
            </a:extLst>
          </p:cNvPr>
          <p:cNvPicPr>
            <a:picLocks noChangeAspect="1"/>
          </p:cNvPicPr>
          <p:nvPr/>
        </p:nvPicPr>
        <p:blipFill>
          <a:blip r:embed="rId4"/>
          <a:stretch>
            <a:fillRect/>
          </a:stretch>
        </p:blipFill>
        <p:spPr>
          <a:xfrm>
            <a:off x="198782" y="1123121"/>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495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81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73126" y="1799431"/>
            <a:ext cx="10842524" cy="2399163"/>
            <a:chOff x="937075" y="591580"/>
            <a:chExt cx="10969608" cy="3044600"/>
          </a:xfrm>
        </p:grpSpPr>
        <p:sp>
          <p:nvSpPr>
            <p:cNvPr id="21" name="Rounded Rectangle 24">
              <a:extLst>
                <a:ext uri="{FF2B5EF4-FFF2-40B4-BE49-F238E27FC236}">
                  <a16:creationId xmlns:a16="http://schemas.microsoft.com/office/drawing/2014/main" id="{28639FB1-1848-461E-9C22-5D77861F4DAD}"/>
                </a:ext>
              </a:extLst>
            </p:cNvPr>
            <p:cNvSpPr/>
            <p:nvPr/>
          </p:nvSpPr>
          <p:spPr>
            <a:xfrm>
              <a:off x="1302677" y="591580"/>
              <a:ext cx="10604006" cy="3044600"/>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73126" y="4198594"/>
            <a:ext cx="10842523" cy="2287929"/>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1176</Words>
  <Application>Microsoft Office PowerPoint</Application>
  <PresentationFormat>Widescreen</PresentationFormat>
  <Paragraphs>91</Paragraphs>
  <Slides>28</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Arial</vt:lpstr>
      <vt:lpstr>Arial-Rounded</vt:lpstr>
      <vt:lpstr>Calibri</vt:lpstr>
      <vt:lpstr>HP001 4 hàng</vt:lpstr>
      <vt:lpstr>Times New Roman</vt:lpstr>
      <vt:lpstr>字魂36号-正文宋楷</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62</cp:revision>
  <dcterms:created xsi:type="dcterms:W3CDTF">2022-10-15T03:58:51Z</dcterms:created>
  <dcterms:modified xsi:type="dcterms:W3CDTF">2024-01-22T00:59:33Z</dcterms:modified>
</cp:coreProperties>
</file>