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8" r:id="rId2"/>
    <p:sldId id="258" r:id="rId3"/>
    <p:sldId id="259" r:id="rId4"/>
    <p:sldId id="314" r:id="rId5"/>
    <p:sldId id="265" r:id="rId6"/>
    <p:sldId id="310" r:id="rId7"/>
    <p:sldId id="319" r:id="rId8"/>
    <p:sldId id="281" r:id="rId9"/>
  </p:sldIdLst>
  <p:sldSz cx="12192000" cy="6858000"/>
  <p:notesSz cx="7104063" cy="10234613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5050"/>
    <a:srgbClr val="FF3300"/>
    <a:srgbClr val="000099"/>
    <a:srgbClr val="307B8A"/>
    <a:srgbClr val="63B3AF"/>
    <a:srgbClr val="DC5D3D"/>
    <a:srgbClr val="FF8D41"/>
    <a:srgbClr val="20202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0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04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2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2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40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1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04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5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46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3" name="图片 2" descr="3ec4e4e06a09aaf30d412a85484ee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582" y="782320"/>
            <a:ext cx="7459980" cy="718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4C81E6-1FEA-7716-965B-D67EAD038C05}"/>
              </a:ext>
            </a:extLst>
          </p:cNvPr>
          <p:cNvSpPr txBox="1"/>
          <p:nvPr/>
        </p:nvSpPr>
        <p:spPr>
          <a:xfrm>
            <a:off x="4093953" y="3325128"/>
            <a:ext cx="5663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Gluten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045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Group 9">
            <a:extLst>
              <a:ext uri="{FF2B5EF4-FFF2-40B4-BE49-F238E27FC236}">
                <a16:creationId xmlns="" xmlns:a16="http://schemas.microsoft.com/office/drawing/2014/main" id="{8CD35B93-94AA-B5BA-E910-0352BE81BD27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7050C9E9-1082-EA12-4BE0-8A0786671E0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5D7E5F-253E-1B2A-B121-4BEFFDC60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7F0FCD-FC0D-8A0C-8FE5-48A90A77D9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3786" b="68393"/>
          <a:stretch/>
        </p:blipFill>
        <p:spPr>
          <a:xfrm>
            <a:off x="361442" y="1283439"/>
            <a:ext cx="2848931" cy="826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269BEF1-51E0-C168-A387-94C9DEEB9E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67" b="35195"/>
          <a:stretch/>
        </p:blipFill>
        <p:spPr>
          <a:xfrm>
            <a:off x="188441" y="2110154"/>
            <a:ext cx="10428668" cy="826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A62DF2-4747-D400-C297-8E6AAB18DA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563"/>
          <a:stretch/>
        </p:blipFill>
        <p:spPr>
          <a:xfrm>
            <a:off x="188441" y="3325366"/>
            <a:ext cx="10428668" cy="826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1C4EC32-0EA2-EC85-B928-11BE108C2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129" y="4608381"/>
            <a:ext cx="2420322" cy="2249619"/>
          </a:xfrm>
          <a:prstGeom prst="rect">
            <a:avLst/>
          </a:prstGeom>
        </p:spPr>
      </p:pic>
      <p:pic>
        <p:nvPicPr>
          <p:cNvPr id="19" name="图片 16" descr="2223be3d229db37d30f334096b915142">
            <a:extLst>
              <a:ext uri="{FF2B5EF4-FFF2-40B4-BE49-F238E27FC236}">
                <a16:creationId xmlns="" xmlns:a16="http://schemas.microsoft.com/office/drawing/2014/main" id="{AA4D54D4-D2BE-DBD4-FB64-A26E4FA59F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4" y="3833997"/>
            <a:ext cx="3111796" cy="29283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98825A8-BCAF-A47C-6808-7A0611195471}"/>
              </a:ext>
            </a:extLst>
          </p:cNvPr>
          <p:cNvSpPr/>
          <p:nvPr/>
        </p:nvSpPr>
        <p:spPr>
          <a:xfrm>
            <a:off x="2307102" y="2293034"/>
            <a:ext cx="1041009" cy="4501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70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93DFA1E3-7F95-F1A8-366B-1B783871CC6E}"/>
              </a:ext>
            </a:extLst>
          </p:cNvPr>
          <p:cNvSpPr/>
          <p:nvPr/>
        </p:nvSpPr>
        <p:spPr>
          <a:xfrm>
            <a:off x="4946267" y="2277569"/>
            <a:ext cx="1041009" cy="4501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80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A2A80619-15F9-8E72-F0FC-F221A0F1B481}"/>
              </a:ext>
            </a:extLst>
          </p:cNvPr>
          <p:cNvSpPr/>
          <p:nvPr/>
        </p:nvSpPr>
        <p:spPr>
          <a:xfrm>
            <a:off x="7585431" y="2277569"/>
            <a:ext cx="1041009" cy="4501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80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B617EB52-6145-6844-8C9B-88C56ACE3349}"/>
              </a:ext>
            </a:extLst>
          </p:cNvPr>
          <p:cNvSpPr/>
          <p:nvPr/>
        </p:nvSpPr>
        <p:spPr>
          <a:xfrm>
            <a:off x="10182393" y="2243077"/>
            <a:ext cx="1041009" cy="4501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90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5A45A82D-953E-094E-9068-70B40E38DBF0}"/>
              </a:ext>
            </a:extLst>
          </p:cNvPr>
          <p:cNvSpPr/>
          <p:nvPr/>
        </p:nvSpPr>
        <p:spPr>
          <a:xfrm>
            <a:off x="2304810" y="3383831"/>
            <a:ext cx="1041009" cy="4501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30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1108DD8B-E6AD-E634-979A-BF6C656DF829}"/>
              </a:ext>
            </a:extLst>
          </p:cNvPr>
          <p:cNvSpPr/>
          <p:nvPr/>
        </p:nvSpPr>
        <p:spPr>
          <a:xfrm>
            <a:off x="4882270" y="3383831"/>
            <a:ext cx="1041009" cy="4501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30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E6FDCF79-8371-4F9D-8260-AEEF3C226114}"/>
              </a:ext>
            </a:extLst>
          </p:cNvPr>
          <p:cNvSpPr/>
          <p:nvPr/>
        </p:nvSpPr>
        <p:spPr>
          <a:xfrm>
            <a:off x="7471506" y="3378433"/>
            <a:ext cx="1041009" cy="4501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AD02CA00-2C22-D0B7-E547-64CCF2503A84}"/>
              </a:ext>
            </a:extLst>
          </p:cNvPr>
          <p:cNvSpPr/>
          <p:nvPr/>
        </p:nvSpPr>
        <p:spPr>
          <a:xfrm>
            <a:off x="10074810" y="3416136"/>
            <a:ext cx="1041009" cy="4501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015" y="4730632"/>
            <a:ext cx="2421891" cy="2250440"/>
          </a:xfrm>
          <a:prstGeom prst="rect">
            <a:avLst/>
          </a:prstGeom>
        </p:spPr>
      </p:pic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375D1578-F794-2241-02F2-D492FAF6EDE0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8B98D87-5D5D-B70C-B2B3-CE0F628D71C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2050" name="Picture 2" descr="20220425102040_wm_shs-toan-3---tap-1">
            <a:extLst>
              <a:ext uri="{FF2B5EF4-FFF2-40B4-BE49-F238E27FC236}">
                <a16:creationId xmlns="" xmlns:a16="http://schemas.microsoft.com/office/drawing/2014/main" id="{DA24232E-1EAF-3487-764E-44C2030BF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37948" r="6592" b="24103"/>
          <a:stretch/>
        </p:blipFill>
        <p:spPr bwMode="auto">
          <a:xfrm>
            <a:off x="1831270" y="1251541"/>
            <a:ext cx="8522374" cy="53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2D6DCE-7C05-D666-D711-531CA46B5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DDEDB58F-77F4-D1E6-3EC4-D5BA90C312AC}"/>
              </a:ext>
            </a:extLst>
          </p:cNvPr>
          <p:cNvSpPr/>
          <p:nvPr/>
        </p:nvSpPr>
        <p:spPr>
          <a:xfrm>
            <a:off x="5064370" y="1603717"/>
            <a:ext cx="1688122" cy="731520"/>
          </a:xfrm>
          <a:prstGeom prst="wedgeRoundRectCallout">
            <a:avLst>
              <a:gd name="adj1" fmla="val -45208"/>
              <a:gd name="adj2" fmla="val 905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Tớ sẽ đi qua cây cầu A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BE81508B-1E8C-86C8-F741-C90D19EBE730}"/>
              </a:ext>
            </a:extLst>
          </p:cNvPr>
          <p:cNvSpPr/>
          <p:nvPr/>
        </p:nvSpPr>
        <p:spPr>
          <a:xfrm>
            <a:off x="4006949" y="2923735"/>
            <a:ext cx="1688122" cy="731520"/>
          </a:xfrm>
          <a:prstGeom prst="wedgeRoundRectCallout">
            <a:avLst>
              <a:gd name="adj1" fmla="val -45208"/>
              <a:gd name="adj2" fmla="val 905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Tớ sẽ đi qua cây cầu B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F7A49DB8-8526-1D47-76A8-040DEA84758E}"/>
              </a:ext>
            </a:extLst>
          </p:cNvPr>
          <p:cNvSpPr/>
          <p:nvPr/>
        </p:nvSpPr>
        <p:spPr>
          <a:xfrm>
            <a:off x="1230988" y="3047291"/>
            <a:ext cx="1688122" cy="731520"/>
          </a:xfrm>
          <a:prstGeom prst="wedgeRoundRectCallout">
            <a:avLst>
              <a:gd name="adj1" fmla="val 63959"/>
              <a:gd name="adj2" fmla="val 751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Tớ sẽ đi qua cây cầu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2223be3d229db37d30f334096b9151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4" y="4417255"/>
            <a:ext cx="2491991" cy="2345051"/>
          </a:xfrm>
          <a:prstGeom prst="rect">
            <a:avLst/>
          </a:prstGeom>
        </p:spPr>
      </p:pic>
      <p:grpSp>
        <p:nvGrpSpPr>
          <p:cNvPr id="13" name="Group 9">
            <a:extLst>
              <a:ext uri="{FF2B5EF4-FFF2-40B4-BE49-F238E27FC236}">
                <a16:creationId xmlns="" xmlns:a16="http://schemas.microsoft.com/office/drawing/2014/main" id="{413DE2AF-A481-A6AE-BD5E-AE072CABED7D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39FDB44B-AC29-AFE1-99E2-5500828E5801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9C8AE8-8C8B-D919-BB0A-E00AF4344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F05675-35A6-2726-A82B-643C654A7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93" y="1202845"/>
            <a:ext cx="11773376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D2F29D-1845-5718-5965-32D1ED518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3948" y="2588454"/>
            <a:ext cx="7068905" cy="3840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77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 descr="2223be3d229db37d30f334096b9151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4" y="3833997"/>
            <a:ext cx="3111796" cy="2928309"/>
          </a:xfrm>
          <a:prstGeom prst="rect">
            <a:avLst/>
          </a:prstGeom>
        </p:spPr>
      </p:pic>
      <p:grpSp>
        <p:nvGrpSpPr>
          <p:cNvPr id="13" name="Group 9">
            <a:extLst>
              <a:ext uri="{FF2B5EF4-FFF2-40B4-BE49-F238E27FC236}">
                <a16:creationId xmlns="" xmlns:a16="http://schemas.microsoft.com/office/drawing/2014/main" id="{413DE2AF-A481-A6AE-BD5E-AE072CABED7D}"/>
              </a:ext>
            </a:extLst>
          </p:cNvPr>
          <p:cNvGrpSpPr>
            <a:grpSpLocks noChangeAspect="1"/>
          </p:cNvGrpSpPr>
          <p:nvPr/>
        </p:nvGrpSpPr>
        <p:grpSpPr>
          <a:xfrm>
            <a:off x="11132290" y="127591"/>
            <a:ext cx="946297" cy="946294"/>
            <a:chOff x="0" y="0"/>
            <a:chExt cx="6350000" cy="6349975"/>
          </a:xfrm>
        </p:grpSpPr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39FDB44B-AC29-AFE1-99E2-5500828E5801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9C8AE8-8C8B-D919-BB0A-E00AF4344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41" y="127591"/>
            <a:ext cx="2247900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FCE80D-B44F-59C2-7F10-86537DE33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83" y="1181201"/>
            <a:ext cx="11565170" cy="1604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E24599-56DA-5613-9093-5025C0FDA22F}"/>
              </a:ext>
            </a:extLst>
          </p:cNvPr>
          <p:cNvSpPr txBox="1"/>
          <p:nvPr/>
        </p:nvSpPr>
        <p:spPr>
          <a:xfrm>
            <a:off x="2982352" y="2801280"/>
            <a:ext cx="8403156" cy="342013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 giải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 gạo mà buổi chiều cửa  hàng đó bán được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: 2 = 15 (kg)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Đáp số: 15 kg.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8691fc963511599ce3dc24771297d54e">
            <a:extLst>
              <a:ext uri="{FF2B5EF4-FFF2-40B4-BE49-F238E27FC236}">
                <a16:creationId xmlns="" xmlns:a16="http://schemas.microsoft.com/office/drawing/2014/main" id="{7AEB5B01-FC17-4453-039D-35105A2C4D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6" y="1480408"/>
            <a:ext cx="10133012" cy="5208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23B47B3-C3CB-3212-C400-95EF5FDEB0AE}"/>
              </a:ext>
            </a:extLst>
          </p:cNvPr>
          <p:cNvSpPr/>
          <p:nvPr/>
        </p:nvSpPr>
        <p:spPr>
          <a:xfrm>
            <a:off x="44125" y="0"/>
            <a:ext cx="12042058" cy="6776884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BAFECF-0F25-8DD7-2273-B5C96E673CF7}"/>
              </a:ext>
            </a:extLst>
          </p:cNvPr>
          <p:cNvSpPr txBox="1"/>
          <p:nvPr/>
        </p:nvSpPr>
        <p:spPr>
          <a:xfrm>
            <a:off x="5054010" y="324706"/>
            <a:ext cx="372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B050"/>
                </a:solidFill>
                <a:latin typeface="Gluten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Tiết 2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="" xmlns:a16="http://schemas.microsoft.com/office/drawing/2014/main" id="{D90DE06B-3A4F-4ADD-79D4-419D3100ADE2}"/>
              </a:ext>
            </a:extLst>
          </p:cNvPr>
          <p:cNvGrpSpPr>
            <a:grpSpLocks noChangeAspect="1"/>
          </p:cNvGrpSpPr>
          <p:nvPr/>
        </p:nvGrpSpPr>
        <p:grpSpPr>
          <a:xfrm>
            <a:off x="5525388" y="1105786"/>
            <a:ext cx="946297" cy="946294"/>
            <a:chOff x="0" y="0"/>
            <a:chExt cx="6350000" cy="6349975"/>
          </a:xfrm>
        </p:grpSpPr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5BDC6BD1-EB2C-E435-B765-D512D5A16A5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9187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3" name="图片 2" descr="3ec4e4e06a09aaf30d412a85484ee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582" y="782320"/>
            <a:ext cx="7459980" cy="718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4C81E6-1FEA-7716-965B-D67EAD038C05}"/>
              </a:ext>
            </a:extLst>
          </p:cNvPr>
          <p:cNvSpPr txBox="1"/>
          <p:nvPr/>
        </p:nvSpPr>
        <p:spPr>
          <a:xfrm>
            <a:off x="3845030" y="3429000"/>
            <a:ext cx="5002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15568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630243" y="-767350"/>
            <a:ext cx="11153990" cy="9183895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3909390" y="2003100"/>
            <a:ext cx="406841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8565">
              <a:lnSpc>
                <a:spcPct val="150000"/>
              </a:lnSpc>
              <a:spcBef>
                <a:spcPts val="1000"/>
              </a:spcBef>
              <a:defRPr/>
            </a:pPr>
            <a:endParaRPr lang="zh-CN" altLang="en-US" sz="3200" b="1" dirty="0">
              <a:solidFill>
                <a:srgbClr val="DC5D3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24" y="699126"/>
            <a:ext cx="2353061" cy="2410973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="" xmlns:a16="http://schemas.microsoft.com/office/drawing/2014/main" id="{F6759C52-993B-EB72-4C4B-F07F7EFA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794" y="4314194"/>
            <a:ext cx="1441075" cy="1926620"/>
          </a:xfrm>
          <a:prstGeom prst="rect">
            <a:avLst/>
          </a:prstGeom>
        </p:spPr>
      </p:pic>
      <p:grpSp>
        <p:nvGrpSpPr>
          <p:cNvPr id="11" name="Group 9">
            <a:extLst>
              <a:ext uri="{FF2B5EF4-FFF2-40B4-BE49-F238E27FC236}">
                <a16:creationId xmlns="" xmlns:a16="http://schemas.microsoft.com/office/drawing/2014/main" id="{83AC2136-AEAE-D630-ACC9-E752FF9F16F9}"/>
              </a:ext>
            </a:extLst>
          </p:cNvPr>
          <p:cNvGrpSpPr>
            <a:grpSpLocks noChangeAspect="1"/>
          </p:cNvGrpSpPr>
          <p:nvPr/>
        </p:nvGrpSpPr>
        <p:grpSpPr>
          <a:xfrm>
            <a:off x="5447413" y="1534584"/>
            <a:ext cx="1297173" cy="1297169"/>
            <a:chOff x="0" y="0"/>
            <a:chExt cx="6350000" cy="6349975"/>
          </a:xfrm>
        </p:grpSpPr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41487409-39FD-9125-6793-BB400325093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437CF2-79EE-89F2-EA67-38F31EBF0730}"/>
              </a:ext>
            </a:extLst>
          </p:cNvPr>
          <p:cNvSpPr txBox="1"/>
          <p:nvPr/>
        </p:nvSpPr>
        <p:spPr>
          <a:xfrm>
            <a:off x="3088240" y="2993602"/>
            <a:ext cx="689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B050"/>
                </a:solidFill>
                <a:latin typeface="Gluten" pitchFamily="2" charset="0"/>
              </a:rPr>
              <a:t>Hẹn gặp lại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F5227563-2D2A-4A86-BDF5-6F7862AB666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四批\614121"/>
  <p:tag name="ISPRING_PRESENTATION_TITLE" val="5a962cc57b967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87</Words>
  <Application>Microsoft Office PowerPoint</Application>
  <PresentationFormat>Custom</PresentationFormat>
  <Paragraphs>26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Hi</cp:lastModifiedBy>
  <cp:revision>151</cp:revision>
  <dcterms:created xsi:type="dcterms:W3CDTF">2017-08-03T09:01:00Z</dcterms:created>
  <dcterms:modified xsi:type="dcterms:W3CDTF">2023-11-19T00:49:01Z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